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customXml/itemProps1.xml" ContentType="application/vnd.openxmlformats-officedocument.customXmlProperties+xml"/>
  <Override PartName="/customXml/itemProps2.xml" ContentType="application/vnd.openxmlformats-officedocument.customXml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4" r:id="rId1"/>
  </p:sldMasterIdLst>
  <p:notesMasterIdLst>
    <p:notesMasterId r:id="rId84"/>
  </p:notesMasterIdLst>
  <p:sldIdLst>
    <p:sldId id="256" r:id="rId2"/>
    <p:sldId id="292" r:id="rId3"/>
    <p:sldId id="290" r:id="rId4"/>
    <p:sldId id="311" r:id="rId5"/>
    <p:sldId id="293" r:id="rId6"/>
    <p:sldId id="304" r:id="rId7"/>
    <p:sldId id="305" r:id="rId8"/>
    <p:sldId id="296" r:id="rId9"/>
    <p:sldId id="307" r:id="rId10"/>
    <p:sldId id="308" r:id="rId11"/>
    <p:sldId id="309" r:id="rId12"/>
    <p:sldId id="313" r:id="rId13"/>
    <p:sldId id="310" r:id="rId14"/>
    <p:sldId id="312" r:id="rId15"/>
    <p:sldId id="314" r:id="rId16"/>
    <p:sldId id="317" r:id="rId17"/>
    <p:sldId id="318" r:id="rId18"/>
    <p:sldId id="320" r:id="rId19"/>
    <p:sldId id="321" r:id="rId20"/>
    <p:sldId id="322" r:id="rId21"/>
    <p:sldId id="306" r:id="rId22"/>
    <p:sldId id="323" r:id="rId23"/>
    <p:sldId id="324" r:id="rId24"/>
    <p:sldId id="325" r:id="rId25"/>
    <p:sldId id="326" r:id="rId26"/>
    <p:sldId id="327" r:id="rId27"/>
    <p:sldId id="328" r:id="rId28"/>
    <p:sldId id="329" r:id="rId29"/>
    <p:sldId id="331" r:id="rId30"/>
    <p:sldId id="332" r:id="rId31"/>
    <p:sldId id="333" r:id="rId32"/>
    <p:sldId id="334" r:id="rId33"/>
    <p:sldId id="335" r:id="rId34"/>
    <p:sldId id="336" r:id="rId35"/>
    <p:sldId id="337" r:id="rId36"/>
    <p:sldId id="338" r:id="rId37"/>
    <p:sldId id="339" r:id="rId38"/>
    <p:sldId id="340" r:id="rId39"/>
    <p:sldId id="341" r:id="rId40"/>
    <p:sldId id="342" r:id="rId41"/>
    <p:sldId id="360" r:id="rId42"/>
    <p:sldId id="343" r:id="rId43"/>
    <p:sldId id="344" r:id="rId44"/>
    <p:sldId id="345" r:id="rId45"/>
    <p:sldId id="346" r:id="rId46"/>
    <p:sldId id="348" r:id="rId47"/>
    <p:sldId id="349" r:id="rId48"/>
    <p:sldId id="350" r:id="rId49"/>
    <p:sldId id="351" r:id="rId50"/>
    <p:sldId id="352" r:id="rId51"/>
    <p:sldId id="353" r:id="rId52"/>
    <p:sldId id="354" r:id="rId53"/>
    <p:sldId id="355" r:id="rId54"/>
    <p:sldId id="356" r:id="rId55"/>
    <p:sldId id="357" r:id="rId56"/>
    <p:sldId id="361" r:id="rId57"/>
    <p:sldId id="362" r:id="rId58"/>
    <p:sldId id="363" r:id="rId59"/>
    <p:sldId id="364" r:id="rId60"/>
    <p:sldId id="365" r:id="rId61"/>
    <p:sldId id="366" r:id="rId62"/>
    <p:sldId id="359" r:id="rId63"/>
    <p:sldId id="368" r:id="rId64"/>
    <p:sldId id="369" r:id="rId65"/>
    <p:sldId id="370" r:id="rId66"/>
    <p:sldId id="371" r:id="rId67"/>
    <p:sldId id="372" r:id="rId68"/>
    <p:sldId id="373" r:id="rId69"/>
    <p:sldId id="374" r:id="rId70"/>
    <p:sldId id="375" r:id="rId71"/>
    <p:sldId id="376" r:id="rId72"/>
    <p:sldId id="377" r:id="rId73"/>
    <p:sldId id="381" r:id="rId74"/>
    <p:sldId id="382" r:id="rId75"/>
    <p:sldId id="383" r:id="rId76"/>
    <p:sldId id="384" r:id="rId77"/>
    <p:sldId id="385" r:id="rId78"/>
    <p:sldId id="386" r:id="rId79"/>
    <p:sldId id="387" r:id="rId80"/>
    <p:sldId id="378" r:id="rId81"/>
    <p:sldId id="379" r:id="rId82"/>
    <p:sldId id="380" r:id="rId83"/>
  </p:sldIdLst>
  <p:sldSz cx="9144000" cy="5143500" type="screen16x9"/>
  <p:notesSz cx="6858000" cy="9144000"/>
  <p:embeddedFontLst>
    <p:embeddedFont>
      <p:font typeface="Barlow Semi Condensed Light" panose="00000406000000000000" pitchFamily="2" charset="0"/>
      <p:regular r:id="rId85"/>
      <p:bold r:id="rId86"/>
      <p:italic r:id="rId87"/>
      <p:boldItalic r:id="rId88"/>
    </p:embeddedFont>
    <p:embeddedFont>
      <p:font typeface="Fira Sans Extra Condensed" panose="020B0503050000020004" pitchFamily="34" charset="0"/>
      <p:regular r:id="rId89"/>
      <p:bold r:id="rId90"/>
      <p:italic r:id="rId91"/>
      <p:boldItalic r:id="rId92"/>
    </p:embeddedFont>
    <p:embeddedFont>
      <p:font typeface="Fira Sans Extra Condensed Medium" panose="020B0604020202020204" charset="0"/>
      <p:regular r:id="rId93"/>
      <p:bold r:id="rId94"/>
      <p:italic r:id="rId95"/>
      <p:boldItalic r:id="rId96"/>
    </p:embeddedFont>
    <p:embeddedFont>
      <p:font typeface="Fira Sans Extra Condensed SemiBold" panose="020B0604020202020204" charset="0"/>
      <p:regular r:id="rId97"/>
      <p:bold r:id="rId98"/>
      <p:italic r:id="rId99"/>
      <p:boldItalic r:id="rId100"/>
    </p:embeddedFont>
    <p:embeddedFont>
      <p:font typeface="Josefin Sans" pitchFamily="2" charset="0"/>
      <p:regular r:id="rId101"/>
      <p:bold r:id="rId102"/>
    </p:embeddedFont>
    <p:embeddedFont>
      <p:font typeface="Open Sans" panose="020B0606030504020204" pitchFamily="34" charset="0"/>
      <p:regular r:id="rId103"/>
      <p:bold r:id="rId104"/>
      <p:italic r:id="rId105"/>
      <p:boldItalic r:id="rId106"/>
    </p:embeddedFont>
    <p:embeddedFont>
      <p:font typeface="Open Sans SemiBold" panose="020B0706030804020204" pitchFamily="34" charset="0"/>
      <p:bold r:id="rId107"/>
      <p:boldItalic r:id="rId108"/>
    </p:embeddedFont>
    <p:embeddedFont>
      <p:font typeface="Roboto" panose="02000000000000000000" pitchFamily="2" charset="0"/>
      <p:regular r:id="rId109"/>
      <p:bold r:id="rId110"/>
      <p:italic r:id="rId111"/>
      <p:boldItalic r:id="rId11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62B32"/>
    <a:srgbClr val="4CC85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2B2238B-B417-4C82-9051-A9C79F87B0DF}" v="5" dt="2024-01-29T15:43:43.672"/>
  </p1510:revLst>
</p1510:revInfo>
</file>

<file path=ppt/tableStyles.xml><?xml version="1.0" encoding="utf-8"?>
<a:tblStyleLst xmlns:a="http://schemas.openxmlformats.org/drawingml/2006/main" def="{45A1D2C5-1A83-48E8-A586-EB18E3D713D9}">
  <a:tblStyle styleId="{45A1D2C5-1A83-48E8-A586-EB18E3D713D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176" autoAdjust="0"/>
    <p:restoredTop sz="94038" autoAdjust="0"/>
  </p:normalViewPr>
  <p:slideViewPr>
    <p:cSldViewPr snapToGrid="0">
      <p:cViewPr varScale="1">
        <p:scale>
          <a:sx n="137" d="100"/>
          <a:sy n="137" d="100"/>
        </p:scale>
        <p:origin x="1122" y="1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microsoft.com/office/2016/11/relationships/changesInfo" Target="changesInfos/changesInfo1.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notesMaster" Target="notesMasters/notesMaster1.xml"/><Relationship Id="rId89" Type="http://schemas.openxmlformats.org/officeDocument/2006/relationships/font" Target="fonts/font5.fntdata"/><Relationship Id="rId112" Type="http://schemas.openxmlformats.org/officeDocument/2006/relationships/font" Target="fonts/font28.fntdata"/><Relationship Id="rId16" Type="http://schemas.openxmlformats.org/officeDocument/2006/relationships/slide" Target="slides/slide15.xml"/><Relationship Id="rId107" Type="http://schemas.openxmlformats.org/officeDocument/2006/relationships/font" Target="fonts/font23.fntdata"/><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font" Target="fonts/font18.fntdata"/><Relationship Id="rId5" Type="http://schemas.openxmlformats.org/officeDocument/2006/relationships/slide" Target="slides/slide4.xml"/><Relationship Id="rId90" Type="http://schemas.openxmlformats.org/officeDocument/2006/relationships/font" Target="fonts/font6.fntdata"/><Relationship Id="rId95" Type="http://schemas.openxmlformats.org/officeDocument/2006/relationships/font" Target="fonts/font11.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presProps" Target="presProps.xml"/><Relationship Id="rId118" Type="http://schemas.microsoft.com/office/2015/10/relationships/revisionInfo" Target="revisionInfo.xml"/><Relationship Id="rId80" Type="http://schemas.openxmlformats.org/officeDocument/2006/relationships/slide" Target="slides/slide79.xml"/><Relationship Id="rId85" Type="http://schemas.openxmlformats.org/officeDocument/2006/relationships/font" Target="fonts/font1.fntdata"/><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font" Target="fonts/font19.fntdata"/><Relationship Id="rId108" Type="http://schemas.openxmlformats.org/officeDocument/2006/relationships/font" Target="fonts/font24.fntdata"/><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font" Target="fonts/font7.fntdata"/><Relationship Id="rId96"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viewProps" Target="viewProps.xml"/><Relationship Id="rId119" Type="http://schemas.openxmlformats.org/officeDocument/2006/relationships/customXml" Target="../customXml/item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font" Target="fonts/font2.fntdata"/><Relationship Id="rId94" Type="http://schemas.openxmlformats.org/officeDocument/2006/relationships/font" Target="fonts/font10.fntdata"/><Relationship Id="rId99" Type="http://schemas.openxmlformats.org/officeDocument/2006/relationships/font" Target="fonts/font15.fntdata"/><Relationship Id="rId101" Type="http://schemas.openxmlformats.org/officeDocument/2006/relationships/font" Target="fonts/font17.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font" Target="fonts/font25.fntdata"/><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font" Target="fonts/font13.fntdata"/><Relationship Id="rId104" Type="http://schemas.openxmlformats.org/officeDocument/2006/relationships/font" Target="fonts/font20.fntdata"/><Relationship Id="rId120" Type="http://schemas.openxmlformats.org/officeDocument/2006/relationships/customXml" Target="../customXml/item2.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8.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3.fntdata"/><Relationship Id="rId110" Type="http://schemas.openxmlformats.org/officeDocument/2006/relationships/font" Target="fonts/font26.fntdata"/><Relationship Id="rId115"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font" Target="fonts/font16.fntdata"/><Relationship Id="rId105" Type="http://schemas.openxmlformats.org/officeDocument/2006/relationships/font" Target="fonts/font21.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font" Target="fonts/font9.fntdata"/><Relationship Id="rId98" Type="http://schemas.openxmlformats.org/officeDocument/2006/relationships/font" Target="fonts/font14.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font" Target="fonts/font4.fntdata"/><Relationship Id="rId111" Type="http://schemas.openxmlformats.org/officeDocument/2006/relationships/font" Target="fonts/font27.fntdata"/><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font" Target="fonts/font22.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amélia Souames" userId="fc88a950887c8f64" providerId="LiveId" clId="{32B2238B-B417-4C82-9051-A9C79F87B0DF}"/>
    <pc:docChg chg="delSld modSld">
      <pc:chgData name="Camélia Souames" userId="fc88a950887c8f64" providerId="LiveId" clId="{32B2238B-B417-4C82-9051-A9C79F87B0DF}" dt="2024-01-29T15:43:43.672" v="5" actId="1076"/>
      <pc:docMkLst>
        <pc:docMk/>
      </pc:docMkLst>
      <pc:sldChg chg="addSp delSp modSp">
        <pc:chgData name="Camélia Souames" userId="fc88a950887c8f64" providerId="LiveId" clId="{32B2238B-B417-4C82-9051-A9C79F87B0DF}" dt="2024-01-29T15:43:43.672" v="5" actId="1076"/>
        <pc:sldMkLst>
          <pc:docMk/>
          <pc:sldMk cId="0" sldId="256"/>
        </pc:sldMkLst>
        <pc:picChg chg="del">
          <ac:chgData name="Camélia Souames" userId="fc88a950887c8f64" providerId="LiveId" clId="{32B2238B-B417-4C82-9051-A9C79F87B0DF}" dt="2024-01-29T15:42:55.413" v="1" actId="478"/>
          <ac:picMkLst>
            <pc:docMk/>
            <pc:sldMk cId="0" sldId="256"/>
            <ac:picMk id="9" creationId="{BF703397-5AFF-4D74-495B-91D4B53AE4F9}"/>
          </ac:picMkLst>
        </pc:picChg>
        <pc:picChg chg="add mod">
          <ac:chgData name="Camélia Souames" userId="fc88a950887c8f64" providerId="LiveId" clId="{32B2238B-B417-4C82-9051-A9C79F87B0DF}" dt="2024-01-29T15:43:43.672" v="5" actId="1076"/>
          <ac:picMkLst>
            <pc:docMk/>
            <pc:sldMk cId="0" sldId="256"/>
            <ac:picMk id="1026" creationId="{C1D5ABA4-82FF-21D4-A720-92D442233717}"/>
          </ac:picMkLst>
        </pc:picChg>
      </pc:sldChg>
      <pc:sldChg chg="del">
        <pc:chgData name="Camélia Souames" userId="fc88a950887c8f64" providerId="LiveId" clId="{32B2238B-B417-4C82-9051-A9C79F87B0DF}" dt="2024-01-29T15:42:49.335" v="0" actId="47"/>
        <pc:sldMkLst>
          <pc:docMk/>
          <pc:sldMk cId="0" sldId="275"/>
        </pc:sldMkLst>
      </pc:sldChg>
      <pc:sldMasterChg chg="delSldLayout">
        <pc:chgData name="Camélia Souames" userId="fc88a950887c8f64" providerId="LiveId" clId="{32B2238B-B417-4C82-9051-A9C79F87B0DF}" dt="2024-01-29T15:42:49.335" v="0" actId="47"/>
        <pc:sldMasterMkLst>
          <pc:docMk/>
          <pc:sldMasterMk cId="0" sldId="2147483664"/>
        </pc:sldMasterMkLst>
        <pc:sldLayoutChg chg="del">
          <pc:chgData name="Camélia Souames" userId="fc88a950887c8f64" providerId="LiveId" clId="{32B2238B-B417-4C82-9051-A9C79F87B0DF}" dt="2024-01-29T15:42:49.335" v="0" actId="47"/>
          <pc:sldLayoutMkLst>
            <pc:docMk/>
            <pc:sldMasterMk cId="0" sldId="2147483664"/>
            <pc:sldLayoutMk cId="3495565436" sldId="2147483671"/>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gaa3fb9f80e_0_38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gaa3fb9f80e_0_38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1"/>
        <p:cNvGrpSpPr/>
        <p:nvPr/>
      </p:nvGrpSpPr>
      <p:grpSpPr>
        <a:xfrm>
          <a:off x="0" y="0"/>
          <a:ext cx="0" cy="0"/>
          <a:chOff x="0" y="0"/>
          <a:chExt cx="0" cy="0"/>
        </a:xfrm>
      </p:grpSpPr>
      <p:sp>
        <p:nvSpPr>
          <p:cNvPr id="1152" name="Google Shape;1152;gd1e87cec61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3" name="Google Shape;1153;gd1e87cec61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12884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1"/>
        <p:cNvGrpSpPr/>
        <p:nvPr/>
      </p:nvGrpSpPr>
      <p:grpSpPr>
        <a:xfrm>
          <a:off x="0" y="0"/>
          <a:ext cx="0" cy="0"/>
          <a:chOff x="0" y="0"/>
          <a:chExt cx="0" cy="0"/>
        </a:xfrm>
      </p:grpSpPr>
      <p:sp>
        <p:nvSpPr>
          <p:cNvPr id="1152" name="Google Shape;1152;gd1e87cec61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3" name="Google Shape;1153;gd1e87cec61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126357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1"/>
        <p:cNvGrpSpPr/>
        <p:nvPr/>
      </p:nvGrpSpPr>
      <p:grpSpPr>
        <a:xfrm>
          <a:off x="0" y="0"/>
          <a:ext cx="0" cy="0"/>
          <a:chOff x="0" y="0"/>
          <a:chExt cx="0" cy="0"/>
        </a:xfrm>
      </p:grpSpPr>
      <p:sp>
        <p:nvSpPr>
          <p:cNvPr id="1152" name="Google Shape;1152;gd1e87cec61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3" name="Google Shape;1153;gd1e87cec61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847719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1"/>
        <p:cNvGrpSpPr/>
        <p:nvPr/>
      </p:nvGrpSpPr>
      <p:grpSpPr>
        <a:xfrm>
          <a:off x="0" y="0"/>
          <a:ext cx="0" cy="0"/>
          <a:chOff x="0" y="0"/>
          <a:chExt cx="0" cy="0"/>
        </a:xfrm>
      </p:grpSpPr>
      <p:sp>
        <p:nvSpPr>
          <p:cNvPr id="1152" name="Google Shape;1152;gd1e87cec61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3" name="Google Shape;1153;gd1e87cec61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545460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7"/>
        <p:cNvGrpSpPr/>
        <p:nvPr/>
      </p:nvGrpSpPr>
      <p:grpSpPr>
        <a:xfrm>
          <a:off x="0" y="0"/>
          <a:ext cx="0" cy="0"/>
          <a:chOff x="0" y="0"/>
          <a:chExt cx="0" cy="0"/>
        </a:xfrm>
      </p:grpSpPr>
      <p:sp>
        <p:nvSpPr>
          <p:cNvPr id="1718" name="Google Shape;1718;gab8d1ca927_3_3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9" name="Google Shape;1719;gab8d1ca927_3_3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566996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1"/>
        <p:cNvGrpSpPr/>
        <p:nvPr/>
      </p:nvGrpSpPr>
      <p:grpSpPr>
        <a:xfrm>
          <a:off x="0" y="0"/>
          <a:ext cx="0" cy="0"/>
          <a:chOff x="0" y="0"/>
          <a:chExt cx="0" cy="0"/>
        </a:xfrm>
      </p:grpSpPr>
      <p:sp>
        <p:nvSpPr>
          <p:cNvPr id="1152" name="Google Shape;1152;gd1e87cec61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3" name="Google Shape;1153;gd1e87cec61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235115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1"/>
        <p:cNvGrpSpPr/>
        <p:nvPr/>
      </p:nvGrpSpPr>
      <p:grpSpPr>
        <a:xfrm>
          <a:off x="0" y="0"/>
          <a:ext cx="0" cy="0"/>
          <a:chOff x="0" y="0"/>
          <a:chExt cx="0" cy="0"/>
        </a:xfrm>
      </p:grpSpPr>
      <p:sp>
        <p:nvSpPr>
          <p:cNvPr id="1152" name="Google Shape;1152;gd1e87cec61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3" name="Google Shape;1153;gd1e87cec61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331699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7"/>
        <p:cNvGrpSpPr/>
        <p:nvPr/>
      </p:nvGrpSpPr>
      <p:grpSpPr>
        <a:xfrm>
          <a:off x="0" y="0"/>
          <a:ext cx="0" cy="0"/>
          <a:chOff x="0" y="0"/>
          <a:chExt cx="0" cy="0"/>
        </a:xfrm>
      </p:grpSpPr>
      <p:sp>
        <p:nvSpPr>
          <p:cNvPr id="1718" name="Google Shape;1718;gab8d1ca927_3_3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9" name="Google Shape;1719;gab8d1ca927_3_3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996314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1"/>
        <p:cNvGrpSpPr/>
        <p:nvPr/>
      </p:nvGrpSpPr>
      <p:grpSpPr>
        <a:xfrm>
          <a:off x="0" y="0"/>
          <a:ext cx="0" cy="0"/>
          <a:chOff x="0" y="0"/>
          <a:chExt cx="0" cy="0"/>
        </a:xfrm>
      </p:grpSpPr>
      <p:sp>
        <p:nvSpPr>
          <p:cNvPr id="1152" name="Google Shape;1152;gd1e87cec61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3" name="Google Shape;1153;gd1e87cec61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244703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1"/>
        <p:cNvGrpSpPr/>
        <p:nvPr/>
      </p:nvGrpSpPr>
      <p:grpSpPr>
        <a:xfrm>
          <a:off x="0" y="0"/>
          <a:ext cx="0" cy="0"/>
          <a:chOff x="0" y="0"/>
          <a:chExt cx="0" cy="0"/>
        </a:xfrm>
      </p:grpSpPr>
      <p:sp>
        <p:nvSpPr>
          <p:cNvPr id="1152" name="Google Shape;1152;gd1e87cec61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3" name="Google Shape;1153;gd1e87cec61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1232501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2"/>
        <p:cNvGrpSpPr/>
        <p:nvPr/>
      </p:nvGrpSpPr>
      <p:grpSpPr>
        <a:xfrm>
          <a:off x="0" y="0"/>
          <a:ext cx="0" cy="0"/>
          <a:chOff x="0" y="0"/>
          <a:chExt cx="0" cy="0"/>
        </a:xfrm>
      </p:grpSpPr>
      <p:sp>
        <p:nvSpPr>
          <p:cNvPr id="1043" name="Google Shape;1043;gb347e33ac9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4" name="Google Shape;1044;gb347e33ac9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1"/>
        <p:cNvGrpSpPr/>
        <p:nvPr/>
      </p:nvGrpSpPr>
      <p:grpSpPr>
        <a:xfrm>
          <a:off x="0" y="0"/>
          <a:ext cx="0" cy="0"/>
          <a:chOff x="0" y="0"/>
          <a:chExt cx="0" cy="0"/>
        </a:xfrm>
      </p:grpSpPr>
      <p:sp>
        <p:nvSpPr>
          <p:cNvPr id="1152" name="Google Shape;1152;gd1e87cec61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3" name="Google Shape;1153;gd1e87cec61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963266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2"/>
        <p:cNvGrpSpPr/>
        <p:nvPr/>
      </p:nvGrpSpPr>
      <p:grpSpPr>
        <a:xfrm>
          <a:off x="0" y="0"/>
          <a:ext cx="0" cy="0"/>
          <a:chOff x="0" y="0"/>
          <a:chExt cx="0" cy="0"/>
        </a:xfrm>
      </p:grpSpPr>
      <p:sp>
        <p:nvSpPr>
          <p:cNvPr id="1043" name="Google Shape;1043;gb347e33ac9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4" name="Google Shape;1044;gb347e33ac9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1883415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2"/>
        <p:cNvGrpSpPr/>
        <p:nvPr/>
      </p:nvGrpSpPr>
      <p:grpSpPr>
        <a:xfrm>
          <a:off x="0" y="0"/>
          <a:ext cx="0" cy="0"/>
          <a:chOff x="0" y="0"/>
          <a:chExt cx="0" cy="0"/>
        </a:xfrm>
      </p:grpSpPr>
      <p:sp>
        <p:nvSpPr>
          <p:cNvPr id="1093" name="Google Shape;1093;gb347e33ac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4" name="Google Shape;1094;gb347e33ac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0132024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7"/>
        <p:cNvGrpSpPr/>
        <p:nvPr/>
      </p:nvGrpSpPr>
      <p:grpSpPr>
        <a:xfrm>
          <a:off x="0" y="0"/>
          <a:ext cx="0" cy="0"/>
          <a:chOff x="0" y="0"/>
          <a:chExt cx="0" cy="0"/>
        </a:xfrm>
      </p:grpSpPr>
      <p:sp>
        <p:nvSpPr>
          <p:cNvPr id="1718" name="Google Shape;1718;gab8d1ca927_3_3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9" name="Google Shape;1719;gab8d1ca927_3_3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6497858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1"/>
        <p:cNvGrpSpPr/>
        <p:nvPr/>
      </p:nvGrpSpPr>
      <p:grpSpPr>
        <a:xfrm>
          <a:off x="0" y="0"/>
          <a:ext cx="0" cy="0"/>
          <a:chOff x="0" y="0"/>
          <a:chExt cx="0" cy="0"/>
        </a:xfrm>
      </p:grpSpPr>
      <p:sp>
        <p:nvSpPr>
          <p:cNvPr id="1152" name="Google Shape;1152;gd1e87cec61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3" name="Google Shape;1153;gd1e87cec61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8790032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1"/>
        <p:cNvGrpSpPr/>
        <p:nvPr/>
      </p:nvGrpSpPr>
      <p:grpSpPr>
        <a:xfrm>
          <a:off x="0" y="0"/>
          <a:ext cx="0" cy="0"/>
          <a:chOff x="0" y="0"/>
          <a:chExt cx="0" cy="0"/>
        </a:xfrm>
      </p:grpSpPr>
      <p:sp>
        <p:nvSpPr>
          <p:cNvPr id="1152" name="Google Shape;1152;gd1e87cec61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3" name="Google Shape;1153;gd1e87cec61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9122331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1"/>
        <p:cNvGrpSpPr/>
        <p:nvPr/>
      </p:nvGrpSpPr>
      <p:grpSpPr>
        <a:xfrm>
          <a:off x="0" y="0"/>
          <a:ext cx="0" cy="0"/>
          <a:chOff x="0" y="0"/>
          <a:chExt cx="0" cy="0"/>
        </a:xfrm>
      </p:grpSpPr>
      <p:sp>
        <p:nvSpPr>
          <p:cNvPr id="1152" name="Google Shape;1152;gd1e87cec61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3" name="Google Shape;1153;gd1e87cec61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8512713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1"/>
        <p:cNvGrpSpPr/>
        <p:nvPr/>
      </p:nvGrpSpPr>
      <p:grpSpPr>
        <a:xfrm>
          <a:off x="0" y="0"/>
          <a:ext cx="0" cy="0"/>
          <a:chOff x="0" y="0"/>
          <a:chExt cx="0" cy="0"/>
        </a:xfrm>
      </p:grpSpPr>
      <p:sp>
        <p:nvSpPr>
          <p:cNvPr id="1152" name="Google Shape;1152;gd1e87cec61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3" name="Google Shape;1153;gd1e87cec61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6186223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7"/>
        <p:cNvGrpSpPr/>
        <p:nvPr/>
      </p:nvGrpSpPr>
      <p:grpSpPr>
        <a:xfrm>
          <a:off x="0" y="0"/>
          <a:ext cx="0" cy="0"/>
          <a:chOff x="0" y="0"/>
          <a:chExt cx="0" cy="0"/>
        </a:xfrm>
      </p:grpSpPr>
      <p:sp>
        <p:nvSpPr>
          <p:cNvPr id="1718" name="Google Shape;1718;gab8d1ca927_3_3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9" name="Google Shape;1719;gab8d1ca927_3_3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8720185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1"/>
        <p:cNvGrpSpPr/>
        <p:nvPr/>
      </p:nvGrpSpPr>
      <p:grpSpPr>
        <a:xfrm>
          <a:off x="0" y="0"/>
          <a:ext cx="0" cy="0"/>
          <a:chOff x="0" y="0"/>
          <a:chExt cx="0" cy="0"/>
        </a:xfrm>
      </p:grpSpPr>
      <p:sp>
        <p:nvSpPr>
          <p:cNvPr id="1152" name="Google Shape;1152;gd1e87cec61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3" name="Google Shape;1153;gd1e87cec61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6318604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2"/>
        <p:cNvGrpSpPr/>
        <p:nvPr/>
      </p:nvGrpSpPr>
      <p:grpSpPr>
        <a:xfrm>
          <a:off x="0" y="0"/>
          <a:ext cx="0" cy="0"/>
          <a:chOff x="0" y="0"/>
          <a:chExt cx="0" cy="0"/>
        </a:xfrm>
      </p:grpSpPr>
      <p:sp>
        <p:nvSpPr>
          <p:cNvPr id="1093" name="Google Shape;1093;gb347e33ac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4" name="Google Shape;1094;gb347e33ac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1"/>
        <p:cNvGrpSpPr/>
        <p:nvPr/>
      </p:nvGrpSpPr>
      <p:grpSpPr>
        <a:xfrm>
          <a:off x="0" y="0"/>
          <a:ext cx="0" cy="0"/>
          <a:chOff x="0" y="0"/>
          <a:chExt cx="0" cy="0"/>
        </a:xfrm>
      </p:grpSpPr>
      <p:sp>
        <p:nvSpPr>
          <p:cNvPr id="1152" name="Google Shape;1152;gd1e87cec61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3" name="Google Shape;1153;gd1e87cec61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6341302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1"/>
        <p:cNvGrpSpPr/>
        <p:nvPr/>
      </p:nvGrpSpPr>
      <p:grpSpPr>
        <a:xfrm>
          <a:off x="0" y="0"/>
          <a:ext cx="0" cy="0"/>
          <a:chOff x="0" y="0"/>
          <a:chExt cx="0" cy="0"/>
        </a:xfrm>
      </p:grpSpPr>
      <p:sp>
        <p:nvSpPr>
          <p:cNvPr id="1152" name="Google Shape;1152;gd1e87cec61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3" name="Google Shape;1153;gd1e87cec61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24982877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1"/>
        <p:cNvGrpSpPr/>
        <p:nvPr/>
      </p:nvGrpSpPr>
      <p:grpSpPr>
        <a:xfrm>
          <a:off x="0" y="0"/>
          <a:ext cx="0" cy="0"/>
          <a:chOff x="0" y="0"/>
          <a:chExt cx="0" cy="0"/>
        </a:xfrm>
      </p:grpSpPr>
      <p:sp>
        <p:nvSpPr>
          <p:cNvPr id="1152" name="Google Shape;1152;gd1e87cec61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3" name="Google Shape;1153;gd1e87cec61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8009913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1"/>
        <p:cNvGrpSpPr/>
        <p:nvPr/>
      </p:nvGrpSpPr>
      <p:grpSpPr>
        <a:xfrm>
          <a:off x="0" y="0"/>
          <a:ext cx="0" cy="0"/>
          <a:chOff x="0" y="0"/>
          <a:chExt cx="0" cy="0"/>
        </a:xfrm>
      </p:grpSpPr>
      <p:sp>
        <p:nvSpPr>
          <p:cNvPr id="1152" name="Google Shape;1152;gd1e87cec61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3" name="Google Shape;1153;gd1e87cec61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58431469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1"/>
        <p:cNvGrpSpPr/>
        <p:nvPr/>
      </p:nvGrpSpPr>
      <p:grpSpPr>
        <a:xfrm>
          <a:off x="0" y="0"/>
          <a:ext cx="0" cy="0"/>
          <a:chOff x="0" y="0"/>
          <a:chExt cx="0" cy="0"/>
        </a:xfrm>
      </p:grpSpPr>
      <p:sp>
        <p:nvSpPr>
          <p:cNvPr id="1152" name="Google Shape;1152;gd1e87cec61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3" name="Google Shape;1153;gd1e87cec61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2757376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7"/>
        <p:cNvGrpSpPr/>
        <p:nvPr/>
      </p:nvGrpSpPr>
      <p:grpSpPr>
        <a:xfrm>
          <a:off x="0" y="0"/>
          <a:ext cx="0" cy="0"/>
          <a:chOff x="0" y="0"/>
          <a:chExt cx="0" cy="0"/>
        </a:xfrm>
      </p:grpSpPr>
      <p:sp>
        <p:nvSpPr>
          <p:cNvPr id="1718" name="Google Shape;1718;gab8d1ca927_3_3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9" name="Google Shape;1719;gab8d1ca927_3_3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7193283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1"/>
        <p:cNvGrpSpPr/>
        <p:nvPr/>
      </p:nvGrpSpPr>
      <p:grpSpPr>
        <a:xfrm>
          <a:off x="0" y="0"/>
          <a:ext cx="0" cy="0"/>
          <a:chOff x="0" y="0"/>
          <a:chExt cx="0" cy="0"/>
        </a:xfrm>
      </p:grpSpPr>
      <p:sp>
        <p:nvSpPr>
          <p:cNvPr id="1152" name="Google Shape;1152;gd1e87cec61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3" name="Google Shape;1153;gd1e87cec61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6868941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1"/>
        <p:cNvGrpSpPr/>
        <p:nvPr/>
      </p:nvGrpSpPr>
      <p:grpSpPr>
        <a:xfrm>
          <a:off x="0" y="0"/>
          <a:ext cx="0" cy="0"/>
          <a:chOff x="0" y="0"/>
          <a:chExt cx="0" cy="0"/>
        </a:xfrm>
      </p:grpSpPr>
      <p:sp>
        <p:nvSpPr>
          <p:cNvPr id="1152" name="Google Shape;1152;gd1e87cec61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3" name="Google Shape;1153;gd1e87cec61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1709874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1"/>
        <p:cNvGrpSpPr/>
        <p:nvPr/>
      </p:nvGrpSpPr>
      <p:grpSpPr>
        <a:xfrm>
          <a:off x="0" y="0"/>
          <a:ext cx="0" cy="0"/>
          <a:chOff x="0" y="0"/>
          <a:chExt cx="0" cy="0"/>
        </a:xfrm>
      </p:grpSpPr>
      <p:sp>
        <p:nvSpPr>
          <p:cNvPr id="1152" name="Google Shape;1152;gd1e87cec61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3" name="Google Shape;1153;gd1e87cec61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5270445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1"/>
        <p:cNvGrpSpPr/>
        <p:nvPr/>
      </p:nvGrpSpPr>
      <p:grpSpPr>
        <a:xfrm>
          <a:off x="0" y="0"/>
          <a:ext cx="0" cy="0"/>
          <a:chOff x="0" y="0"/>
          <a:chExt cx="0" cy="0"/>
        </a:xfrm>
      </p:grpSpPr>
      <p:sp>
        <p:nvSpPr>
          <p:cNvPr id="1152" name="Google Shape;1152;gd1e87cec61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3" name="Google Shape;1153;gd1e87cec61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5235614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7"/>
        <p:cNvGrpSpPr/>
        <p:nvPr/>
      </p:nvGrpSpPr>
      <p:grpSpPr>
        <a:xfrm>
          <a:off x="0" y="0"/>
          <a:ext cx="0" cy="0"/>
          <a:chOff x="0" y="0"/>
          <a:chExt cx="0" cy="0"/>
        </a:xfrm>
      </p:grpSpPr>
      <p:sp>
        <p:nvSpPr>
          <p:cNvPr id="1718" name="Google Shape;1718;gab8d1ca927_3_3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9" name="Google Shape;1719;gab8d1ca927_3_3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9375935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1"/>
        <p:cNvGrpSpPr/>
        <p:nvPr/>
      </p:nvGrpSpPr>
      <p:grpSpPr>
        <a:xfrm>
          <a:off x="0" y="0"/>
          <a:ext cx="0" cy="0"/>
          <a:chOff x="0" y="0"/>
          <a:chExt cx="0" cy="0"/>
        </a:xfrm>
      </p:grpSpPr>
      <p:sp>
        <p:nvSpPr>
          <p:cNvPr id="1152" name="Google Shape;1152;gd1e87cec61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3" name="Google Shape;1153;gd1e87cec61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9370167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2"/>
        <p:cNvGrpSpPr/>
        <p:nvPr/>
      </p:nvGrpSpPr>
      <p:grpSpPr>
        <a:xfrm>
          <a:off x="0" y="0"/>
          <a:ext cx="0" cy="0"/>
          <a:chOff x="0" y="0"/>
          <a:chExt cx="0" cy="0"/>
        </a:xfrm>
      </p:grpSpPr>
      <p:sp>
        <p:nvSpPr>
          <p:cNvPr id="1043" name="Google Shape;1043;gb347e33ac9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4" name="Google Shape;1044;gb347e33ac9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3037237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2"/>
        <p:cNvGrpSpPr/>
        <p:nvPr/>
      </p:nvGrpSpPr>
      <p:grpSpPr>
        <a:xfrm>
          <a:off x="0" y="0"/>
          <a:ext cx="0" cy="0"/>
          <a:chOff x="0" y="0"/>
          <a:chExt cx="0" cy="0"/>
        </a:xfrm>
      </p:grpSpPr>
      <p:sp>
        <p:nvSpPr>
          <p:cNvPr id="1093" name="Google Shape;1093;gb347e33ac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4" name="Google Shape;1094;gb347e33ac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2906857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7"/>
        <p:cNvGrpSpPr/>
        <p:nvPr/>
      </p:nvGrpSpPr>
      <p:grpSpPr>
        <a:xfrm>
          <a:off x="0" y="0"/>
          <a:ext cx="0" cy="0"/>
          <a:chOff x="0" y="0"/>
          <a:chExt cx="0" cy="0"/>
        </a:xfrm>
      </p:grpSpPr>
      <p:sp>
        <p:nvSpPr>
          <p:cNvPr id="1718" name="Google Shape;1718;gab8d1ca927_3_3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9" name="Google Shape;1719;gab8d1ca927_3_3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06098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1"/>
        <p:cNvGrpSpPr/>
        <p:nvPr/>
      </p:nvGrpSpPr>
      <p:grpSpPr>
        <a:xfrm>
          <a:off x="0" y="0"/>
          <a:ext cx="0" cy="0"/>
          <a:chOff x="0" y="0"/>
          <a:chExt cx="0" cy="0"/>
        </a:xfrm>
      </p:grpSpPr>
      <p:sp>
        <p:nvSpPr>
          <p:cNvPr id="1052" name="Google Shape;1052;ge442786401_0_13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3" name="Google Shape;1053;ge442786401_0_13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8950972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1"/>
        <p:cNvGrpSpPr/>
        <p:nvPr/>
      </p:nvGrpSpPr>
      <p:grpSpPr>
        <a:xfrm>
          <a:off x="0" y="0"/>
          <a:ext cx="0" cy="0"/>
          <a:chOff x="0" y="0"/>
          <a:chExt cx="0" cy="0"/>
        </a:xfrm>
      </p:grpSpPr>
      <p:sp>
        <p:nvSpPr>
          <p:cNvPr id="1052" name="Google Shape;1052;ge442786401_0_13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3" name="Google Shape;1053;ge442786401_0_13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820427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1"/>
        <p:cNvGrpSpPr/>
        <p:nvPr/>
      </p:nvGrpSpPr>
      <p:grpSpPr>
        <a:xfrm>
          <a:off x="0" y="0"/>
          <a:ext cx="0" cy="0"/>
          <a:chOff x="0" y="0"/>
          <a:chExt cx="0" cy="0"/>
        </a:xfrm>
      </p:grpSpPr>
      <p:sp>
        <p:nvSpPr>
          <p:cNvPr id="1152" name="Google Shape;1152;gd1e87cec61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3" name="Google Shape;1153;gd1e87cec61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61334739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7"/>
        <p:cNvGrpSpPr/>
        <p:nvPr/>
      </p:nvGrpSpPr>
      <p:grpSpPr>
        <a:xfrm>
          <a:off x="0" y="0"/>
          <a:ext cx="0" cy="0"/>
          <a:chOff x="0" y="0"/>
          <a:chExt cx="0" cy="0"/>
        </a:xfrm>
      </p:grpSpPr>
      <p:sp>
        <p:nvSpPr>
          <p:cNvPr id="1718" name="Google Shape;1718;gab8d1ca927_3_3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9" name="Google Shape;1719;gab8d1ca927_3_3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2875597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1"/>
        <p:cNvGrpSpPr/>
        <p:nvPr/>
      </p:nvGrpSpPr>
      <p:grpSpPr>
        <a:xfrm>
          <a:off x="0" y="0"/>
          <a:ext cx="0" cy="0"/>
          <a:chOff x="0" y="0"/>
          <a:chExt cx="0" cy="0"/>
        </a:xfrm>
      </p:grpSpPr>
      <p:sp>
        <p:nvSpPr>
          <p:cNvPr id="1152" name="Google Shape;1152;gd1e87cec61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3" name="Google Shape;1153;gd1e87cec61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7789545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1"/>
        <p:cNvGrpSpPr/>
        <p:nvPr/>
      </p:nvGrpSpPr>
      <p:grpSpPr>
        <a:xfrm>
          <a:off x="0" y="0"/>
          <a:ext cx="0" cy="0"/>
          <a:chOff x="0" y="0"/>
          <a:chExt cx="0" cy="0"/>
        </a:xfrm>
      </p:grpSpPr>
      <p:sp>
        <p:nvSpPr>
          <p:cNvPr id="1052" name="Google Shape;1052;ge442786401_0_13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3" name="Google Shape;1053;ge442786401_0_13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8440430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1"/>
        <p:cNvGrpSpPr/>
        <p:nvPr/>
      </p:nvGrpSpPr>
      <p:grpSpPr>
        <a:xfrm>
          <a:off x="0" y="0"/>
          <a:ext cx="0" cy="0"/>
          <a:chOff x="0" y="0"/>
          <a:chExt cx="0" cy="0"/>
        </a:xfrm>
      </p:grpSpPr>
      <p:sp>
        <p:nvSpPr>
          <p:cNvPr id="1152" name="Google Shape;1152;gd1e87cec61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3" name="Google Shape;1153;gd1e87cec61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1"/>
        <p:cNvGrpSpPr/>
        <p:nvPr/>
      </p:nvGrpSpPr>
      <p:grpSpPr>
        <a:xfrm>
          <a:off x="0" y="0"/>
          <a:ext cx="0" cy="0"/>
          <a:chOff x="0" y="0"/>
          <a:chExt cx="0" cy="0"/>
        </a:xfrm>
      </p:grpSpPr>
      <p:sp>
        <p:nvSpPr>
          <p:cNvPr id="1052" name="Google Shape;1052;ge442786401_0_13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3" name="Google Shape;1053;ge442786401_0_13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0008082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7"/>
        <p:cNvGrpSpPr/>
        <p:nvPr/>
      </p:nvGrpSpPr>
      <p:grpSpPr>
        <a:xfrm>
          <a:off x="0" y="0"/>
          <a:ext cx="0" cy="0"/>
          <a:chOff x="0" y="0"/>
          <a:chExt cx="0" cy="0"/>
        </a:xfrm>
      </p:grpSpPr>
      <p:sp>
        <p:nvSpPr>
          <p:cNvPr id="1718" name="Google Shape;1718;gab8d1ca927_3_3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9" name="Google Shape;1719;gab8d1ca927_3_3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68313747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1"/>
        <p:cNvGrpSpPr/>
        <p:nvPr/>
      </p:nvGrpSpPr>
      <p:grpSpPr>
        <a:xfrm>
          <a:off x="0" y="0"/>
          <a:ext cx="0" cy="0"/>
          <a:chOff x="0" y="0"/>
          <a:chExt cx="0" cy="0"/>
        </a:xfrm>
      </p:grpSpPr>
      <p:sp>
        <p:nvSpPr>
          <p:cNvPr id="1152" name="Google Shape;1152;gd1e87cec61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3" name="Google Shape;1153;gd1e87cec61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4499435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1"/>
        <p:cNvGrpSpPr/>
        <p:nvPr/>
      </p:nvGrpSpPr>
      <p:grpSpPr>
        <a:xfrm>
          <a:off x="0" y="0"/>
          <a:ext cx="0" cy="0"/>
          <a:chOff x="0" y="0"/>
          <a:chExt cx="0" cy="0"/>
        </a:xfrm>
      </p:grpSpPr>
      <p:sp>
        <p:nvSpPr>
          <p:cNvPr id="1152" name="Google Shape;1152;gd1e87cec61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3" name="Google Shape;1153;gd1e87cec61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3592942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1"/>
        <p:cNvGrpSpPr/>
        <p:nvPr/>
      </p:nvGrpSpPr>
      <p:grpSpPr>
        <a:xfrm>
          <a:off x="0" y="0"/>
          <a:ext cx="0" cy="0"/>
          <a:chOff x="0" y="0"/>
          <a:chExt cx="0" cy="0"/>
        </a:xfrm>
      </p:grpSpPr>
      <p:sp>
        <p:nvSpPr>
          <p:cNvPr id="1152" name="Google Shape;1152;gd1e87cec61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3" name="Google Shape;1153;gd1e87cec61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6482805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1"/>
        <p:cNvGrpSpPr/>
        <p:nvPr/>
      </p:nvGrpSpPr>
      <p:grpSpPr>
        <a:xfrm>
          <a:off x="0" y="0"/>
          <a:ext cx="0" cy="0"/>
          <a:chOff x="0" y="0"/>
          <a:chExt cx="0" cy="0"/>
        </a:xfrm>
      </p:grpSpPr>
      <p:sp>
        <p:nvSpPr>
          <p:cNvPr id="1152" name="Google Shape;1152;gd1e87cec61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3" name="Google Shape;1153;gd1e87cec61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1516161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7"/>
        <p:cNvGrpSpPr/>
        <p:nvPr/>
      </p:nvGrpSpPr>
      <p:grpSpPr>
        <a:xfrm>
          <a:off x="0" y="0"/>
          <a:ext cx="0" cy="0"/>
          <a:chOff x="0" y="0"/>
          <a:chExt cx="0" cy="0"/>
        </a:xfrm>
      </p:grpSpPr>
      <p:sp>
        <p:nvSpPr>
          <p:cNvPr id="1718" name="Google Shape;1718;gab8d1ca927_3_3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9" name="Google Shape;1719;gab8d1ca927_3_3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8166990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1"/>
        <p:cNvGrpSpPr/>
        <p:nvPr/>
      </p:nvGrpSpPr>
      <p:grpSpPr>
        <a:xfrm>
          <a:off x="0" y="0"/>
          <a:ext cx="0" cy="0"/>
          <a:chOff x="0" y="0"/>
          <a:chExt cx="0" cy="0"/>
        </a:xfrm>
      </p:grpSpPr>
      <p:sp>
        <p:nvSpPr>
          <p:cNvPr id="1152" name="Google Shape;1152;gd1e87cec61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3" name="Google Shape;1153;gd1e87cec61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1981344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1"/>
        <p:cNvGrpSpPr/>
        <p:nvPr/>
      </p:nvGrpSpPr>
      <p:grpSpPr>
        <a:xfrm>
          <a:off x="0" y="0"/>
          <a:ext cx="0" cy="0"/>
          <a:chOff x="0" y="0"/>
          <a:chExt cx="0" cy="0"/>
        </a:xfrm>
      </p:grpSpPr>
      <p:sp>
        <p:nvSpPr>
          <p:cNvPr id="1152" name="Google Shape;1152;gd1e87cec61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3" name="Google Shape;1153;gd1e87cec61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0139988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1"/>
        <p:cNvGrpSpPr/>
        <p:nvPr/>
      </p:nvGrpSpPr>
      <p:grpSpPr>
        <a:xfrm>
          <a:off x="0" y="0"/>
          <a:ext cx="0" cy="0"/>
          <a:chOff x="0" y="0"/>
          <a:chExt cx="0" cy="0"/>
        </a:xfrm>
      </p:grpSpPr>
      <p:sp>
        <p:nvSpPr>
          <p:cNvPr id="1152" name="Google Shape;1152;gd1e87cec61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3" name="Google Shape;1153;gd1e87cec61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6718028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1"/>
        <p:cNvGrpSpPr/>
        <p:nvPr/>
      </p:nvGrpSpPr>
      <p:grpSpPr>
        <a:xfrm>
          <a:off x="0" y="0"/>
          <a:ext cx="0" cy="0"/>
          <a:chOff x="0" y="0"/>
          <a:chExt cx="0" cy="0"/>
        </a:xfrm>
      </p:grpSpPr>
      <p:sp>
        <p:nvSpPr>
          <p:cNvPr id="1152" name="Google Shape;1152;gd1e87cec61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3" name="Google Shape;1153;gd1e87cec61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8200755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1"/>
        <p:cNvGrpSpPr/>
        <p:nvPr/>
      </p:nvGrpSpPr>
      <p:grpSpPr>
        <a:xfrm>
          <a:off x="0" y="0"/>
          <a:ext cx="0" cy="0"/>
          <a:chOff x="0" y="0"/>
          <a:chExt cx="0" cy="0"/>
        </a:xfrm>
      </p:grpSpPr>
      <p:sp>
        <p:nvSpPr>
          <p:cNvPr id="1152" name="Google Shape;1152;gd1e87cec61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3" name="Google Shape;1153;gd1e87cec61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9270651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1"/>
        <p:cNvGrpSpPr/>
        <p:nvPr/>
      </p:nvGrpSpPr>
      <p:grpSpPr>
        <a:xfrm>
          <a:off x="0" y="0"/>
          <a:ext cx="0" cy="0"/>
          <a:chOff x="0" y="0"/>
          <a:chExt cx="0" cy="0"/>
        </a:xfrm>
      </p:grpSpPr>
      <p:sp>
        <p:nvSpPr>
          <p:cNvPr id="1152" name="Google Shape;1152;gd1e87cec61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3" name="Google Shape;1153;gd1e87cec61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27346688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2"/>
        <p:cNvGrpSpPr/>
        <p:nvPr/>
      </p:nvGrpSpPr>
      <p:grpSpPr>
        <a:xfrm>
          <a:off x="0" y="0"/>
          <a:ext cx="0" cy="0"/>
          <a:chOff x="0" y="0"/>
          <a:chExt cx="0" cy="0"/>
        </a:xfrm>
      </p:grpSpPr>
      <p:sp>
        <p:nvSpPr>
          <p:cNvPr id="1093" name="Google Shape;1093;gb347e33ac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4" name="Google Shape;1094;gb347e33ac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3387470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7"/>
        <p:cNvGrpSpPr/>
        <p:nvPr/>
      </p:nvGrpSpPr>
      <p:grpSpPr>
        <a:xfrm>
          <a:off x="0" y="0"/>
          <a:ext cx="0" cy="0"/>
          <a:chOff x="0" y="0"/>
          <a:chExt cx="0" cy="0"/>
        </a:xfrm>
      </p:grpSpPr>
      <p:sp>
        <p:nvSpPr>
          <p:cNvPr id="1718" name="Google Shape;1718;gab8d1ca927_3_3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9" name="Google Shape;1719;gab8d1ca927_3_3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7186058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1"/>
        <p:cNvGrpSpPr/>
        <p:nvPr/>
      </p:nvGrpSpPr>
      <p:grpSpPr>
        <a:xfrm>
          <a:off x="0" y="0"/>
          <a:ext cx="0" cy="0"/>
          <a:chOff x="0" y="0"/>
          <a:chExt cx="0" cy="0"/>
        </a:xfrm>
      </p:grpSpPr>
      <p:sp>
        <p:nvSpPr>
          <p:cNvPr id="1052" name="Google Shape;1052;ge442786401_0_13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3" name="Google Shape;1053;ge442786401_0_13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0730040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1"/>
        <p:cNvGrpSpPr/>
        <p:nvPr/>
      </p:nvGrpSpPr>
      <p:grpSpPr>
        <a:xfrm>
          <a:off x="0" y="0"/>
          <a:ext cx="0" cy="0"/>
          <a:chOff x="0" y="0"/>
          <a:chExt cx="0" cy="0"/>
        </a:xfrm>
      </p:grpSpPr>
      <p:sp>
        <p:nvSpPr>
          <p:cNvPr id="1152" name="Google Shape;1152;gd1e87cec61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3" name="Google Shape;1153;gd1e87cec61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27268639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1"/>
        <p:cNvGrpSpPr/>
        <p:nvPr/>
      </p:nvGrpSpPr>
      <p:grpSpPr>
        <a:xfrm>
          <a:off x="0" y="0"/>
          <a:ext cx="0" cy="0"/>
          <a:chOff x="0" y="0"/>
          <a:chExt cx="0" cy="0"/>
        </a:xfrm>
      </p:grpSpPr>
      <p:sp>
        <p:nvSpPr>
          <p:cNvPr id="1152" name="Google Shape;1152;gd1e87cec61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3" name="Google Shape;1153;gd1e87cec61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6745286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1"/>
        <p:cNvGrpSpPr/>
        <p:nvPr/>
      </p:nvGrpSpPr>
      <p:grpSpPr>
        <a:xfrm>
          <a:off x="0" y="0"/>
          <a:ext cx="0" cy="0"/>
          <a:chOff x="0" y="0"/>
          <a:chExt cx="0" cy="0"/>
        </a:xfrm>
      </p:grpSpPr>
      <p:sp>
        <p:nvSpPr>
          <p:cNvPr id="1152" name="Google Shape;1152;gd1e87cec61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3" name="Google Shape;1153;gd1e87cec61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2909269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1"/>
        <p:cNvGrpSpPr/>
        <p:nvPr/>
      </p:nvGrpSpPr>
      <p:grpSpPr>
        <a:xfrm>
          <a:off x="0" y="0"/>
          <a:ext cx="0" cy="0"/>
          <a:chOff x="0" y="0"/>
          <a:chExt cx="0" cy="0"/>
        </a:xfrm>
      </p:grpSpPr>
      <p:sp>
        <p:nvSpPr>
          <p:cNvPr id="1152" name="Google Shape;1152;gd1e87cec61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3" name="Google Shape;1153;gd1e87cec61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0444233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7"/>
        <p:cNvGrpSpPr/>
        <p:nvPr/>
      </p:nvGrpSpPr>
      <p:grpSpPr>
        <a:xfrm>
          <a:off x="0" y="0"/>
          <a:ext cx="0" cy="0"/>
          <a:chOff x="0" y="0"/>
          <a:chExt cx="0" cy="0"/>
        </a:xfrm>
      </p:grpSpPr>
      <p:sp>
        <p:nvSpPr>
          <p:cNvPr id="1718" name="Google Shape;1718;gab8d1ca927_3_3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9" name="Google Shape;1719;gab8d1ca927_3_3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855566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1"/>
        <p:cNvGrpSpPr/>
        <p:nvPr/>
      </p:nvGrpSpPr>
      <p:grpSpPr>
        <a:xfrm>
          <a:off x="0" y="0"/>
          <a:ext cx="0" cy="0"/>
          <a:chOff x="0" y="0"/>
          <a:chExt cx="0" cy="0"/>
        </a:xfrm>
      </p:grpSpPr>
      <p:sp>
        <p:nvSpPr>
          <p:cNvPr id="1152" name="Google Shape;1152;gd1e87cec61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3" name="Google Shape;1153;gd1e87cec61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5492582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1"/>
        <p:cNvGrpSpPr/>
        <p:nvPr/>
      </p:nvGrpSpPr>
      <p:grpSpPr>
        <a:xfrm>
          <a:off x="0" y="0"/>
          <a:ext cx="0" cy="0"/>
          <a:chOff x="0" y="0"/>
          <a:chExt cx="0" cy="0"/>
        </a:xfrm>
      </p:grpSpPr>
      <p:sp>
        <p:nvSpPr>
          <p:cNvPr id="1152" name="Google Shape;1152;gd1e87cec61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3" name="Google Shape;1153;gd1e87cec61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3087356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1"/>
        <p:cNvGrpSpPr/>
        <p:nvPr/>
      </p:nvGrpSpPr>
      <p:grpSpPr>
        <a:xfrm>
          <a:off x="0" y="0"/>
          <a:ext cx="0" cy="0"/>
          <a:chOff x="0" y="0"/>
          <a:chExt cx="0" cy="0"/>
        </a:xfrm>
      </p:grpSpPr>
      <p:sp>
        <p:nvSpPr>
          <p:cNvPr id="1152" name="Google Shape;1152;gd1e87cec61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3" name="Google Shape;1153;gd1e87cec61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0465672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1"/>
        <p:cNvGrpSpPr/>
        <p:nvPr/>
      </p:nvGrpSpPr>
      <p:grpSpPr>
        <a:xfrm>
          <a:off x="0" y="0"/>
          <a:ext cx="0" cy="0"/>
          <a:chOff x="0" y="0"/>
          <a:chExt cx="0" cy="0"/>
        </a:xfrm>
      </p:grpSpPr>
      <p:sp>
        <p:nvSpPr>
          <p:cNvPr id="1152" name="Google Shape;1152;gd1e87cec61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3" name="Google Shape;1153;gd1e87cec61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9723160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7"/>
        <p:cNvGrpSpPr/>
        <p:nvPr/>
      </p:nvGrpSpPr>
      <p:grpSpPr>
        <a:xfrm>
          <a:off x="0" y="0"/>
          <a:ext cx="0" cy="0"/>
          <a:chOff x="0" y="0"/>
          <a:chExt cx="0" cy="0"/>
        </a:xfrm>
      </p:grpSpPr>
      <p:sp>
        <p:nvSpPr>
          <p:cNvPr id="1718" name="Google Shape;1718;gab8d1ca927_3_3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9" name="Google Shape;1719;gab8d1ca927_3_3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7435109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1"/>
        <p:cNvGrpSpPr/>
        <p:nvPr/>
      </p:nvGrpSpPr>
      <p:grpSpPr>
        <a:xfrm>
          <a:off x="0" y="0"/>
          <a:ext cx="0" cy="0"/>
          <a:chOff x="0" y="0"/>
          <a:chExt cx="0" cy="0"/>
        </a:xfrm>
      </p:grpSpPr>
      <p:sp>
        <p:nvSpPr>
          <p:cNvPr id="1152" name="Google Shape;1152;gd1e87cec61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3" name="Google Shape;1153;gd1e87cec61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4609088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1"/>
        <p:cNvGrpSpPr/>
        <p:nvPr/>
      </p:nvGrpSpPr>
      <p:grpSpPr>
        <a:xfrm>
          <a:off x="0" y="0"/>
          <a:ext cx="0" cy="0"/>
          <a:chOff x="0" y="0"/>
          <a:chExt cx="0" cy="0"/>
        </a:xfrm>
      </p:grpSpPr>
      <p:sp>
        <p:nvSpPr>
          <p:cNvPr id="1152" name="Google Shape;1152;gd1e87cec61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3" name="Google Shape;1153;gd1e87cec61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0222061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1"/>
        <p:cNvGrpSpPr/>
        <p:nvPr/>
      </p:nvGrpSpPr>
      <p:grpSpPr>
        <a:xfrm>
          <a:off x="0" y="0"/>
          <a:ext cx="0" cy="0"/>
          <a:chOff x="0" y="0"/>
          <a:chExt cx="0" cy="0"/>
        </a:xfrm>
      </p:grpSpPr>
      <p:sp>
        <p:nvSpPr>
          <p:cNvPr id="1152" name="Google Shape;1152;gd1e87cec61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3" name="Google Shape;1153;gd1e87cec61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2791829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1"/>
        <p:cNvGrpSpPr/>
        <p:nvPr/>
      </p:nvGrpSpPr>
      <p:grpSpPr>
        <a:xfrm>
          <a:off x="0" y="0"/>
          <a:ext cx="0" cy="0"/>
          <a:chOff x="0" y="0"/>
          <a:chExt cx="0" cy="0"/>
        </a:xfrm>
      </p:grpSpPr>
      <p:sp>
        <p:nvSpPr>
          <p:cNvPr id="1152" name="Google Shape;1152;gd1e87cec61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3" name="Google Shape;1153;gd1e87cec61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0480706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1"/>
        <p:cNvGrpSpPr/>
        <p:nvPr/>
      </p:nvGrpSpPr>
      <p:grpSpPr>
        <a:xfrm>
          <a:off x="0" y="0"/>
          <a:ext cx="0" cy="0"/>
          <a:chOff x="0" y="0"/>
          <a:chExt cx="0" cy="0"/>
        </a:xfrm>
      </p:grpSpPr>
      <p:sp>
        <p:nvSpPr>
          <p:cNvPr id="1152" name="Google Shape;1152;gd1e87cec61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3" name="Google Shape;1153;gd1e87cec61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4128568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1"/>
        <p:cNvGrpSpPr/>
        <p:nvPr/>
      </p:nvGrpSpPr>
      <p:grpSpPr>
        <a:xfrm>
          <a:off x="0" y="0"/>
          <a:ext cx="0" cy="0"/>
          <a:chOff x="0" y="0"/>
          <a:chExt cx="0" cy="0"/>
        </a:xfrm>
      </p:grpSpPr>
      <p:sp>
        <p:nvSpPr>
          <p:cNvPr id="1152" name="Google Shape;1152;gd1e87cec61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3" name="Google Shape;1153;gd1e87cec61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592467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7"/>
        <p:cNvGrpSpPr/>
        <p:nvPr/>
      </p:nvGrpSpPr>
      <p:grpSpPr>
        <a:xfrm>
          <a:off x="0" y="0"/>
          <a:ext cx="0" cy="0"/>
          <a:chOff x="0" y="0"/>
          <a:chExt cx="0" cy="0"/>
        </a:xfrm>
      </p:grpSpPr>
      <p:sp>
        <p:nvSpPr>
          <p:cNvPr id="1718" name="Google Shape;1718;gab8d1ca927_3_3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9" name="Google Shape;1719;gab8d1ca927_3_3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7"/>
        <p:cNvGrpSpPr/>
        <p:nvPr/>
      </p:nvGrpSpPr>
      <p:grpSpPr>
        <a:xfrm>
          <a:off x="0" y="0"/>
          <a:ext cx="0" cy="0"/>
          <a:chOff x="0" y="0"/>
          <a:chExt cx="0" cy="0"/>
        </a:xfrm>
      </p:grpSpPr>
      <p:sp>
        <p:nvSpPr>
          <p:cNvPr id="1718" name="Google Shape;1718;gab8d1ca927_3_3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9" name="Google Shape;1719;gab8d1ca927_3_3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83496446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1"/>
        <p:cNvGrpSpPr/>
        <p:nvPr/>
      </p:nvGrpSpPr>
      <p:grpSpPr>
        <a:xfrm>
          <a:off x="0" y="0"/>
          <a:ext cx="0" cy="0"/>
          <a:chOff x="0" y="0"/>
          <a:chExt cx="0" cy="0"/>
        </a:xfrm>
      </p:grpSpPr>
      <p:sp>
        <p:nvSpPr>
          <p:cNvPr id="1152" name="Google Shape;1152;gd1e87cec61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3" name="Google Shape;1153;gd1e87cec61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0124443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1"/>
        <p:cNvGrpSpPr/>
        <p:nvPr/>
      </p:nvGrpSpPr>
      <p:grpSpPr>
        <a:xfrm>
          <a:off x="0" y="0"/>
          <a:ext cx="0" cy="0"/>
          <a:chOff x="0" y="0"/>
          <a:chExt cx="0" cy="0"/>
        </a:xfrm>
      </p:grpSpPr>
      <p:sp>
        <p:nvSpPr>
          <p:cNvPr id="1152" name="Google Shape;1152;gd1e87cec61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3" name="Google Shape;1153;gd1e87cec61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2805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1"/>
        <p:cNvGrpSpPr/>
        <p:nvPr/>
      </p:nvGrpSpPr>
      <p:grpSpPr>
        <a:xfrm>
          <a:off x="0" y="0"/>
          <a:ext cx="0" cy="0"/>
          <a:chOff x="0" y="0"/>
          <a:chExt cx="0" cy="0"/>
        </a:xfrm>
      </p:grpSpPr>
      <p:sp>
        <p:nvSpPr>
          <p:cNvPr id="1152" name="Google Shape;1152;gd1e87cec61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3" name="Google Shape;1153;gd1e87cec61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334784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438150" y="1037019"/>
            <a:ext cx="3952800" cy="2579700"/>
          </a:xfrm>
          <a:prstGeom prst="rect">
            <a:avLst/>
          </a:prstGeom>
        </p:spPr>
        <p:txBody>
          <a:bodyPr spcFirstLastPara="1" wrap="square" lIns="91425" tIns="91425" rIns="91425" bIns="91425" anchor="ctr" anchorCtr="0">
            <a:noAutofit/>
          </a:bodyPr>
          <a:lstStyle>
            <a:lvl1pPr lvl="0">
              <a:spcBef>
                <a:spcPts val="0"/>
              </a:spcBef>
              <a:spcAft>
                <a:spcPts val="0"/>
              </a:spcAft>
              <a:buSzPts val="5200"/>
              <a:buNone/>
              <a:defRPr sz="60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438150" y="3765981"/>
            <a:ext cx="4318500" cy="3405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solidFill>
                  <a:schemeClr val="dk1"/>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1"/>
        <p:cNvGrpSpPr/>
        <p:nvPr/>
      </p:nvGrpSpPr>
      <p:grpSpPr>
        <a:xfrm>
          <a:off x="0" y="0"/>
          <a:ext cx="0" cy="0"/>
          <a:chOff x="0" y="0"/>
          <a:chExt cx="0" cy="0"/>
        </a:xfrm>
      </p:grpSpPr>
      <p:sp>
        <p:nvSpPr>
          <p:cNvPr id="42" name="Google Shape;42;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3" name="Google Shape;43;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4" name="Google Shape;44;p1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5"/>
        <p:cNvGrpSpPr/>
        <p:nvPr/>
      </p:nvGrpSpPr>
      <p:grpSpPr>
        <a:xfrm>
          <a:off x="0" y="0"/>
          <a:ext cx="0" cy="0"/>
          <a:chOff x="0" y="0"/>
          <a:chExt cx="0" cy="0"/>
        </a:xfrm>
      </p:grpSpPr>
      <p:sp>
        <p:nvSpPr>
          <p:cNvPr id="46" name="Google Shape;46;p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Default Slide">
  <p:cSld name="Default Slide">
    <p:spTree>
      <p:nvGrpSpPr>
        <p:cNvPr id="1" name="Shape 47"/>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2">
  <p:cSld name="TITLE_ONLY_2">
    <p:spTree>
      <p:nvGrpSpPr>
        <p:cNvPr id="1" name="Shape 50"/>
        <p:cNvGrpSpPr/>
        <p:nvPr/>
      </p:nvGrpSpPr>
      <p:grpSpPr>
        <a:xfrm>
          <a:off x="0" y="0"/>
          <a:ext cx="0" cy="0"/>
          <a:chOff x="0" y="0"/>
          <a:chExt cx="0" cy="0"/>
        </a:xfrm>
      </p:grpSpPr>
      <p:sp>
        <p:nvSpPr>
          <p:cNvPr id="51" name="Google Shape;51;p15"/>
          <p:cNvSpPr txBox="1">
            <a:spLocks noGrp="1"/>
          </p:cNvSpPr>
          <p:nvPr>
            <p:ph type="title"/>
          </p:nvPr>
        </p:nvSpPr>
        <p:spPr>
          <a:xfrm>
            <a:off x="1282274" y="296977"/>
            <a:ext cx="6579300" cy="4812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2800"/>
              <a:buNone/>
              <a:defRPr sz="3000">
                <a:solidFill>
                  <a:schemeClr val="dk1"/>
                </a:solidFill>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3">
  <p:cSld name="TITLE_ONLY_3">
    <p:spTree>
      <p:nvGrpSpPr>
        <p:cNvPr id="1" name="Shape 52"/>
        <p:cNvGrpSpPr/>
        <p:nvPr/>
      </p:nvGrpSpPr>
      <p:grpSpPr>
        <a:xfrm>
          <a:off x="0" y="0"/>
          <a:ext cx="0" cy="0"/>
          <a:chOff x="0" y="0"/>
          <a:chExt cx="0" cy="0"/>
        </a:xfrm>
      </p:grpSpPr>
      <p:sp>
        <p:nvSpPr>
          <p:cNvPr id="53" name="Google Shape;53;p16"/>
          <p:cNvSpPr txBox="1">
            <a:spLocks noGrp="1"/>
          </p:cNvSpPr>
          <p:nvPr>
            <p:ph type="title"/>
          </p:nvPr>
        </p:nvSpPr>
        <p:spPr>
          <a:xfrm>
            <a:off x="457200" y="411475"/>
            <a:ext cx="8229600" cy="481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000000"/>
              </a:buClr>
              <a:buSzPts val="3000"/>
              <a:buFont typeface="Fira Sans Extra Condensed"/>
              <a:buNone/>
              <a:defRPr sz="3000">
                <a:solidFill>
                  <a:srgbClr val="000000"/>
                </a:solidFill>
                <a:latin typeface="Fira Sans Extra Condensed"/>
                <a:ea typeface="Fira Sans Extra Condensed"/>
                <a:cs typeface="Fira Sans Extra Condensed"/>
                <a:sym typeface="Fira Sans Extra Condensed"/>
              </a:defRPr>
            </a:lvl1pPr>
            <a:lvl2pPr lvl="1" algn="ctr" rtl="0">
              <a:spcBef>
                <a:spcPts val="0"/>
              </a:spcBef>
              <a:spcAft>
                <a:spcPts val="0"/>
              </a:spcAft>
              <a:buClr>
                <a:srgbClr val="000000"/>
              </a:buClr>
              <a:buSzPts val="3000"/>
              <a:buFont typeface="Fira Sans Extra Condensed"/>
              <a:buNone/>
              <a:defRPr sz="3000">
                <a:solidFill>
                  <a:srgbClr val="000000"/>
                </a:solidFill>
                <a:latin typeface="Fira Sans Extra Condensed"/>
                <a:ea typeface="Fira Sans Extra Condensed"/>
                <a:cs typeface="Fira Sans Extra Condensed"/>
                <a:sym typeface="Fira Sans Extra Condensed"/>
              </a:defRPr>
            </a:lvl2pPr>
            <a:lvl3pPr lvl="2" algn="ctr" rtl="0">
              <a:spcBef>
                <a:spcPts val="0"/>
              </a:spcBef>
              <a:spcAft>
                <a:spcPts val="0"/>
              </a:spcAft>
              <a:buClr>
                <a:srgbClr val="000000"/>
              </a:buClr>
              <a:buSzPts val="3000"/>
              <a:buFont typeface="Fira Sans Extra Condensed"/>
              <a:buNone/>
              <a:defRPr sz="3000">
                <a:solidFill>
                  <a:srgbClr val="000000"/>
                </a:solidFill>
                <a:latin typeface="Fira Sans Extra Condensed"/>
                <a:ea typeface="Fira Sans Extra Condensed"/>
                <a:cs typeface="Fira Sans Extra Condensed"/>
                <a:sym typeface="Fira Sans Extra Condensed"/>
              </a:defRPr>
            </a:lvl3pPr>
            <a:lvl4pPr lvl="3" algn="ctr" rtl="0">
              <a:spcBef>
                <a:spcPts val="0"/>
              </a:spcBef>
              <a:spcAft>
                <a:spcPts val="0"/>
              </a:spcAft>
              <a:buClr>
                <a:srgbClr val="000000"/>
              </a:buClr>
              <a:buSzPts val="3000"/>
              <a:buFont typeface="Fira Sans Extra Condensed"/>
              <a:buNone/>
              <a:defRPr sz="3000">
                <a:solidFill>
                  <a:srgbClr val="000000"/>
                </a:solidFill>
                <a:latin typeface="Fira Sans Extra Condensed"/>
                <a:ea typeface="Fira Sans Extra Condensed"/>
                <a:cs typeface="Fira Sans Extra Condensed"/>
                <a:sym typeface="Fira Sans Extra Condensed"/>
              </a:defRPr>
            </a:lvl4pPr>
            <a:lvl5pPr lvl="4" algn="ctr" rtl="0">
              <a:spcBef>
                <a:spcPts val="0"/>
              </a:spcBef>
              <a:spcAft>
                <a:spcPts val="0"/>
              </a:spcAft>
              <a:buClr>
                <a:srgbClr val="000000"/>
              </a:buClr>
              <a:buSzPts val="3000"/>
              <a:buFont typeface="Fira Sans Extra Condensed"/>
              <a:buNone/>
              <a:defRPr sz="3000">
                <a:solidFill>
                  <a:srgbClr val="000000"/>
                </a:solidFill>
                <a:latin typeface="Fira Sans Extra Condensed"/>
                <a:ea typeface="Fira Sans Extra Condensed"/>
                <a:cs typeface="Fira Sans Extra Condensed"/>
                <a:sym typeface="Fira Sans Extra Condensed"/>
              </a:defRPr>
            </a:lvl5pPr>
            <a:lvl6pPr lvl="5" algn="ctr" rtl="0">
              <a:spcBef>
                <a:spcPts val="0"/>
              </a:spcBef>
              <a:spcAft>
                <a:spcPts val="0"/>
              </a:spcAft>
              <a:buClr>
                <a:srgbClr val="000000"/>
              </a:buClr>
              <a:buSzPts val="3000"/>
              <a:buFont typeface="Fira Sans Extra Condensed"/>
              <a:buNone/>
              <a:defRPr sz="3000">
                <a:solidFill>
                  <a:srgbClr val="000000"/>
                </a:solidFill>
                <a:latin typeface="Fira Sans Extra Condensed"/>
                <a:ea typeface="Fira Sans Extra Condensed"/>
                <a:cs typeface="Fira Sans Extra Condensed"/>
                <a:sym typeface="Fira Sans Extra Condensed"/>
              </a:defRPr>
            </a:lvl6pPr>
            <a:lvl7pPr lvl="6" algn="ctr" rtl="0">
              <a:spcBef>
                <a:spcPts val="0"/>
              </a:spcBef>
              <a:spcAft>
                <a:spcPts val="0"/>
              </a:spcAft>
              <a:buClr>
                <a:srgbClr val="000000"/>
              </a:buClr>
              <a:buSzPts val="3000"/>
              <a:buFont typeface="Fira Sans Extra Condensed"/>
              <a:buNone/>
              <a:defRPr sz="3000">
                <a:solidFill>
                  <a:srgbClr val="000000"/>
                </a:solidFill>
                <a:latin typeface="Fira Sans Extra Condensed"/>
                <a:ea typeface="Fira Sans Extra Condensed"/>
                <a:cs typeface="Fira Sans Extra Condensed"/>
                <a:sym typeface="Fira Sans Extra Condensed"/>
              </a:defRPr>
            </a:lvl7pPr>
            <a:lvl8pPr lvl="7" algn="ctr" rtl="0">
              <a:spcBef>
                <a:spcPts val="0"/>
              </a:spcBef>
              <a:spcAft>
                <a:spcPts val="0"/>
              </a:spcAft>
              <a:buClr>
                <a:srgbClr val="000000"/>
              </a:buClr>
              <a:buSzPts val="3000"/>
              <a:buFont typeface="Fira Sans Extra Condensed"/>
              <a:buNone/>
              <a:defRPr sz="3000">
                <a:solidFill>
                  <a:srgbClr val="000000"/>
                </a:solidFill>
                <a:latin typeface="Fira Sans Extra Condensed"/>
                <a:ea typeface="Fira Sans Extra Condensed"/>
                <a:cs typeface="Fira Sans Extra Condensed"/>
                <a:sym typeface="Fira Sans Extra Condensed"/>
              </a:defRPr>
            </a:lvl8pPr>
            <a:lvl9pPr lvl="8" algn="ctr" rtl="0">
              <a:spcBef>
                <a:spcPts val="0"/>
              </a:spcBef>
              <a:spcAft>
                <a:spcPts val="0"/>
              </a:spcAft>
              <a:buClr>
                <a:srgbClr val="000000"/>
              </a:buClr>
              <a:buSzPts val="3000"/>
              <a:buFont typeface="Fira Sans Extra Condensed"/>
              <a:buNone/>
              <a:defRPr sz="3000">
                <a:solidFill>
                  <a:srgbClr val="000000"/>
                </a:solidFill>
                <a:latin typeface="Fira Sans Extra Condensed"/>
                <a:ea typeface="Fira Sans Extra Condensed"/>
                <a:cs typeface="Fira Sans Extra Condensed"/>
                <a:sym typeface="Fira Sans Extra Condensed"/>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header" type="secHead">
  <p:cSld name="1_Section header">
    <p:spTree>
      <p:nvGrpSpPr>
        <p:cNvPr id="1" name="Shape 26"/>
        <p:cNvGrpSpPr/>
        <p:nvPr/>
      </p:nvGrpSpPr>
      <p:grpSpPr>
        <a:xfrm>
          <a:off x="0" y="0"/>
          <a:ext cx="0" cy="0"/>
          <a:chOff x="0" y="0"/>
          <a:chExt cx="0" cy="0"/>
        </a:xfrm>
      </p:grpSpPr>
      <p:sp>
        <p:nvSpPr>
          <p:cNvPr id="27" name="Google Shape;27;p3"/>
          <p:cNvSpPr txBox="1">
            <a:spLocks noGrp="1"/>
          </p:cNvSpPr>
          <p:nvPr>
            <p:ph type="title"/>
          </p:nvPr>
        </p:nvSpPr>
        <p:spPr>
          <a:xfrm>
            <a:off x="1912475" y="2261338"/>
            <a:ext cx="5319000" cy="822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60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28" name="Google Shape;28;p3"/>
          <p:cNvSpPr txBox="1">
            <a:spLocks noGrp="1"/>
          </p:cNvSpPr>
          <p:nvPr>
            <p:ph type="title" idx="2" hasCustomPrompt="1"/>
          </p:nvPr>
        </p:nvSpPr>
        <p:spPr>
          <a:xfrm>
            <a:off x="3105600" y="1164675"/>
            <a:ext cx="2932800" cy="978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8000">
                <a:solidFill>
                  <a:schemeClr val="accent2"/>
                </a:solidFill>
              </a:defRPr>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
        <p:nvSpPr>
          <p:cNvPr id="29" name="Google Shape;29;p3"/>
          <p:cNvSpPr txBox="1">
            <a:spLocks noGrp="1"/>
          </p:cNvSpPr>
          <p:nvPr>
            <p:ph type="subTitle" idx="1"/>
          </p:nvPr>
        </p:nvSpPr>
        <p:spPr>
          <a:xfrm>
            <a:off x="2815400" y="3123913"/>
            <a:ext cx="3513300" cy="435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sz="1600">
                <a:solidFill>
                  <a:schemeClr val="dk1"/>
                </a:solidFill>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30" name="Google Shape;30;p3"/>
          <p:cNvSpPr/>
          <p:nvPr/>
        </p:nvSpPr>
        <p:spPr>
          <a:xfrm rot="10800000">
            <a:off x="-260192" y="3285293"/>
            <a:ext cx="4058317" cy="1729782"/>
          </a:xfrm>
          <a:custGeom>
            <a:avLst/>
            <a:gdLst/>
            <a:ahLst/>
            <a:cxnLst/>
            <a:rect l="l" t="t" r="r" b="b"/>
            <a:pathLst>
              <a:path w="64695" h="36451" extrusionOk="0">
                <a:moveTo>
                  <a:pt x="5503" y="0"/>
                </a:moveTo>
                <a:cubicBezTo>
                  <a:pt x="2589" y="0"/>
                  <a:pt x="1" y="186"/>
                  <a:pt x="237" y="874"/>
                </a:cubicBezTo>
                <a:cubicBezTo>
                  <a:pt x="460" y="1499"/>
                  <a:pt x="4411" y="2169"/>
                  <a:pt x="5259" y="2593"/>
                </a:cubicBezTo>
                <a:cubicBezTo>
                  <a:pt x="7178" y="3552"/>
                  <a:pt x="8897" y="4869"/>
                  <a:pt x="10325" y="6454"/>
                </a:cubicBezTo>
                <a:cubicBezTo>
                  <a:pt x="13673" y="10092"/>
                  <a:pt x="16619" y="21050"/>
                  <a:pt x="24989" y="22345"/>
                </a:cubicBezTo>
                <a:cubicBezTo>
                  <a:pt x="25398" y="22407"/>
                  <a:pt x="25804" y="22437"/>
                  <a:pt x="26206" y="22437"/>
                </a:cubicBezTo>
                <a:cubicBezTo>
                  <a:pt x="31849" y="22437"/>
                  <a:pt x="36809" y="16669"/>
                  <a:pt x="38871" y="15314"/>
                </a:cubicBezTo>
                <a:cubicBezTo>
                  <a:pt x="39863" y="14681"/>
                  <a:pt x="40996" y="14362"/>
                  <a:pt x="42135" y="14362"/>
                </a:cubicBezTo>
                <a:cubicBezTo>
                  <a:pt x="43201" y="14362"/>
                  <a:pt x="44272" y="14642"/>
                  <a:pt x="45232" y="15203"/>
                </a:cubicBezTo>
                <a:cubicBezTo>
                  <a:pt x="49027" y="17502"/>
                  <a:pt x="49071" y="22858"/>
                  <a:pt x="50634" y="27010"/>
                </a:cubicBezTo>
                <a:cubicBezTo>
                  <a:pt x="52642" y="32143"/>
                  <a:pt x="57307" y="35759"/>
                  <a:pt x="62775" y="36450"/>
                </a:cubicBezTo>
                <a:cubicBezTo>
                  <a:pt x="62396" y="25269"/>
                  <a:pt x="63043" y="14065"/>
                  <a:pt x="64694" y="2994"/>
                </a:cubicBezTo>
                <a:cubicBezTo>
                  <a:pt x="57530" y="1745"/>
                  <a:pt x="50232" y="1499"/>
                  <a:pt x="42978" y="1254"/>
                </a:cubicBezTo>
                <a:cubicBezTo>
                  <a:pt x="32957" y="896"/>
                  <a:pt x="22936" y="562"/>
                  <a:pt x="12914" y="249"/>
                </a:cubicBezTo>
                <a:cubicBezTo>
                  <a:pt x="12140" y="215"/>
                  <a:pt x="8634" y="0"/>
                  <a:pt x="55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rot="10800000">
            <a:off x="158481" y="4429982"/>
            <a:ext cx="4130269" cy="1085168"/>
          </a:xfrm>
          <a:custGeom>
            <a:avLst/>
            <a:gdLst/>
            <a:ahLst/>
            <a:cxnLst/>
            <a:rect l="l" t="t" r="r" b="b"/>
            <a:pathLst>
              <a:path w="72716" h="43165" extrusionOk="0">
                <a:moveTo>
                  <a:pt x="36506" y="1"/>
                </a:moveTo>
                <a:cubicBezTo>
                  <a:pt x="24983" y="1"/>
                  <a:pt x="13559" y="1174"/>
                  <a:pt x="0" y="3973"/>
                </a:cubicBezTo>
                <a:cubicBezTo>
                  <a:pt x="982" y="6629"/>
                  <a:pt x="1205" y="12052"/>
                  <a:pt x="1853" y="14262"/>
                </a:cubicBezTo>
                <a:cubicBezTo>
                  <a:pt x="3259" y="19194"/>
                  <a:pt x="12610" y="30220"/>
                  <a:pt x="23859" y="33077"/>
                </a:cubicBezTo>
                <a:cubicBezTo>
                  <a:pt x="25907" y="33596"/>
                  <a:pt x="27823" y="33808"/>
                  <a:pt x="29631" y="33808"/>
                </a:cubicBezTo>
                <a:cubicBezTo>
                  <a:pt x="37728" y="33808"/>
                  <a:pt x="43662" y="29551"/>
                  <a:pt x="49622" y="29551"/>
                </a:cubicBezTo>
                <a:cubicBezTo>
                  <a:pt x="50569" y="29551"/>
                  <a:pt x="51516" y="29659"/>
                  <a:pt x="52472" y="29907"/>
                </a:cubicBezTo>
                <a:cubicBezTo>
                  <a:pt x="60284" y="31938"/>
                  <a:pt x="55507" y="42049"/>
                  <a:pt x="72715" y="43165"/>
                </a:cubicBezTo>
                <a:cubicBezTo>
                  <a:pt x="70483" y="29863"/>
                  <a:pt x="71086" y="16270"/>
                  <a:pt x="71689" y="2812"/>
                </a:cubicBezTo>
                <a:cubicBezTo>
                  <a:pt x="58580" y="1069"/>
                  <a:pt x="47498" y="1"/>
                  <a:pt x="365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a:off x="3699725" y="4663675"/>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a:off x="1811013" y="4382613"/>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
          <p:cNvSpPr/>
          <p:nvPr/>
        </p:nvSpPr>
        <p:spPr>
          <a:xfrm>
            <a:off x="-332175" y="3703451"/>
            <a:ext cx="2874201" cy="1521816"/>
          </a:xfrm>
          <a:custGeom>
            <a:avLst/>
            <a:gdLst/>
            <a:ahLst/>
            <a:cxnLst/>
            <a:rect l="l" t="t" r="r" b="b"/>
            <a:pathLst>
              <a:path w="80952" h="42859" extrusionOk="0">
                <a:moveTo>
                  <a:pt x="7027" y="1"/>
                </a:moveTo>
                <a:cubicBezTo>
                  <a:pt x="6872" y="1"/>
                  <a:pt x="6717" y="3"/>
                  <a:pt x="6562" y="7"/>
                </a:cubicBezTo>
                <a:cubicBezTo>
                  <a:pt x="4866" y="30"/>
                  <a:pt x="3192" y="387"/>
                  <a:pt x="1629" y="1056"/>
                </a:cubicBezTo>
                <a:cubicBezTo>
                  <a:pt x="0" y="1793"/>
                  <a:pt x="89" y="2418"/>
                  <a:pt x="335" y="4114"/>
                </a:cubicBezTo>
                <a:cubicBezTo>
                  <a:pt x="982" y="8332"/>
                  <a:pt x="1652" y="12528"/>
                  <a:pt x="2321" y="16724"/>
                </a:cubicBezTo>
                <a:lnTo>
                  <a:pt x="4241" y="29022"/>
                </a:lnTo>
                <a:cubicBezTo>
                  <a:pt x="4866" y="32972"/>
                  <a:pt x="6160" y="37347"/>
                  <a:pt x="6160" y="41342"/>
                </a:cubicBezTo>
                <a:cubicBezTo>
                  <a:pt x="6227" y="41676"/>
                  <a:pt x="6294" y="42056"/>
                  <a:pt x="6562" y="42257"/>
                </a:cubicBezTo>
                <a:cubicBezTo>
                  <a:pt x="6776" y="42374"/>
                  <a:pt x="7008" y="42440"/>
                  <a:pt x="7256" y="42440"/>
                </a:cubicBezTo>
                <a:cubicBezTo>
                  <a:pt x="7292" y="42440"/>
                  <a:pt x="7328" y="42438"/>
                  <a:pt x="7365" y="42435"/>
                </a:cubicBezTo>
                <a:cubicBezTo>
                  <a:pt x="18275" y="42693"/>
                  <a:pt x="29189" y="42859"/>
                  <a:pt x="40102" y="42859"/>
                </a:cubicBezTo>
                <a:cubicBezTo>
                  <a:pt x="53724" y="42859"/>
                  <a:pt x="67345" y="42601"/>
                  <a:pt x="80951" y="41944"/>
                </a:cubicBezTo>
                <a:cubicBezTo>
                  <a:pt x="71220" y="38596"/>
                  <a:pt x="61154" y="36409"/>
                  <a:pt x="50910" y="35450"/>
                </a:cubicBezTo>
                <a:cubicBezTo>
                  <a:pt x="46357" y="35003"/>
                  <a:pt x="41513" y="34735"/>
                  <a:pt x="37741" y="32124"/>
                </a:cubicBezTo>
                <a:cubicBezTo>
                  <a:pt x="33880" y="29423"/>
                  <a:pt x="31939" y="24781"/>
                  <a:pt x="30443" y="20317"/>
                </a:cubicBezTo>
                <a:cubicBezTo>
                  <a:pt x="28948" y="15854"/>
                  <a:pt x="27609" y="11144"/>
                  <a:pt x="24439" y="7663"/>
                </a:cubicBezTo>
                <a:cubicBezTo>
                  <a:pt x="22676" y="5743"/>
                  <a:pt x="20422" y="4315"/>
                  <a:pt x="18123" y="3087"/>
                </a:cubicBezTo>
                <a:cubicBezTo>
                  <a:pt x="14732" y="1327"/>
                  <a:pt x="10908" y="1"/>
                  <a:pt x="70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a:off x="1232025" y="4017025"/>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3"/>
          <p:cNvSpPr/>
          <p:nvPr/>
        </p:nvSpPr>
        <p:spPr>
          <a:xfrm>
            <a:off x="108888" y="3007538"/>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3"/>
          <p:cNvSpPr/>
          <p:nvPr/>
        </p:nvSpPr>
        <p:spPr>
          <a:xfrm>
            <a:off x="5365175" y="166613"/>
            <a:ext cx="4058317" cy="1729782"/>
          </a:xfrm>
          <a:custGeom>
            <a:avLst/>
            <a:gdLst/>
            <a:ahLst/>
            <a:cxnLst/>
            <a:rect l="l" t="t" r="r" b="b"/>
            <a:pathLst>
              <a:path w="64695" h="36451" extrusionOk="0">
                <a:moveTo>
                  <a:pt x="5503" y="0"/>
                </a:moveTo>
                <a:cubicBezTo>
                  <a:pt x="2589" y="0"/>
                  <a:pt x="1" y="186"/>
                  <a:pt x="237" y="874"/>
                </a:cubicBezTo>
                <a:cubicBezTo>
                  <a:pt x="460" y="1499"/>
                  <a:pt x="4411" y="2169"/>
                  <a:pt x="5259" y="2593"/>
                </a:cubicBezTo>
                <a:cubicBezTo>
                  <a:pt x="7178" y="3552"/>
                  <a:pt x="8897" y="4869"/>
                  <a:pt x="10325" y="6454"/>
                </a:cubicBezTo>
                <a:cubicBezTo>
                  <a:pt x="13673" y="10092"/>
                  <a:pt x="16619" y="21050"/>
                  <a:pt x="24989" y="22345"/>
                </a:cubicBezTo>
                <a:cubicBezTo>
                  <a:pt x="25398" y="22407"/>
                  <a:pt x="25804" y="22437"/>
                  <a:pt x="26206" y="22437"/>
                </a:cubicBezTo>
                <a:cubicBezTo>
                  <a:pt x="31849" y="22437"/>
                  <a:pt x="36809" y="16669"/>
                  <a:pt x="38871" y="15314"/>
                </a:cubicBezTo>
                <a:cubicBezTo>
                  <a:pt x="39863" y="14681"/>
                  <a:pt x="40996" y="14362"/>
                  <a:pt x="42135" y="14362"/>
                </a:cubicBezTo>
                <a:cubicBezTo>
                  <a:pt x="43201" y="14362"/>
                  <a:pt x="44272" y="14642"/>
                  <a:pt x="45232" y="15203"/>
                </a:cubicBezTo>
                <a:cubicBezTo>
                  <a:pt x="49027" y="17502"/>
                  <a:pt x="49071" y="22858"/>
                  <a:pt x="50634" y="27010"/>
                </a:cubicBezTo>
                <a:cubicBezTo>
                  <a:pt x="52642" y="32143"/>
                  <a:pt x="57307" y="35759"/>
                  <a:pt x="62775" y="36450"/>
                </a:cubicBezTo>
                <a:cubicBezTo>
                  <a:pt x="62396" y="25269"/>
                  <a:pt x="63043" y="14065"/>
                  <a:pt x="64694" y="2994"/>
                </a:cubicBezTo>
                <a:cubicBezTo>
                  <a:pt x="57530" y="1745"/>
                  <a:pt x="50232" y="1499"/>
                  <a:pt x="42978" y="1254"/>
                </a:cubicBezTo>
                <a:cubicBezTo>
                  <a:pt x="32957" y="896"/>
                  <a:pt x="22936" y="562"/>
                  <a:pt x="12914" y="249"/>
                </a:cubicBezTo>
                <a:cubicBezTo>
                  <a:pt x="12140" y="215"/>
                  <a:pt x="8634" y="0"/>
                  <a:pt x="55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3"/>
          <p:cNvSpPr/>
          <p:nvPr/>
        </p:nvSpPr>
        <p:spPr>
          <a:xfrm>
            <a:off x="4874550" y="-333462"/>
            <a:ext cx="4130269" cy="1085168"/>
          </a:xfrm>
          <a:custGeom>
            <a:avLst/>
            <a:gdLst/>
            <a:ahLst/>
            <a:cxnLst/>
            <a:rect l="l" t="t" r="r" b="b"/>
            <a:pathLst>
              <a:path w="72716" h="43165" extrusionOk="0">
                <a:moveTo>
                  <a:pt x="36506" y="1"/>
                </a:moveTo>
                <a:cubicBezTo>
                  <a:pt x="24983" y="1"/>
                  <a:pt x="13559" y="1174"/>
                  <a:pt x="0" y="3973"/>
                </a:cubicBezTo>
                <a:cubicBezTo>
                  <a:pt x="982" y="6629"/>
                  <a:pt x="1205" y="12052"/>
                  <a:pt x="1853" y="14262"/>
                </a:cubicBezTo>
                <a:cubicBezTo>
                  <a:pt x="3259" y="19194"/>
                  <a:pt x="12610" y="30220"/>
                  <a:pt x="23859" y="33077"/>
                </a:cubicBezTo>
                <a:cubicBezTo>
                  <a:pt x="25907" y="33596"/>
                  <a:pt x="27823" y="33808"/>
                  <a:pt x="29631" y="33808"/>
                </a:cubicBezTo>
                <a:cubicBezTo>
                  <a:pt x="37728" y="33808"/>
                  <a:pt x="43662" y="29551"/>
                  <a:pt x="49622" y="29551"/>
                </a:cubicBezTo>
                <a:cubicBezTo>
                  <a:pt x="50569" y="29551"/>
                  <a:pt x="51516" y="29659"/>
                  <a:pt x="52472" y="29907"/>
                </a:cubicBezTo>
                <a:cubicBezTo>
                  <a:pt x="60284" y="31938"/>
                  <a:pt x="55507" y="42049"/>
                  <a:pt x="72715" y="43165"/>
                </a:cubicBezTo>
                <a:cubicBezTo>
                  <a:pt x="70483" y="29863"/>
                  <a:pt x="71086" y="16270"/>
                  <a:pt x="71689" y="2812"/>
                </a:cubicBezTo>
                <a:cubicBezTo>
                  <a:pt x="58580" y="1069"/>
                  <a:pt x="47498" y="1"/>
                  <a:pt x="365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3"/>
          <p:cNvSpPr/>
          <p:nvPr/>
        </p:nvSpPr>
        <p:spPr>
          <a:xfrm rot="10800000">
            <a:off x="5365175" y="419313"/>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3"/>
          <p:cNvSpPr/>
          <p:nvPr/>
        </p:nvSpPr>
        <p:spPr>
          <a:xfrm rot="10800000">
            <a:off x="7188788" y="635575"/>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3"/>
          <p:cNvSpPr/>
          <p:nvPr/>
        </p:nvSpPr>
        <p:spPr>
          <a:xfrm rot="10800000">
            <a:off x="6621274" y="-43579"/>
            <a:ext cx="2874201" cy="1521816"/>
          </a:xfrm>
          <a:custGeom>
            <a:avLst/>
            <a:gdLst/>
            <a:ahLst/>
            <a:cxnLst/>
            <a:rect l="l" t="t" r="r" b="b"/>
            <a:pathLst>
              <a:path w="80952" h="42859" extrusionOk="0">
                <a:moveTo>
                  <a:pt x="7027" y="1"/>
                </a:moveTo>
                <a:cubicBezTo>
                  <a:pt x="6872" y="1"/>
                  <a:pt x="6717" y="3"/>
                  <a:pt x="6562" y="7"/>
                </a:cubicBezTo>
                <a:cubicBezTo>
                  <a:pt x="4866" y="30"/>
                  <a:pt x="3192" y="387"/>
                  <a:pt x="1629" y="1056"/>
                </a:cubicBezTo>
                <a:cubicBezTo>
                  <a:pt x="0" y="1793"/>
                  <a:pt x="89" y="2418"/>
                  <a:pt x="335" y="4114"/>
                </a:cubicBezTo>
                <a:cubicBezTo>
                  <a:pt x="982" y="8332"/>
                  <a:pt x="1652" y="12528"/>
                  <a:pt x="2321" y="16724"/>
                </a:cubicBezTo>
                <a:lnTo>
                  <a:pt x="4241" y="29022"/>
                </a:lnTo>
                <a:cubicBezTo>
                  <a:pt x="4866" y="32972"/>
                  <a:pt x="6160" y="37347"/>
                  <a:pt x="6160" y="41342"/>
                </a:cubicBezTo>
                <a:cubicBezTo>
                  <a:pt x="6227" y="41676"/>
                  <a:pt x="6294" y="42056"/>
                  <a:pt x="6562" y="42257"/>
                </a:cubicBezTo>
                <a:cubicBezTo>
                  <a:pt x="6776" y="42374"/>
                  <a:pt x="7008" y="42440"/>
                  <a:pt x="7256" y="42440"/>
                </a:cubicBezTo>
                <a:cubicBezTo>
                  <a:pt x="7292" y="42440"/>
                  <a:pt x="7328" y="42438"/>
                  <a:pt x="7365" y="42435"/>
                </a:cubicBezTo>
                <a:cubicBezTo>
                  <a:pt x="18275" y="42693"/>
                  <a:pt x="29189" y="42859"/>
                  <a:pt x="40102" y="42859"/>
                </a:cubicBezTo>
                <a:cubicBezTo>
                  <a:pt x="53724" y="42859"/>
                  <a:pt x="67345" y="42601"/>
                  <a:pt x="80951" y="41944"/>
                </a:cubicBezTo>
                <a:cubicBezTo>
                  <a:pt x="71220" y="38596"/>
                  <a:pt x="61154" y="36409"/>
                  <a:pt x="50910" y="35450"/>
                </a:cubicBezTo>
                <a:cubicBezTo>
                  <a:pt x="46357" y="35003"/>
                  <a:pt x="41513" y="34735"/>
                  <a:pt x="37741" y="32124"/>
                </a:cubicBezTo>
                <a:cubicBezTo>
                  <a:pt x="33880" y="29423"/>
                  <a:pt x="31939" y="24781"/>
                  <a:pt x="30443" y="20317"/>
                </a:cubicBezTo>
                <a:cubicBezTo>
                  <a:pt x="28948" y="15854"/>
                  <a:pt x="27609" y="11144"/>
                  <a:pt x="24439" y="7663"/>
                </a:cubicBezTo>
                <a:cubicBezTo>
                  <a:pt x="22676" y="5743"/>
                  <a:pt x="20422" y="4315"/>
                  <a:pt x="18123" y="3087"/>
                </a:cubicBezTo>
                <a:cubicBezTo>
                  <a:pt x="14732" y="1327"/>
                  <a:pt x="10908" y="1"/>
                  <a:pt x="70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3"/>
          <p:cNvSpPr/>
          <p:nvPr/>
        </p:nvSpPr>
        <p:spPr>
          <a:xfrm rot="10800000">
            <a:off x="7832875" y="1065963"/>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3"/>
          <p:cNvSpPr/>
          <p:nvPr/>
        </p:nvSpPr>
        <p:spPr>
          <a:xfrm rot="10800000">
            <a:off x="8890913" y="2010650"/>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0681690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166"/>
        <p:cNvGrpSpPr/>
        <p:nvPr/>
      </p:nvGrpSpPr>
      <p:grpSpPr>
        <a:xfrm>
          <a:off x="0" y="0"/>
          <a:ext cx="0" cy="0"/>
          <a:chOff x="0" y="0"/>
          <a:chExt cx="0" cy="0"/>
        </a:xfrm>
      </p:grpSpPr>
      <p:sp>
        <p:nvSpPr>
          <p:cNvPr id="167" name="Google Shape;167;p13"/>
          <p:cNvSpPr txBox="1">
            <a:spLocks noGrp="1"/>
          </p:cNvSpPr>
          <p:nvPr>
            <p:ph type="title"/>
          </p:nvPr>
        </p:nvSpPr>
        <p:spPr>
          <a:xfrm>
            <a:off x="2727000" y="363275"/>
            <a:ext cx="36900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atin typeface="Open Sans"/>
                <a:ea typeface="Open Sans"/>
                <a:cs typeface="Open Sans"/>
                <a:sym typeface="Open Sans"/>
              </a:defRPr>
            </a:lvl2pPr>
            <a:lvl3pPr lvl="2">
              <a:spcBef>
                <a:spcPts val="0"/>
              </a:spcBef>
              <a:spcAft>
                <a:spcPts val="0"/>
              </a:spcAft>
              <a:buSzPts val="3000"/>
              <a:buNone/>
              <a:defRPr>
                <a:latin typeface="Open Sans"/>
                <a:ea typeface="Open Sans"/>
                <a:cs typeface="Open Sans"/>
                <a:sym typeface="Open Sans"/>
              </a:defRPr>
            </a:lvl3pPr>
            <a:lvl4pPr lvl="3">
              <a:spcBef>
                <a:spcPts val="0"/>
              </a:spcBef>
              <a:spcAft>
                <a:spcPts val="0"/>
              </a:spcAft>
              <a:buSzPts val="3000"/>
              <a:buNone/>
              <a:defRPr>
                <a:latin typeface="Open Sans"/>
                <a:ea typeface="Open Sans"/>
                <a:cs typeface="Open Sans"/>
                <a:sym typeface="Open Sans"/>
              </a:defRPr>
            </a:lvl4pPr>
            <a:lvl5pPr lvl="4">
              <a:spcBef>
                <a:spcPts val="0"/>
              </a:spcBef>
              <a:spcAft>
                <a:spcPts val="0"/>
              </a:spcAft>
              <a:buSzPts val="3000"/>
              <a:buNone/>
              <a:defRPr>
                <a:latin typeface="Open Sans"/>
                <a:ea typeface="Open Sans"/>
                <a:cs typeface="Open Sans"/>
                <a:sym typeface="Open Sans"/>
              </a:defRPr>
            </a:lvl5pPr>
            <a:lvl6pPr lvl="5">
              <a:spcBef>
                <a:spcPts val="0"/>
              </a:spcBef>
              <a:spcAft>
                <a:spcPts val="0"/>
              </a:spcAft>
              <a:buSzPts val="3000"/>
              <a:buNone/>
              <a:defRPr>
                <a:latin typeface="Open Sans"/>
                <a:ea typeface="Open Sans"/>
                <a:cs typeface="Open Sans"/>
                <a:sym typeface="Open Sans"/>
              </a:defRPr>
            </a:lvl6pPr>
            <a:lvl7pPr lvl="6">
              <a:spcBef>
                <a:spcPts val="0"/>
              </a:spcBef>
              <a:spcAft>
                <a:spcPts val="0"/>
              </a:spcAft>
              <a:buSzPts val="3000"/>
              <a:buNone/>
              <a:defRPr>
                <a:latin typeface="Open Sans"/>
                <a:ea typeface="Open Sans"/>
                <a:cs typeface="Open Sans"/>
                <a:sym typeface="Open Sans"/>
              </a:defRPr>
            </a:lvl7pPr>
            <a:lvl8pPr lvl="7">
              <a:spcBef>
                <a:spcPts val="0"/>
              </a:spcBef>
              <a:spcAft>
                <a:spcPts val="0"/>
              </a:spcAft>
              <a:buSzPts val="3000"/>
              <a:buNone/>
              <a:defRPr>
                <a:latin typeface="Open Sans"/>
                <a:ea typeface="Open Sans"/>
                <a:cs typeface="Open Sans"/>
                <a:sym typeface="Open Sans"/>
              </a:defRPr>
            </a:lvl8pPr>
            <a:lvl9pPr lvl="8">
              <a:spcBef>
                <a:spcPts val="0"/>
              </a:spcBef>
              <a:spcAft>
                <a:spcPts val="0"/>
              </a:spcAft>
              <a:buSzPts val="3000"/>
              <a:buNone/>
              <a:defRPr>
                <a:latin typeface="Open Sans"/>
                <a:ea typeface="Open Sans"/>
                <a:cs typeface="Open Sans"/>
                <a:sym typeface="Open Sans"/>
              </a:defRPr>
            </a:lvl9pPr>
          </a:lstStyle>
          <a:p>
            <a:endParaRPr/>
          </a:p>
        </p:txBody>
      </p:sp>
      <p:sp>
        <p:nvSpPr>
          <p:cNvPr id="168" name="Google Shape;168;p13"/>
          <p:cNvSpPr txBox="1">
            <a:spLocks noGrp="1"/>
          </p:cNvSpPr>
          <p:nvPr>
            <p:ph type="subTitle" idx="1"/>
          </p:nvPr>
        </p:nvSpPr>
        <p:spPr>
          <a:xfrm>
            <a:off x="4379650" y="1868975"/>
            <a:ext cx="3830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100"/>
              <a:buFont typeface="Josefin Sans"/>
              <a:buNone/>
              <a:defRPr sz="2700" b="1">
                <a:solidFill>
                  <a:schemeClr val="dk1"/>
                </a:solidFill>
                <a:latin typeface="Josefin Sans"/>
                <a:ea typeface="Josefin Sans"/>
                <a:cs typeface="Josefin Sans"/>
                <a:sym typeface="Josefin Sans"/>
              </a:defRPr>
            </a:lvl1pPr>
            <a:lvl2pPr lvl="1" algn="ctr" rtl="0">
              <a:spcBef>
                <a:spcPts val="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2pPr>
            <a:lvl3pPr lvl="2"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3pPr>
            <a:lvl4pPr lvl="3"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4pPr>
            <a:lvl5pPr lvl="4"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5pPr>
            <a:lvl6pPr lvl="5"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6pPr>
            <a:lvl7pPr lvl="6"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7pPr>
            <a:lvl8pPr lvl="7"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8pPr>
            <a:lvl9pPr lvl="8" algn="ctr" rtl="0">
              <a:spcBef>
                <a:spcPts val="1600"/>
              </a:spcBef>
              <a:spcAft>
                <a:spcPts val="1600"/>
              </a:spcAft>
              <a:buClr>
                <a:schemeClr val="dk1"/>
              </a:buClr>
              <a:buSzPts val="2100"/>
              <a:buFont typeface="Josefin Sans"/>
              <a:buNone/>
              <a:defRPr sz="2100" b="1">
                <a:solidFill>
                  <a:schemeClr val="dk1"/>
                </a:solidFill>
                <a:latin typeface="Josefin Sans"/>
                <a:ea typeface="Josefin Sans"/>
                <a:cs typeface="Josefin Sans"/>
                <a:sym typeface="Josefin Sans"/>
              </a:defRPr>
            </a:lvl9pPr>
          </a:lstStyle>
          <a:p>
            <a:endParaRPr/>
          </a:p>
        </p:txBody>
      </p:sp>
      <p:sp>
        <p:nvSpPr>
          <p:cNvPr id="169" name="Google Shape;169;p13"/>
          <p:cNvSpPr txBox="1">
            <a:spLocks noGrp="1"/>
          </p:cNvSpPr>
          <p:nvPr>
            <p:ph type="subTitle" idx="2"/>
          </p:nvPr>
        </p:nvSpPr>
        <p:spPr>
          <a:xfrm>
            <a:off x="5051588" y="2188088"/>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170" name="Google Shape;170;p13"/>
          <p:cNvSpPr txBox="1">
            <a:spLocks noGrp="1"/>
          </p:cNvSpPr>
          <p:nvPr>
            <p:ph type="subTitle" idx="3"/>
          </p:nvPr>
        </p:nvSpPr>
        <p:spPr>
          <a:xfrm>
            <a:off x="934238" y="1868975"/>
            <a:ext cx="36900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100"/>
              <a:buFont typeface="Josefin Sans"/>
              <a:buNone/>
              <a:defRPr sz="2700" b="1">
                <a:solidFill>
                  <a:schemeClr val="dk1"/>
                </a:solidFill>
                <a:latin typeface="Josefin Sans"/>
                <a:ea typeface="Josefin Sans"/>
                <a:cs typeface="Josefin Sans"/>
                <a:sym typeface="Josefin Sans"/>
              </a:defRPr>
            </a:lvl1pPr>
            <a:lvl2pPr lvl="1" algn="ctr" rtl="0">
              <a:spcBef>
                <a:spcPts val="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2pPr>
            <a:lvl3pPr lvl="2"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3pPr>
            <a:lvl4pPr lvl="3"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4pPr>
            <a:lvl5pPr lvl="4"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5pPr>
            <a:lvl6pPr lvl="5"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6pPr>
            <a:lvl7pPr lvl="6"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7pPr>
            <a:lvl8pPr lvl="7"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8pPr>
            <a:lvl9pPr lvl="8" algn="ctr" rtl="0">
              <a:spcBef>
                <a:spcPts val="1600"/>
              </a:spcBef>
              <a:spcAft>
                <a:spcPts val="1600"/>
              </a:spcAft>
              <a:buClr>
                <a:schemeClr val="dk1"/>
              </a:buClr>
              <a:buSzPts val="2100"/>
              <a:buFont typeface="Josefin Sans"/>
              <a:buNone/>
              <a:defRPr sz="2100" b="1">
                <a:solidFill>
                  <a:schemeClr val="dk1"/>
                </a:solidFill>
                <a:latin typeface="Josefin Sans"/>
                <a:ea typeface="Josefin Sans"/>
                <a:cs typeface="Josefin Sans"/>
                <a:sym typeface="Josefin Sans"/>
              </a:defRPr>
            </a:lvl9pPr>
          </a:lstStyle>
          <a:p>
            <a:endParaRPr/>
          </a:p>
        </p:txBody>
      </p:sp>
      <p:sp>
        <p:nvSpPr>
          <p:cNvPr id="171" name="Google Shape;171;p13"/>
          <p:cNvSpPr txBox="1">
            <a:spLocks noGrp="1"/>
          </p:cNvSpPr>
          <p:nvPr>
            <p:ph type="subTitle" idx="4"/>
          </p:nvPr>
        </p:nvSpPr>
        <p:spPr>
          <a:xfrm>
            <a:off x="1536188" y="2188088"/>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172" name="Google Shape;172;p13"/>
          <p:cNvSpPr txBox="1">
            <a:spLocks noGrp="1"/>
          </p:cNvSpPr>
          <p:nvPr>
            <p:ph type="subTitle" idx="5"/>
          </p:nvPr>
        </p:nvSpPr>
        <p:spPr>
          <a:xfrm>
            <a:off x="4379600" y="3770850"/>
            <a:ext cx="3830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100"/>
              <a:buFont typeface="Josefin Sans"/>
              <a:buNone/>
              <a:defRPr sz="2700" b="1">
                <a:solidFill>
                  <a:schemeClr val="dk1"/>
                </a:solidFill>
                <a:latin typeface="Josefin Sans"/>
                <a:ea typeface="Josefin Sans"/>
                <a:cs typeface="Josefin Sans"/>
                <a:sym typeface="Josefin Sans"/>
              </a:defRPr>
            </a:lvl1pPr>
            <a:lvl2pPr lvl="1" algn="ctr" rtl="0">
              <a:spcBef>
                <a:spcPts val="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2pPr>
            <a:lvl3pPr lvl="2"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3pPr>
            <a:lvl4pPr lvl="3"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4pPr>
            <a:lvl5pPr lvl="4"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5pPr>
            <a:lvl6pPr lvl="5"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6pPr>
            <a:lvl7pPr lvl="6"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7pPr>
            <a:lvl8pPr lvl="7"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8pPr>
            <a:lvl9pPr lvl="8" algn="ctr" rtl="0">
              <a:spcBef>
                <a:spcPts val="1600"/>
              </a:spcBef>
              <a:spcAft>
                <a:spcPts val="1600"/>
              </a:spcAft>
              <a:buClr>
                <a:schemeClr val="dk1"/>
              </a:buClr>
              <a:buSzPts val="2100"/>
              <a:buFont typeface="Josefin Sans"/>
              <a:buNone/>
              <a:defRPr sz="2100" b="1">
                <a:solidFill>
                  <a:schemeClr val="dk1"/>
                </a:solidFill>
                <a:latin typeface="Josefin Sans"/>
                <a:ea typeface="Josefin Sans"/>
                <a:cs typeface="Josefin Sans"/>
                <a:sym typeface="Josefin Sans"/>
              </a:defRPr>
            </a:lvl9pPr>
          </a:lstStyle>
          <a:p>
            <a:endParaRPr/>
          </a:p>
        </p:txBody>
      </p:sp>
      <p:sp>
        <p:nvSpPr>
          <p:cNvPr id="173" name="Google Shape;173;p13"/>
          <p:cNvSpPr txBox="1">
            <a:spLocks noGrp="1"/>
          </p:cNvSpPr>
          <p:nvPr>
            <p:ph type="subTitle" idx="6"/>
          </p:nvPr>
        </p:nvSpPr>
        <p:spPr>
          <a:xfrm>
            <a:off x="5051588" y="4089975"/>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174" name="Google Shape;174;p13"/>
          <p:cNvSpPr txBox="1">
            <a:spLocks noGrp="1"/>
          </p:cNvSpPr>
          <p:nvPr>
            <p:ph type="subTitle" idx="7"/>
          </p:nvPr>
        </p:nvSpPr>
        <p:spPr>
          <a:xfrm>
            <a:off x="934238" y="3770850"/>
            <a:ext cx="36900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100"/>
              <a:buFont typeface="Josefin Sans"/>
              <a:buNone/>
              <a:defRPr sz="2700" b="1">
                <a:solidFill>
                  <a:schemeClr val="dk1"/>
                </a:solidFill>
                <a:latin typeface="Josefin Sans"/>
                <a:ea typeface="Josefin Sans"/>
                <a:cs typeface="Josefin Sans"/>
                <a:sym typeface="Josefin Sans"/>
              </a:defRPr>
            </a:lvl1pPr>
            <a:lvl2pPr lvl="1" algn="ctr" rtl="0">
              <a:spcBef>
                <a:spcPts val="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2pPr>
            <a:lvl3pPr lvl="2"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3pPr>
            <a:lvl4pPr lvl="3"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4pPr>
            <a:lvl5pPr lvl="4"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5pPr>
            <a:lvl6pPr lvl="5"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6pPr>
            <a:lvl7pPr lvl="6"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7pPr>
            <a:lvl8pPr lvl="7"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8pPr>
            <a:lvl9pPr lvl="8" algn="ctr" rtl="0">
              <a:spcBef>
                <a:spcPts val="1600"/>
              </a:spcBef>
              <a:spcAft>
                <a:spcPts val="1600"/>
              </a:spcAft>
              <a:buClr>
                <a:schemeClr val="dk1"/>
              </a:buClr>
              <a:buSzPts val="2100"/>
              <a:buFont typeface="Josefin Sans"/>
              <a:buNone/>
              <a:defRPr sz="2100" b="1">
                <a:solidFill>
                  <a:schemeClr val="dk1"/>
                </a:solidFill>
                <a:latin typeface="Josefin Sans"/>
                <a:ea typeface="Josefin Sans"/>
                <a:cs typeface="Josefin Sans"/>
                <a:sym typeface="Josefin Sans"/>
              </a:defRPr>
            </a:lvl9pPr>
          </a:lstStyle>
          <a:p>
            <a:endParaRPr/>
          </a:p>
        </p:txBody>
      </p:sp>
      <p:sp>
        <p:nvSpPr>
          <p:cNvPr id="175" name="Google Shape;175;p13"/>
          <p:cNvSpPr txBox="1">
            <a:spLocks noGrp="1"/>
          </p:cNvSpPr>
          <p:nvPr>
            <p:ph type="subTitle" idx="8"/>
          </p:nvPr>
        </p:nvSpPr>
        <p:spPr>
          <a:xfrm>
            <a:off x="1536188" y="4089975"/>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176" name="Google Shape;176;p13"/>
          <p:cNvSpPr txBox="1">
            <a:spLocks noGrp="1"/>
          </p:cNvSpPr>
          <p:nvPr>
            <p:ph type="title" idx="9" hasCustomPrompt="1"/>
          </p:nvPr>
        </p:nvSpPr>
        <p:spPr>
          <a:xfrm>
            <a:off x="2259638" y="1171113"/>
            <a:ext cx="1039200" cy="667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000"/>
              <a:buNone/>
              <a:defRPr sz="5000">
                <a:solidFill>
                  <a:schemeClr val="accent2"/>
                </a:solidFill>
              </a:defRPr>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sp>
        <p:nvSpPr>
          <p:cNvPr id="177" name="Google Shape;177;p13"/>
          <p:cNvSpPr txBox="1">
            <a:spLocks noGrp="1"/>
          </p:cNvSpPr>
          <p:nvPr>
            <p:ph type="title" idx="13" hasCustomPrompt="1"/>
          </p:nvPr>
        </p:nvSpPr>
        <p:spPr>
          <a:xfrm>
            <a:off x="5775063" y="1171113"/>
            <a:ext cx="1039200" cy="667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000"/>
              <a:buNone/>
              <a:defRPr sz="5000">
                <a:solidFill>
                  <a:schemeClr val="accent2"/>
                </a:solidFill>
              </a:defRPr>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sp>
        <p:nvSpPr>
          <p:cNvPr id="178" name="Google Shape;178;p13"/>
          <p:cNvSpPr txBox="1">
            <a:spLocks noGrp="1"/>
          </p:cNvSpPr>
          <p:nvPr>
            <p:ph type="title" idx="14" hasCustomPrompt="1"/>
          </p:nvPr>
        </p:nvSpPr>
        <p:spPr>
          <a:xfrm>
            <a:off x="2259638" y="3071125"/>
            <a:ext cx="1039200" cy="667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000"/>
              <a:buNone/>
              <a:defRPr sz="5000">
                <a:solidFill>
                  <a:schemeClr val="accent2"/>
                </a:solidFill>
              </a:defRPr>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sp>
        <p:nvSpPr>
          <p:cNvPr id="179" name="Google Shape;179;p13"/>
          <p:cNvSpPr txBox="1">
            <a:spLocks noGrp="1"/>
          </p:cNvSpPr>
          <p:nvPr>
            <p:ph type="title" idx="15" hasCustomPrompt="1"/>
          </p:nvPr>
        </p:nvSpPr>
        <p:spPr>
          <a:xfrm>
            <a:off x="5775063" y="3071125"/>
            <a:ext cx="1039200" cy="667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000"/>
              <a:buNone/>
              <a:defRPr sz="5000">
                <a:solidFill>
                  <a:schemeClr val="accent2"/>
                </a:solidFill>
              </a:defRPr>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sp>
        <p:nvSpPr>
          <p:cNvPr id="180" name="Google Shape;180;p13"/>
          <p:cNvSpPr/>
          <p:nvPr/>
        </p:nvSpPr>
        <p:spPr>
          <a:xfrm rot="-5267561">
            <a:off x="-2166865" y="2462282"/>
            <a:ext cx="4818716" cy="780968"/>
          </a:xfrm>
          <a:custGeom>
            <a:avLst/>
            <a:gdLst/>
            <a:ahLst/>
            <a:cxnLst/>
            <a:rect l="l" t="t" r="r" b="b"/>
            <a:pathLst>
              <a:path w="79484" h="14785" extrusionOk="0">
                <a:moveTo>
                  <a:pt x="64823" y="0"/>
                </a:moveTo>
                <a:cubicBezTo>
                  <a:pt x="56730" y="0"/>
                  <a:pt x="48629" y="357"/>
                  <a:pt x="40537" y="566"/>
                </a:cubicBezTo>
                <a:cubicBezTo>
                  <a:pt x="32882" y="767"/>
                  <a:pt x="25204" y="856"/>
                  <a:pt x="17548" y="856"/>
                </a:cubicBezTo>
                <a:lnTo>
                  <a:pt x="6188" y="856"/>
                </a:lnTo>
                <a:cubicBezTo>
                  <a:pt x="5806" y="856"/>
                  <a:pt x="5327" y="841"/>
                  <a:pt x="4808" y="841"/>
                </a:cubicBezTo>
                <a:cubicBezTo>
                  <a:pt x="2720" y="841"/>
                  <a:pt x="0" y="1085"/>
                  <a:pt x="519" y="3534"/>
                </a:cubicBezTo>
                <a:cubicBezTo>
                  <a:pt x="1166" y="6614"/>
                  <a:pt x="4269" y="9560"/>
                  <a:pt x="6746" y="11190"/>
                </a:cubicBezTo>
                <a:cubicBezTo>
                  <a:pt x="10540" y="13712"/>
                  <a:pt x="15160" y="14738"/>
                  <a:pt x="19713" y="14783"/>
                </a:cubicBezTo>
                <a:cubicBezTo>
                  <a:pt x="19807" y="14784"/>
                  <a:pt x="19901" y="14784"/>
                  <a:pt x="19995" y="14784"/>
                </a:cubicBezTo>
                <a:cubicBezTo>
                  <a:pt x="22334" y="14784"/>
                  <a:pt x="24671" y="14518"/>
                  <a:pt x="26967" y="14024"/>
                </a:cubicBezTo>
                <a:cubicBezTo>
                  <a:pt x="29891" y="13377"/>
                  <a:pt x="32703" y="12350"/>
                  <a:pt x="35515" y="11324"/>
                </a:cubicBezTo>
                <a:cubicBezTo>
                  <a:pt x="42724" y="8712"/>
                  <a:pt x="50045" y="6235"/>
                  <a:pt x="57633" y="5141"/>
                </a:cubicBezTo>
                <a:cubicBezTo>
                  <a:pt x="61727" y="4546"/>
                  <a:pt x="65864" y="4360"/>
                  <a:pt x="70011" y="4360"/>
                </a:cubicBezTo>
                <a:cubicBezTo>
                  <a:pt x="73167" y="4360"/>
                  <a:pt x="76330" y="4468"/>
                  <a:pt x="79484" y="4583"/>
                </a:cubicBezTo>
                <a:cubicBezTo>
                  <a:pt x="79461" y="3222"/>
                  <a:pt x="79439" y="1860"/>
                  <a:pt x="79439" y="499"/>
                </a:cubicBezTo>
                <a:cubicBezTo>
                  <a:pt x="74572" y="130"/>
                  <a:pt x="69699" y="0"/>
                  <a:pt x="648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3"/>
          <p:cNvSpPr/>
          <p:nvPr/>
        </p:nvSpPr>
        <p:spPr>
          <a:xfrm rot="-5400000">
            <a:off x="-954332" y="1253578"/>
            <a:ext cx="2393629" cy="966464"/>
          </a:xfrm>
          <a:custGeom>
            <a:avLst/>
            <a:gdLst/>
            <a:ahLst/>
            <a:cxnLst/>
            <a:rect l="l" t="t" r="r" b="b"/>
            <a:pathLst>
              <a:path w="72716" h="43165" extrusionOk="0">
                <a:moveTo>
                  <a:pt x="36506" y="1"/>
                </a:moveTo>
                <a:cubicBezTo>
                  <a:pt x="24983" y="1"/>
                  <a:pt x="13559" y="1174"/>
                  <a:pt x="0" y="3973"/>
                </a:cubicBezTo>
                <a:cubicBezTo>
                  <a:pt x="982" y="6629"/>
                  <a:pt x="1205" y="12052"/>
                  <a:pt x="1853" y="14262"/>
                </a:cubicBezTo>
                <a:cubicBezTo>
                  <a:pt x="3259" y="19194"/>
                  <a:pt x="12610" y="30220"/>
                  <a:pt x="23859" y="33077"/>
                </a:cubicBezTo>
                <a:cubicBezTo>
                  <a:pt x="25907" y="33596"/>
                  <a:pt x="27823" y="33808"/>
                  <a:pt x="29631" y="33808"/>
                </a:cubicBezTo>
                <a:cubicBezTo>
                  <a:pt x="37728" y="33808"/>
                  <a:pt x="43662" y="29551"/>
                  <a:pt x="49622" y="29551"/>
                </a:cubicBezTo>
                <a:cubicBezTo>
                  <a:pt x="50569" y="29551"/>
                  <a:pt x="51516" y="29659"/>
                  <a:pt x="52472" y="29907"/>
                </a:cubicBezTo>
                <a:cubicBezTo>
                  <a:pt x="60284" y="31938"/>
                  <a:pt x="55507" y="42049"/>
                  <a:pt x="72715" y="43165"/>
                </a:cubicBezTo>
                <a:cubicBezTo>
                  <a:pt x="70483" y="29863"/>
                  <a:pt x="71086" y="16270"/>
                  <a:pt x="71689" y="2812"/>
                </a:cubicBezTo>
                <a:cubicBezTo>
                  <a:pt x="58580" y="1069"/>
                  <a:pt x="47498" y="1"/>
                  <a:pt x="365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3"/>
          <p:cNvSpPr/>
          <p:nvPr/>
        </p:nvSpPr>
        <p:spPr>
          <a:xfrm rot="5400000">
            <a:off x="-672825" y="419298"/>
            <a:ext cx="2096898" cy="989152"/>
          </a:xfrm>
          <a:custGeom>
            <a:avLst/>
            <a:gdLst/>
            <a:ahLst/>
            <a:cxnLst/>
            <a:rect l="l" t="t" r="r" b="b"/>
            <a:pathLst>
              <a:path w="143993" h="61524" extrusionOk="0">
                <a:moveTo>
                  <a:pt x="25900" y="1"/>
                </a:moveTo>
                <a:cubicBezTo>
                  <a:pt x="11671" y="1"/>
                  <a:pt x="1" y="8596"/>
                  <a:pt x="1" y="8596"/>
                </a:cubicBezTo>
                <a:lnTo>
                  <a:pt x="186" y="61523"/>
                </a:lnTo>
                <a:lnTo>
                  <a:pt x="143993" y="61523"/>
                </a:lnTo>
                <a:cubicBezTo>
                  <a:pt x="138074" y="43327"/>
                  <a:pt x="128448" y="39288"/>
                  <a:pt x="117124" y="39288"/>
                </a:cubicBezTo>
                <a:cubicBezTo>
                  <a:pt x="108085" y="39288"/>
                  <a:pt x="97965" y="41861"/>
                  <a:pt x="87783" y="41861"/>
                </a:cubicBezTo>
                <a:cubicBezTo>
                  <a:pt x="83897" y="41861"/>
                  <a:pt x="80003" y="41486"/>
                  <a:pt x="76156" y="40451"/>
                </a:cubicBezTo>
                <a:cubicBezTo>
                  <a:pt x="58842" y="35830"/>
                  <a:pt x="64326" y="18763"/>
                  <a:pt x="43685" y="5269"/>
                </a:cubicBezTo>
                <a:cubicBezTo>
                  <a:pt x="37737" y="1386"/>
                  <a:pt x="31612" y="1"/>
                  <a:pt x="259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3"/>
          <p:cNvSpPr/>
          <p:nvPr/>
        </p:nvSpPr>
        <p:spPr>
          <a:xfrm rot="5400000">
            <a:off x="121363" y="3132963"/>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13"/>
          <p:cNvSpPr/>
          <p:nvPr/>
        </p:nvSpPr>
        <p:spPr>
          <a:xfrm rot="5400000">
            <a:off x="993813" y="264713"/>
            <a:ext cx="98400" cy="98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13"/>
          <p:cNvSpPr/>
          <p:nvPr/>
        </p:nvSpPr>
        <p:spPr>
          <a:xfrm rot="5400000">
            <a:off x="540138" y="1290438"/>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3"/>
          <p:cNvSpPr/>
          <p:nvPr/>
        </p:nvSpPr>
        <p:spPr>
          <a:xfrm rot="5400000">
            <a:off x="441438" y="2700513"/>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3"/>
          <p:cNvSpPr/>
          <p:nvPr/>
        </p:nvSpPr>
        <p:spPr>
          <a:xfrm rot="5532439">
            <a:off x="6598811" y="1897536"/>
            <a:ext cx="4818716" cy="780968"/>
          </a:xfrm>
          <a:custGeom>
            <a:avLst/>
            <a:gdLst/>
            <a:ahLst/>
            <a:cxnLst/>
            <a:rect l="l" t="t" r="r" b="b"/>
            <a:pathLst>
              <a:path w="79484" h="14785" extrusionOk="0">
                <a:moveTo>
                  <a:pt x="64823" y="0"/>
                </a:moveTo>
                <a:cubicBezTo>
                  <a:pt x="56730" y="0"/>
                  <a:pt x="48629" y="357"/>
                  <a:pt x="40537" y="566"/>
                </a:cubicBezTo>
                <a:cubicBezTo>
                  <a:pt x="32882" y="767"/>
                  <a:pt x="25204" y="856"/>
                  <a:pt x="17548" y="856"/>
                </a:cubicBezTo>
                <a:lnTo>
                  <a:pt x="6188" y="856"/>
                </a:lnTo>
                <a:cubicBezTo>
                  <a:pt x="5806" y="856"/>
                  <a:pt x="5327" y="841"/>
                  <a:pt x="4808" y="841"/>
                </a:cubicBezTo>
                <a:cubicBezTo>
                  <a:pt x="2720" y="841"/>
                  <a:pt x="0" y="1085"/>
                  <a:pt x="519" y="3534"/>
                </a:cubicBezTo>
                <a:cubicBezTo>
                  <a:pt x="1166" y="6614"/>
                  <a:pt x="4269" y="9560"/>
                  <a:pt x="6746" y="11190"/>
                </a:cubicBezTo>
                <a:cubicBezTo>
                  <a:pt x="10540" y="13712"/>
                  <a:pt x="15160" y="14738"/>
                  <a:pt x="19713" y="14783"/>
                </a:cubicBezTo>
                <a:cubicBezTo>
                  <a:pt x="19807" y="14784"/>
                  <a:pt x="19901" y="14784"/>
                  <a:pt x="19995" y="14784"/>
                </a:cubicBezTo>
                <a:cubicBezTo>
                  <a:pt x="22334" y="14784"/>
                  <a:pt x="24671" y="14518"/>
                  <a:pt x="26967" y="14024"/>
                </a:cubicBezTo>
                <a:cubicBezTo>
                  <a:pt x="29891" y="13377"/>
                  <a:pt x="32703" y="12350"/>
                  <a:pt x="35515" y="11324"/>
                </a:cubicBezTo>
                <a:cubicBezTo>
                  <a:pt x="42724" y="8712"/>
                  <a:pt x="50045" y="6235"/>
                  <a:pt x="57633" y="5141"/>
                </a:cubicBezTo>
                <a:cubicBezTo>
                  <a:pt x="61727" y="4546"/>
                  <a:pt x="65864" y="4360"/>
                  <a:pt x="70011" y="4360"/>
                </a:cubicBezTo>
                <a:cubicBezTo>
                  <a:pt x="73167" y="4360"/>
                  <a:pt x="76330" y="4468"/>
                  <a:pt x="79484" y="4583"/>
                </a:cubicBezTo>
                <a:cubicBezTo>
                  <a:pt x="79461" y="3222"/>
                  <a:pt x="79439" y="1860"/>
                  <a:pt x="79439" y="499"/>
                </a:cubicBezTo>
                <a:cubicBezTo>
                  <a:pt x="74572" y="130"/>
                  <a:pt x="69699" y="0"/>
                  <a:pt x="648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3"/>
          <p:cNvSpPr/>
          <p:nvPr/>
        </p:nvSpPr>
        <p:spPr>
          <a:xfrm rot="5400000">
            <a:off x="7811366" y="2920743"/>
            <a:ext cx="2393629" cy="966464"/>
          </a:xfrm>
          <a:custGeom>
            <a:avLst/>
            <a:gdLst/>
            <a:ahLst/>
            <a:cxnLst/>
            <a:rect l="l" t="t" r="r" b="b"/>
            <a:pathLst>
              <a:path w="72716" h="43165" extrusionOk="0">
                <a:moveTo>
                  <a:pt x="36506" y="1"/>
                </a:moveTo>
                <a:cubicBezTo>
                  <a:pt x="24983" y="1"/>
                  <a:pt x="13559" y="1174"/>
                  <a:pt x="0" y="3973"/>
                </a:cubicBezTo>
                <a:cubicBezTo>
                  <a:pt x="982" y="6629"/>
                  <a:pt x="1205" y="12052"/>
                  <a:pt x="1853" y="14262"/>
                </a:cubicBezTo>
                <a:cubicBezTo>
                  <a:pt x="3259" y="19194"/>
                  <a:pt x="12610" y="30220"/>
                  <a:pt x="23859" y="33077"/>
                </a:cubicBezTo>
                <a:cubicBezTo>
                  <a:pt x="25907" y="33596"/>
                  <a:pt x="27823" y="33808"/>
                  <a:pt x="29631" y="33808"/>
                </a:cubicBezTo>
                <a:cubicBezTo>
                  <a:pt x="37728" y="33808"/>
                  <a:pt x="43662" y="29551"/>
                  <a:pt x="49622" y="29551"/>
                </a:cubicBezTo>
                <a:cubicBezTo>
                  <a:pt x="50569" y="29551"/>
                  <a:pt x="51516" y="29659"/>
                  <a:pt x="52472" y="29907"/>
                </a:cubicBezTo>
                <a:cubicBezTo>
                  <a:pt x="60284" y="31938"/>
                  <a:pt x="55507" y="42049"/>
                  <a:pt x="72715" y="43165"/>
                </a:cubicBezTo>
                <a:cubicBezTo>
                  <a:pt x="70483" y="29863"/>
                  <a:pt x="71086" y="16270"/>
                  <a:pt x="71689" y="2812"/>
                </a:cubicBezTo>
                <a:cubicBezTo>
                  <a:pt x="58580" y="1069"/>
                  <a:pt x="47498" y="1"/>
                  <a:pt x="365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3"/>
          <p:cNvSpPr/>
          <p:nvPr/>
        </p:nvSpPr>
        <p:spPr>
          <a:xfrm rot="-5400000">
            <a:off x="7826590" y="3732336"/>
            <a:ext cx="2096898" cy="989152"/>
          </a:xfrm>
          <a:custGeom>
            <a:avLst/>
            <a:gdLst/>
            <a:ahLst/>
            <a:cxnLst/>
            <a:rect l="l" t="t" r="r" b="b"/>
            <a:pathLst>
              <a:path w="143993" h="61524" extrusionOk="0">
                <a:moveTo>
                  <a:pt x="25900" y="1"/>
                </a:moveTo>
                <a:cubicBezTo>
                  <a:pt x="11671" y="1"/>
                  <a:pt x="1" y="8596"/>
                  <a:pt x="1" y="8596"/>
                </a:cubicBezTo>
                <a:lnTo>
                  <a:pt x="186" y="61523"/>
                </a:lnTo>
                <a:lnTo>
                  <a:pt x="143993" y="61523"/>
                </a:lnTo>
                <a:cubicBezTo>
                  <a:pt x="138074" y="43327"/>
                  <a:pt x="128448" y="39288"/>
                  <a:pt x="117124" y="39288"/>
                </a:cubicBezTo>
                <a:cubicBezTo>
                  <a:pt x="108085" y="39288"/>
                  <a:pt x="97965" y="41861"/>
                  <a:pt x="87783" y="41861"/>
                </a:cubicBezTo>
                <a:cubicBezTo>
                  <a:pt x="83897" y="41861"/>
                  <a:pt x="80003" y="41486"/>
                  <a:pt x="76156" y="40451"/>
                </a:cubicBezTo>
                <a:cubicBezTo>
                  <a:pt x="58842" y="35830"/>
                  <a:pt x="64326" y="18763"/>
                  <a:pt x="43685" y="5269"/>
                </a:cubicBezTo>
                <a:cubicBezTo>
                  <a:pt x="37737" y="1386"/>
                  <a:pt x="31612" y="1"/>
                  <a:pt x="259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3"/>
          <p:cNvSpPr/>
          <p:nvPr/>
        </p:nvSpPr>
        <p:spPr>
          <a:xfrm rot="-5400000">
            <a:off x="8965800" y="1844324"/>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3"/>
          <p:cNvSpPr/>
          <p:nvPr/>
        </p:nvSpPr>
        <p:spPr>
          <a:xfrm rot="-5400000">
            <a:off x="8612125" y="3751649"/>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3"/>
          <p:cNvSpPr/>
          <p:nvPr/>
        </p:nvSpPr>
        <p:spPr>
          <a:xfrm rot="-5400000">
            <a:off x="8710825" y="2341574"/>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3"/>
          <p:cNvSpPr/>
          <p:nvPr/>
        </p:nvSpPr>
        <p:spPr>
          <a:xfrm rot="-5400000">
            <a:off x="8158450" y="4777374"/>
            <a:ext cx="98400" cy="98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8305349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Quote 1">
  <p:cSld name="Quote 1">
    <p:spTree>
      <p:nvGrpSpPr>
        <p:cNvPr id="1" name="Shape 243"/>
        <p:cNvGrpSpPr/>
        <p:nvPr/>
      </p:nvGrpSpPr>
      <p:grpSpPr>
        <a:xfrm>
          <a:off x="0" y="0"/>
          <a:ext cx="0" cy="0"/>
          <a:chOff x="0" y="0"/>
          <a:chExt cx="0" cy="0"/>
        </a:xfrm>
      </p:grpSpPr>
      <p:sp>
        <p:nvSpPr>
          <p:cNvPr id="244" name="Google Shape;244;p16"/>
          <p:cNvSpPr/>
          <p:nvPr/>
        </p:nvSpPr>
        <p:spPr>
          <a:xfrm rot="10800000" flipH="1">
            <a:off x="-34948" y="4374909"/>
            <a:ext cx="2505013" cy="768740"/>
          </a:xfrm>
          <a:custGeom>
            <a:avLst/>
            <a:gdLst/>
            <a:ahLst/>
            <a:cxnLst/>
            <a:rect l="l" t="t" r="r" b="b"/>
            <a:pathLst>
              <a:path w="299106" h="92815" extrusionOk="0">
                <a:moveTo>
                  <a:pt x="296744" y="0"/>
                </a:moveTo>
                <a:cubicBezTo>
                  <a:pt x="296744" y="0"/>
                  <a:pt x="299105" y="58876"/>
                  <a:pt x="213742" y="35045"/>
                </a:cubicBezTo>
                <a:cubicBezTo>
                  <a:pt x="149627" y="17191"/>
                  <a:pt x="133321" y="92815"/>
                  <a:pt x="82635" y="92815"/>
                </a:cubicBezTo>
                <a:cubicBezTo>
                  <a:pt x="45376" y="92815"/>
                  <a:pt x="1" y="70755"/>
                  <a:pt x="135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16"/>
          <p:cNvSpPr/>
          <p:nvPr/>
        </p:nvSpPr>
        <p:spPr>
          <a:xfrm flipH="1">
            <a:off x="6142736" y="0"/>
            <a:ext cx="2594745" cy="684511"/>
          </a:xfrm>
          <a:custGeom>
            <a:avLst/>
            <a:gdLst/>
            <a:ahLst/>
            <a:cxnLst/>
            <a:rect l="l" t="t" r="r" b="b"/>
            <a:pathLst>
              <a:path w="299106" h="92815" extrusionOk="0">
                <a:moveTo>
                  <a:pt x="296744" y="0"/>
                </a:moveTo>
                <a:cubicBezTo>
                  <a:pt x="296744" y="0"/>
                  <a:pt x="299105" y="58876"/>
                  <a:pt x="213742" y="35045"/>
                </a:cubicBezTo>
                <a:cubicBezTo>
                  <a:pt x="149627" y="17191"/>
                  <a:pt x="133321" y="92815"/>
                  <a:pt x="82635" y="92815"/>
                </a:cubicBezTo>
                <a:cubicBezTo>
                  <a:pt x="45376" y="92815"/>
                  <a:pt x="1" y="70755"/>
                  <a:pt x="135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16"/>
          <p:cNvSpPr/>
          <p:nvPr/>
        </p:nvSpPr>
        <p:spPr>
          <a:xfrm>
            <a:off x="6632383" y="0"/>
            <a:ext cx="3779755" cy="936000"/>
          </a:xfrm>
          <a:custGeom>
            <a:avLst/>
            <a:gdLst/>
            <a:ahLst/>
            <a:cxnLst/>
            <a:rect l="l" t="t" r="r" b="b"/>
            <a:pathLst>
              <a:path w="295582" h="107710" extrusionOk="0">
                <a:moveTo>
                  <a:pt x="3890" y="648"/>
                </a:moveTo>
                <a:cubicBezTo>
                  <a:pt x="3890" y="648"/>
                  <a:pt x="1" y="60607"/>
                  <a:pt x="64065" y="49263"/>
                </a:cubicBezTo>
                <a:cubicBezTo>
                  <a:pt x="132883" y="37164"/>
                  <a:pt x="123484" y="107710"/>
                  <a:pt x="183551" y="107710"/>
                </a:cubicBezTo>
                <a:cubicBezTo>
                  <a:pt x="232814" y="107710"/>
                  <a:pt x="209155" y="40513"/>
                  <a:pt x="252368" y="34787"/>
                </a:cubicBezTo>
                <a:cubicBezTo>
                  <a:pt x="295582" y="29061"/>
                  <a:pt x="285751" y="0"/>
                  <a:pt x="28575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6"/>
          <p:cNvSpPr/>
          <p:nvPr/>
        </p:nvSpPr>
        <p:spPr>
          <a:xfrm flipH="1">
            <a:off x="-5" y="4269850"/>
            <a:ext cx="2018280" cy="873809"/>
          </a:xfrm>
          <a:custGeom>
            <a:avLst/>
            <a:gdLst/>
            <a:ahLst/>
            <a:cxnLst/>
            <a:rect l="l" t="t" r="r" b="b"/>
            <a:pathLst>
              <a:path w="285673" h="154588" extrusionOk="0">
                <a:moveTo>
                  <a:pt x="2715" y="154588"/>
                </a:moveTo>
                <a:cubicBezTo>
                  <a:pt x="2715" y="154588"/>
                  <a:pt x="0" y="113633"/>
                  <a:pt x="45298" y="113633"/>
                </a:cubicBezTo>
                <a:cubicBezTo>
                  <a:pt x="90596" y="113633"/>
                  <a:pt x="125888" y="112160"/>
                  <a:pt x="135972" y="50651"/>
                </a:cubicBezTo>
                <a:cubicBezTo>
                  <a:pt x="144194" y="621"/>
                  <a:pt x="221914" y="1"/>
                  <a:pt x="238978" y="40955"/>
                </a:cubicBezTo>
                <a:cubicBezTo>
                  <a:pt x="255965" y="81987"/>
                  <a:pt x="285673" y="81987"/>
                  <a:pt x="285673" y="81987"/>
                </a:cubicBezTo>
                <a:lnTo>
                  <a:pt x="285673" y="154588"/>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16"/>
          <p:cNvSpPr/>
          <p:nvPr/>
        </p:nvSpPr>
        <p:spPr>
          <a:xfrm>
            <a:off x="-1" y="4269786"/>
            <a:ext cx="1717924" cy="873594"/>
          </a:xfrm>
          <a:custGeom>
            <a:avLst/>
            <a:gdLst/>
            <a:ahLst/>
            <a:cxnLst/>
            <a:rect l="l" t="t" r="r" b="b"/>
            <a:pathLst>
              <a:path w="305002" h="196093" extrusionOk="0">
                <a:moveTo>
                  <a:pt x="0" y="27686"/>
                </a:moveTo>
                <a:cubicBezTo>
                  <a:pt x="0" y="27686"/>
                  <a:pt x="68206" y="0"/>
                  <a:pt x="88558" y="59039"/>
                </a:cubicBezTo>
                <a:cubicBezTo>
                  <a:pt x="108910" y="118077"/>
                  <a:pt x="211769" y="29244"/>
                  <a:pt x="211769" y="120186"/>
                </a:cubicBezTo>
                <a:cubicBezTo>
                  <a:pt x="211769" y="172257"/>
                  <a:pt x="305002" y="135404"/>
                  <a:pt x="280800" y="196092"/>
                </a:cubicBezTo>
                <a:lnTo>
                  <a:pt x="0" y="196092"/>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16"/>
          <p:cNvSpPr/>
          <p:nvPr/>
        </p:nvSpPr>
        <p:spPr>
          <a:xfrm flipH="1">
            <a:off x="6962402" y="0"/>
            <a:ext cx="2594826" cy="822238"/>
          </a:xfrm>
          <a:custGeom>
            <a:avLst/>
            <a:gdLst/>
            <a:ahLst/>
            <a:cxnLst/>
            <a:rect l="l" t="t" r="r" b="b"/>
            <a:pathLst>
              <a:path w="294198" h="130204" extrusionOk="0">
                <a:moveTo>
                  <a:pt x="283570" y="0"/>
                </a:moveTo>
                <a:cubicBezTo>
                  <a:pt x="283570" y="0"/>
                  <a:pt x="294198" y="57826"/>
                  <a:pt x="203889" y="45181"/>
                </a:cubicBezTo>
                <a:cubicBezTo>
                  <a:pt x="141812" y="36461"/>
                  <a:pt x="157999" y="89109"/>
                  <a:pt x="113581" y="109929"/>
                </a:cubicBezTo>
                <a:cubicBezTo>
                  <a:pt x="70252" y="130203"/>
                  <a:pt x="37442" y="67963"/>
                  <a:pt x="0" y="114071"/>
                </a:cubicBezTo>
                <a:lnTo>
                  <a:pt x="0" y="436"/>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16"/>
          <p:cNvSpPr/>
          <p:nvPr/>
        </p:nvSpPr>
        <p:spPr>
          <a:xfrm rot="9281215" flipH="1">
            <a:off x="6963797" y="4203731"/>
            <a:ext cx="2228124" cy="918929"/>
          </a:xfrm>
          <a:custGeom>
            <a:avLst/>
            <a:gdLst/>
            <a:ahLst/>
            <a:cxnLst/>
            <a:rect l="l" t="t" r="r" b="b"/>
            <a:pathLst>
              <a:path w="246008" h="61867" extrusionOk="0">
                <a:moveTo>
                  <a:pt x="1" y="0"/>
                </a:moveTo>
                <a:cubicBezTo>
                  <a:pt x="1" y="0"/>
                  <a:pt x="3900" y="44992"/>
                  <a:pt x="39194" y="57840"/>
                </a:cubicBezTo>
                <a:cubicBezTo>
                  <a:pt x="46974" y="60669"/>
                  <a:pt x="53930" y="61867"/>
                  <a:pt x="60240" y="61867"/>
                </a:cubicBezTo>
                <a:cubicBezTo>
                  <a:pt x="95172" y="61867"/>
                  <a:pt x="110319" y="25159"/>
                  <a:pt x="135837" y="25159"/>
                </a:cubicBezTo>
                <a:cubicBezTo>
                  <a:pt x="138295" y="25159"/>
                  <a:pt x="140849" y="25499"/>
                  <a:pt x="143526" y="26246"/>
                </a:cubicBezTo>
                <a:cubicBezTo>
                  <a:pt x="159260" y="30639"/>
                  <a:pt x="172714" y="32419"/>
                  <a:pt x="184185" y="32419"/>
                </a:cubicBezTo>
                <a:cubicBezTo>
                  <a:pt x="233145" y="32419"/>
                  <a:pt x="246008" y="0"/>
                  <a:pt x="2460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6"/>
          <p:cNvSpPr/>
          <p:nvPr/>
        </p:nvSpPr>
        <p:spPr>
          <a:xfrm rot="9280772" flipH="1">
            <a:off x="6019538" y="4396562"/>
            <a:ext cx="3782980" cy="1428824"/>
          </a:xfrm>
          <a:custGeom>
            <a:avLst/>
            <a:gdLst/>
            <a:ahLst/>
            <a:cxnLst/>
            <a:rect l="l" t="t" r="r" b="b"/>
            <a:pathLst>
              <a:path w="264364" h="61984" extrusionOk="0">
                <a:moveTo>
                  <a:pt x="0" y="0"/>
                </a:moveTo>
                <a:lnTo>
                  <a:pt x="0" y="60406"/>
                </a:lnTo>
                <a:cubicBezTo>
                  <a:pt x="2845" y="61497"/>
                  <a:pt x="5907" y="61983"/>
                  <a:pt x="9094" y="61983"/>
                </a:cubicBezTo>
                <a:cubicBezTo>
                  <a:pt x="26664" y="61983"/>
                  <a:pt x="48053" y="47209"/>
                  <a:pt x="57950" y="37427"/>
                </a:cubicBezTo>
                <a:cubicBezTo>
                  <a:pt x="64434" y="31013"/>
                  <a:pt x="70724" y="28611"/>
                  <a:pt x="76592" y="28611"/>
                </a:cubicBezTo>
                <a:cubicBezTo>
                  <a:pt x="86364" y="28611"/>
                  <a:pt x="94966" y="35275"/>
                  <a:pt x="101344" y="41180"/>
                </a:cubicBezTo>
                <a:cubicBezTo>
                  <a:pt x="109706" y="48911"/>
                  <a:pt x="119411" y="51657"/>
                  <a:pt x="128732" y="51657"/>
                </a:cubicBezTo>
                <a:cubicBezTo>
                  <a:pt x="140963" y="51657"/>
                  <a:pt x="152533" y="46928"/>
                  <a:pt x="159536" y="42530"/>
                </a:cubicBezTo>
                <a:cubicBezTo>
                  <a:pt x="163971" y="39737"/>
                  <a:pt x="167611" y="38614"/>
                  <a:pt x="170732" y="38614"/>
                </a:cubicBezTo>
                <a:cubicBezTo>
                  <a:pt x="183490" y="38614"/>
                  <a:pt x="187572" y="57371"/>
                  <a:pt x="201829" y="57371"/>
                </a:cubicBezTo>
                <a:cubicBezTo>
                  <a:pt x="204682" y="57371"/>
                  <a:pt x="207942" y="56619"/>
                  <a:pt x="211761" y="54817"/>
                </a:cubicBezTo>
                <a:cubicBezTo>
                  <a:pt x="216023" y="52806"/>
                  <a:pt x="220035" y="52096"/>
                  <a:pt x="223864" y="52096"/>
                </a:cubicBezTo>
                <a:cubicBezTo>
                  <a:pt x="233065" y="52096"/>
                  <a:pt x="241204" y="56197"/>
                  <a:pt x="249202" y="56197"/>
                </a:cubicBezTo>
                <a:cubicBezTo>
                  <a:pt x="254235" y="56197"/>
                  <a:pt x="259212" y="54573"/>
                  <a:pt x="264364" y="49281"/>
                </a:cubicBezTo>
                <a:lnTo>
                  <a:pt x="26436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16"/>
          <p:cNvSpPr/>
          <p:nvPr/>
        </p:nvSpPr>
        <p:spPr>
          <a:xfrm rot="9281383">
            <a:off x="6014037" y="3898835"/>
            <a:ext cx="4264746" cy="1843807"/>
          </a:xfrm>
          <a:custGeom>
            <a:avLst/>
            <a:gdLst/>
            <a:ahLst/>
            <a:cxnLst/>
            <a:rect l="l" t="t" r="r" b="b"/>
            <a:pathLst>
              <a:path w="264337" h="53519" extrusionOk="0">
                <a:moveTo>
                  <a:pt x="0" y="0"/>
                </a:moveTo>
                <a:lnTo>
                  <a:pt x="0" y="15527"/>
                </a:lnTo>
                <a:cubicBezTo>
                  <a:pt x="1926" y="15152"/>
                  <a:pt x="3735" y="14976"/>
                  <a:pt x="5438" y="14976"/>
                </a:cubicBezTo>
                <a:cubicBezTo>
                  <a:pt x="30663" y="14976"/>
                  <a:pt x="32875" y="53519"/>
                  <a:pt x="53900" y="53519"/>
                </a:cubicBezTo>
                <a:cubicBezTo>
                  <a:pt x="54445" y="53519"/>
                  <a:pt x="55002" y="53493"/>
                  <a:pt x="55573" y="53440"/>
                </a:cubicBezTo>
                <a:cubicBezTo>
                  <a:pt x="76094" y="51555"/>
                  <a:pt x="75382" y="25592"/>
                  <a:pt x="95618" y="25592"/>
                </a:cubicBezTo>
                <a:cubicBezTo>
                  <a:pt x="98284" y="25592"/>
                  <a:pt x="101312" y="26042"/>
                  <a:pt x="104800" y="27057"/>
                </a:cubicBezTo>
                <a:cubicBezTo>
                  <a:pt x="116474" y="30462"/>
                  <a:pt x="126065" y="31818"/>
                  <a:pt x="134168" y="31818"/>
                </a:cubicBezTo>
                <a:cubicBezTo>
                  <a:pt x="165913" y="31818"/>
                  <a:pt x="174833" y="11001"/>
                  <a:pt x="196809" y="11001"/>
                </a:cubicBezTo>
                <a:cubicBezTo>
                  <a:pt x="197872" y="11001"/>
                  <a:pt x="198967" y="11050"/>
                  <a:pt x="200095" y="11152"/>
                </a:cubicBezTo>
                <a:cubicBezTo>
                  <a:pt x="229610" y="13799"/>
                  <a:pt x="221509" y="30730"/>
                  <a:pt x="264337" y="35806"/>
                </a:cubicBezTo>
                <a:lnTo>
                  <a:pt x="2643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6"/>
          <p:cNvSpPr/>
          <p:nvPr/>
        </p:nvSpPr>
        <p:spPr>
          <a:xfrm rot="10800000" flipH="1">
            <a:off x="-874529" y="63632"/>
            <a:ext cx="2443246" cy="939991"/>
          </a:xfrm>
          <a:custGeom>
            <a:avLst/>
            <a:gdLst/>
            <a:ahLst/>
            <a:cxnLst/>
            <a:rect l="l" t="t" r="r" b="b"/>
            <a:pathLst>
              <a:path w="283357" h="76391" extrusionOk="0">
                <a:moveTo>
                  <a:pt x="0" y="76391"/>
                </a:moveTo>
                <a:cubicBezTo>
                  <a:pt x="0" y="76391"/>
                  <a:pt x="7446" y="11303"/>
                  <a:pt x="69809" y="27459"/>
                </a:cubicBezTo>
                <a:cubicBezTo>
                  <a:pt x="163419" y="51659"/>
                  <a:pt x="141479" y="1"/>
                  <a:pt x="215011" y="3524"/>
                </a:cubicBezTo>
                <a:cubicBezTo>
                  <a:pt x="283357" y="6716"/>
                  <a:pt x="283024" y="76391"/>
                  <a:pt x="283024" y="7639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16"/>
          <p:cNvSpPr/>
          <p:nvPr/>
        </p:nvSpPr>
        <p:spPr>
          <a:xfrm rot="9367883">
            <a:off x="-1140979" y="-338044"/>
            <a:ext cx="3153951" cy="1121150"/>
          </a:xfrm>
          <a:custGeom>
            <a:avLst/>
            <a:gdLst/>
            <a:ahLst/>
            <a:cxnLst/>
            <a:rect l="l" t="t" r="r" b="b"/>
            <a:pathLst>
              <a:path w="264364" h="43920" extrusionOk="0">
                <a:moveTo>
                  <a:pt x="219423" y="1"/>
                </a:moveTo>
                <a:cubicBezTo>
                  <a:pt x="218735" y="1"/>
                  <a:pt x="218026" y="14"/>
                  <a:pt x="217297" y="39"/>
                </a:cubicBezTo>
                <a:cubicBezTo>
                  <a:pt x="193855" y="856"/>
                  <a:pt x="190998" y="14255"/>
                  <a:pt x="172689" y="14255"/>
                </a:cubicBezTo>
                <a:cubicBezTo>
                  <a:pt x="167988" y="14255"/>
                  <a:pt x="162268" y="13372"/>
                  <a:pt x="154919" y="11165"/>
                </a:cubicBezTo>
                <a:cubicBezTo>
                  <a:pt x="146746" y="8716"/>
                  <a:pt x="139552" y="7721"/>
                  <a:pt x="133072" y="7721"/>
                </a:cubicBezTo>
                <a:cubicBezTo>
                  <a:pt x="104893" y="7721"/>
                  <a:pt x="90210" y="26543"/>
                  <a:pt x="67183" y="26543"/>
                </a:cubicBezTo>
                <a:cubicBezTo>
                  <a:pt x="66131" y="26543"/>
                  <a:pt x="65061" y="26504"/>
                  <a:pt x="63971" y="26422"/>
                </a:cubicBezTo>
                <a:cubicBezTo>
                  <a:pt x="34457" y="24207"/>
                  <a:pt x="42828" y="9572"/>
                  <a:pt x="0" y="5305"/>
                </a:cubicBezTo>
                <a:lnTo>
                  <a:pt x="0" y="43920"/>
                </a:lnTo>
                <a:lnTo>
                  <a:pt x="264364" y="43920"/>
                </a:lnTo>
                <a:lnTo>
                  <a:pt x="264364" y="9491"/>
                </a:lnTo>
                <a:cubicBezTo>
                  <a:pt x="261782" y="9924"/>
                  <a:pt x="259493" y="10114"/>
                  <a:pt x="257424" y="10114"/>
                </a:cubicBezTo>
                <a:cubicBezTo>
                  <a:pt x="242345" y="10114"/>
                  <a:pt x="238978" y="1"/>
                  <a:pt x="21942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16"/>
          <p:cNvSpPr/>
          <p:nvPr/>
        </p:nvSpPr>
        <p:spPr>
          <a:xfrm rot="9944222" flipH="1">
            <a:off x="-1677309" y="-294645"/>
            <a:ext cx="3605366" cy="1194753"/>
          </a:xfrm>
          <a:custGeom>
            <a:avLst/>
            <a:gdLst/>
            <a:ahLst/>
            <a:cxnLst/>
            <a:rect l="l" t="t" r="r" b="b"/>
            <a:pathLst>
              <a:path w="264364" h="40820" extrusionOk="0">
                <a:moveTo>
                  <a:pt x="224094" y="1"/>
                </a:moveTo>
                <a:cubicBezTo>
                  <a:pt x="221694" y="1"/>
                  <a:pt x="219079" y="167"/>
                  <a:pt x="216217" y="530"/>
                </a:cubicBezTo>
                <a:cubicBezTo>
                  <a:pt x="190574" y="3768"/>
                  <a:pt x="189388" y="22268"/>
                  <a:pt x="168921" y="22268"/>
                </a:cubicBezTo>
                <a:cubicBezTo>
                  <a:pt x="166175" y="22268"/>
                  <a:pt x="163082" y="21935"/>
                  <a:pt x="159536" y="21188"/>
                </a:cubicBezTo>
                <a:cubicBezTo>
                  <a:pt x="147862" y="18719"/>
                  <a:pt x="138271" y="17735"/>
                  <a:pt x="130168" y="17735"/>
                </a:cubicBezTo>
                <a:cubicBezTo>
                  <a:pt x="98424" y="17735"/>
                  <a:pt x="89504" y="32828"/>
                  <a:pt x="67530" y="32828"/>
                </a:cubicBezTo>
                <a:cubicBezTo>
                  <a:pt x="66466" y="32828"/>
                  <a:pt x="65371" y="32792"/>
                  <a:pt x="64241" y="32718"/>
                </a:cubicBezTo>
                <a:cubicBezTo>
                  <a:pt x="34727" y="30801"/>
                  <a:pt x="42828" y="18541"/>
                  <a:pt x="0" y="14842"/>
                </a:cubicBezTo>
                <a:lnTo>
                  <a:pt x="0" y="40819"/>
                </a:lnTo>
                <a:lnTo>
                  <a:pt x="264364" y="40819"/>
                </a:lnTo>
                <a:lnTo>
                  <a:pt x="264364" y="17785"/>
                </a:lnTo>
                <a:cubicBezTo>
                  <a:pt x="250431" y="15121"/>
                  <a:pt x="247008" y="1"/>
                  <a:pt x="2240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16"/>
          <p:cNvSpPr txBox="1">
            <a:spLocks noGrp="1"/>
          </p:cNvSpPr>
          <p:nvPr>
            <p:ph type="title"/>
          </p:nvPr>
        </p:nvSpPr>
        <p:spPr>
          <a:xfrm>
            <a:off x="2550000" y="3290249"/>
            <a:ext cx="4044000" cy="49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algn="ctr" rtl="0">
              <a:spcBef>
                <a:spcPts val="160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257" name="Google Shape;257;p16"/>
          <p:cNvSpPr txBox="1">
            <a:spLocks noGrp="1"/>
          </p:cNvSpPr>
          <p:nvPr>
            <p:ph type="subTitle" idx="1"/>
          </p:nvPr>
        </p:nvSpPr>
        <p:spPr>
          <a:xfrm>
            <a:off x="2250150" y="1355551"/>
            <a:ext cx="4643700" cy="1692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2400"/>
              <a:buNone/>
              <a:defRPr sz="2400"/>
            </a:lvl1pPr>
            <a:lvl2pPr lvl="1" algn="ctr" rtl="0">
              <a:spcBef>
                <a:spcPts val="1600"/>
              </a:spcBef>
              <a:spcAft>
                <a:spcPts val="0"/>
              </a:spcAft>
              <a:buSzPts val="2400"/>
              <a:buNone/>
              <a:defRPr sz="2400"/>
            </a:lvl2pPr>
            <a:lvl3pPr lvl="2" algn="ctr" rtl="0">
              <a:spcBef>
                <a:spcPts val="1600"/>
              </a:spcBef>
              <a:spcAft>
                <a:spcPts val="0"/>
              </a:spcAft>
              <a:buSzPts val="2400"/>
              <a:buNone/>
              <a:defRPr sz="2400"/>
            </a:lvl3pPr>
            <a:lvl4pPr lvl="3" algn="ctr" rtl="0">
              <a:spcBef>
                <a:spcPts val="1600"/>
              </a:spcBef>
              <a:spcAft>
                <a:spcPts val="0"/>
              </a:spcAft>
              <a:buSzPts val="2400"/>
              <a:buNone/>
              <a:defRPr sz="2400"/>
            </a:lvl4pPr>
            <a:lvl5pPr lvl="4" algn="ctr" rtl="0">
              <a:spcBef>
                <a:spcPts val="1600"/>
              </a:spcBef>
              <a:spcAft>
                <a:spcPts val="0"/>
              </a:spcAft>
              <a:buSzPts val="2400"/>
              <a:buNone/>
              <a:defRPr sz="2400"/>
            </a:lvl5pPr>
            <a:lvl6pPr lvl="5" algn="ctr" rtl="0">
              <a:spcBef>
                <a:spcPts val="1600"/>
              </a:spcBef>
              <a:spcAft>
                <a:spcPts val="0"/>
              </a:spcAft>
              <a:buSzPts val="2400"/>
              <a:buNone/>
              <a:defRPr sz="2400"/>
            </a:lvl6pPr>
            <a:lvl7pPr lvl="6" algn="ctr" rtl="0">
              <a:spcBef>
                <a:spcPts val="1600"/>
              </a:spcBef>
              <a:spcAft>
                <a:spcPts val="0"/>
              </a:spcAft>
              <a:buSzPts val="2400"/>
              <a:buNone/>
              <a:defRPr sz="2400"/>
            </a:lvl7pPr>
            <a:lvl8pPr lvl="7" algn="ctr" rtl="0">
              <a:spcBef>
                <a:spcPts val="1600"/>
              </a:spcBef>
              <a:spcAft>
                <a:spcPts val="0"/>
              </a:spcAft>
              <a:buSzPts val="2400"/>
              <a:buNone/>
              <a:defRPr sz="2400"/>
            </a:lvl8pPr>
            <a:lvl9pPr lvl="8" algn="ctr" rtl="0">
              <a:spcBef>
                <a:spcPts val="1600"/>
              </a:spcBef>
              <a:spcAft>
                <a:spcPts val="1600"/>
              </a:spcAft>
              <a:buSzPts val="2400"/>
              <a:buNone/>
              <a:defRPr sz="2400"/>
            </a:lvl9pPr>
          </a:lstStyle>
          <a:p>
            <a:endParaRPr/>
          </a:p>
        </p:txBody>
      </p:sp>
      <p:sp>
        <p:nvSpPr>
          <p:cNvPr id="258" name="Google Shape;258;p16"/>
          <p:cNvSpPr/>
          <p:nvPr/>
        </p:nvSpPr>
        <p:spPr>
          <a:xfrm rot="5400000">
            <a:off x="2341731" y="4809906"/>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16"/>
          <p:cNvSpPr/>
          <p:nvPr/>
        </p:nvSpPr>
        <p:spPr>
          <a:xfrm rot="5400000">
            <a:off x="989544" y="4709844"/>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16"/>
          <p:cNvSpPr/>
          <p:nvPr/>
        </p:nvSpPr>
        <p:spPr>
          <a:xfrm rot="-5400000">
            <a:off x="1684906" y="4657219"/>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6"/>
          <p:cNvSpPr/>
          <p:nvPr/>
        </p:nvSpPr>
        <p:spPr>
          <a:xfrm rot="5400000">
            <a:off x="333331" y="4075081"/>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6"/>
          <p:cNvSpPr/>
          <p:nvPr/>
        </p:nvSpPr>
        <p:spPr>
          <a:xfrm rot="5400000">
            <a:off x="957006" y="600781"/>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16"/>
          <p:cNvSpPr/>
          <p:nvPr/>
        </p:nvSpPr>
        <p:spPr>
          <a:xfrm rot="5400000">
            <a:off x="8564894" y="484269"/>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16"/>
          <p:cNvSpPr/>
          <p:nvPr/>
        </p:nvSpPr>
        <p:spPr>
          <a:xfrm rot="-5400000">
            <a:off x="234781" y="1003469"/>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16"/>
          <p:cNvSpPr/>
          <p:nvPr/>
        </p:nvSpPr>
        <p:spPr>
          <a:xfrm rot="5400000">
            <a:off x="1477081" y="140794"/>
            <a:ext cx="163500" cy="163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16"/>
          <p:cNvSpPr/>
          <p:nvPr/>
        </p:nvSpPr>
        <p:spPr>
          <a:xfrm rot="5400000">
            <a:off x="8233156" y="4337769"/>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16"/>
          <p:cNvSpPr/>
          <p:nvPr/>
        </p:nvSpPr>
        <p:spPr>
          <a:xfrm rot="5400000">
            <a:off x="7390894" y="4558831"/>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16"/>
          <p:cNvSpPr/>
          <p:nvPr/>
        </p:nvSpPr>
        <p:spPr>
          <a:xfrm rot="-5400000">
            <a:off x="8911081" y="3557681"/>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16"/>
          <p:cNvSpPr/>
          <p:nvPr/>
        </p:nvSpPr>
        <p:spPr>
          <a:xfrm rot="5400000">
            <a:off x="7296606" y="520994"/>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1820265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ext">
  <p:cSld name="Title and text">
    <p:spTree>
      <p:nvGrpSpPr>
        <p:cNvPr id="1" name="Shape 704"/>
        <p:cNvGrpSpPr/>
        <p:nvPr/>
      </p:nvGrpSpPr>
      <p:grpSpPr>
        <a:xfrm>
          <a:off x="0" y="0"/>
          <a:ext cx="0" cy="0"/>
          <a:chOff x="0" y="0"/>
          <a:chExt cx="0" cy="0"/>
        </a:xfrm>
      </p:grpSpPr>
      <p:sp>
        <p:nvSpPr>
          <p:cNvPr id="705" name="Google Shape;705;p48"/>
          <p:cNvSpPr txBox="1">
            <a:spLocks noGrp="1"/>
          </p:cNvSpPr>
          <p:nvPr>
            <p:ph type="title"/>
          </p:nvPr>
        </p:nvSpPr>
        <p:spPr>
          <a:xfrm flipH="1">
            <a:off x="959002" y="2019725"/>
            <a:ext cx="3931200" cy="6570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3000"/>
              <a:buNone/>
              <a:defRPr/>
            </a:lvl1pPr>
            <a:lvl2pPr lvl="1" rtl="0">
              <a:spcBef>
                <a:spcPts val="0"/>
              </a:spcBef>
              <a:spcAft>
                <a:spcPts val="0"/>
              </a:spcAft>
              <a:buSzPts val="3000"/>
              <a:buNone/>
              <a:defRPr>
                <a:latin typeface="Open Sans SemiBold"/>
                <a:ea typeface="Open Sans SemiBold"/>
                <a:cs typeface="Open Sans SemiBold"/>
                <a:sym typeface="Open Sans SemiBold"/>
              </a:defRPr>
            </a:lvl2pPr>
            <a:lvl3pPr lvl="2" rtl="0">
              <a:spcBef>
                <a:spcPts val="0"/>
              </a:spcBef>
              <a:spcAft>
                <a:spcPts val="0"/>
              </a:spcAft>
              <a:buSzPts val="3000"/>
              <a:buNone/>
              <a:defRPr>
                <a:latin typeface="Open Sans SemiBold"/>
                <a:ea typeface="Open Sans SemiBold"/>
                <a:cs typeface="Open Sans SemiBold"/>
                <a:sym typeface="Open Sans SemiBold"/>
              </a:defRPr>
            </a:lvl3pPr>
            <a:lvl4pPr lvl="3" rtl="0">
              <a:spcBef>
                <a:spcPts val="0"/>
              </a:spcBef>
              <a:spcAft>
                <a:spcPts val="0"/>
              </a:spcAft>
              <a:buSzPts val="3000"/>
              <a:buNone/>
              <a:defRPr>
                <a:latin typeface="Open Sans SemiBold"/>
                <a:ea typeface="Open Sans SemiBold"/>
                <a:cs typeface="Open Sans SemiBold"/>
                <a:sym typeface="Open Sans SemiBold"/>
              </a:defRPr>
            </a:lvl4pPr>
            <a:lvl5pPr lvl="4" rtl="0">
              <a:spcBef>
                <a:spcPts val="0"/>
              </a:spcBef>
              <a:spcAft>
                <a:spcPts val="0"/>
              </a:spcAft>
              <a:buSzPts val="3000"/>
              <a:buNone/>
              <a:defRPr>
                <a:latin typeface="Open Sans SemiBold"/>
                <a:ea typeface="Open Sans SemiBold"/>
                <a:cs typeface="Open Sans SemiBold"/>
                <a:sym typeface="Open Sans SemiBold"/>
              </a:defRPr>
            </a:lvl5pPr>
            <a:lvl6pPr lvl="5" rtl="0">
              <a:spcBef>
                <a:spcPts val="0"/>
              </a:spcBef>
              <a:spcAft>
                <a:spcPts val="0"/>
              </a:spcAft>
              <a:buSzPts val="3000"/>
              <a:buNone/>
              <a:defRPr>
                <a:latin typeface="Open Sans SemiBold"/>
                <a:ea typeface="Open Sans SemiBold"/>
                <a:cs typeface="Open Sans SemiBold"/>
                <a:sym typeface="Open Sans SemiBold"/>
              </a:defRPr>
            </a:lvl6pPr>
            <a:lvl7pPr lvl="6" rtl="0">
              <a:spcBef>
                <a:spcPts val="0"/>
              </a:spcBef>
              <a:spcAft>
                <a:spcPts val="0"/>
              </a:spcAft>
              <a:buSzPts val="3000"/>
              <a:buNone/>
              <a:defRPr>
                <a:latin typeface="Open Sans SemiBold"/>
                <a:ea typeface="Open Sans SemiBold"/>
                <a:cs typeface="Open Sans SemiBold"/>
                <a:sym typeface="Open Sans SemiBold"/>
              </a:defRPr>
            </a:lvl7pPr>
            <a:lvl8pPr lvl="7" rtl="0">
              <a:spcBef>
                <a:spcPts val="0"/>
              </a:spcBef>
              <a:spcAft>
                <a:spcPts val="0"/>
              </a:spcAft>
              <a:buSzPts val="3000"/>
              <a:buNone/>
              <a:defRPr>
                <a:latin typeface="Open Sans SemiBold"/>
                <a:ea typeface="Open Sans SemiBold"/>
                <a:cs typeface="Open Sans SemiBold"/>
                <a:sym typeface="Open Sans SemiBold"/>
              </a:defRPr>
            </a:lvl8pPr>
            <a:lvl9pPr lvl="8" rtl="0">
              <a:spcBef>
                <a:spcPts val="0"/>
              </a:spcBef>
              <a:spcAft>
                <a:spcPts val="0"/>
              </a:spcAft>
              <a:buSzPts val="3000"/>
              <a:buNone/>
              <a:defRPr>
                <a:latin typeface="Open Sans SemiBold"/>
                <a:ea typeface="Open Sans SemiBold"/>
                <a:cs typeface="Open Sans SemiBold"/>
                <a:sym typeface="Open Sans SemiBold"/>
              </a:defRPr>
            </a:lvl9pPr>
          </a:lstStyle>
          <a:p>
            <a:endParaRPr/>
          </a:p>
        </p:txBody>
      </p:sp>
      <p:sp>
        <p:nvSpPr>
          <p:cNvPr id="706" name="Google Shape;706;p48"/>
          <p:cNvSpPr txBox="1">
            <a:spLocks noGrp="1"/>
          </p:cNvSpPr>
          <p:nvPr>
            <p:ph type="subTitle" idx="1"/>
          </p:nvPr>
        </p:nvSpPr>
        <p:spPr>
          <a:xfrm flipH="1">
            <a:off x="959090" y="2565775"/>
            <a:ext cx="2998800" cy="558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500"/>
              <a:buFont typeface="Josefin Sans"/>
              <a:buNone/>
              <a:defRPr sz="15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707" name="Google Shape;707;p48"/>
          <p:cNvSpPr/>
          <p:nvPr/>
        </p:nvSpPr>
        <p:spPr>
          <a:xfrm rot="-132439" flipH="1">
            <a:off x="305871" y="-39916"/>
            <a:ext cx="4818716" cy="780968"/>
          </a:xfrm>
          <a:custGeom>
            <a:avLst/>
            <a:gdLst/>
            <a:ahLst/>
            <a:cxnLst/>
            <a:rect l="l" t="t" r="r" b="b"/>
            <a:pathLst>
              <a:path w="79484" h="14785" extrusionOk="0">
                <a:moveTo>
                  <a:pt x="64823" y="0"/>
                </a:moveTo>
                <a:cubicBezTo>
                  <a:pt x="56730" y="0"/>
                  <a:pt x="48629" y="357"/>
                  <a:pt x="40537" y="566"/>
                </a:cubicBezTo>
                <a:cubicBezTo>
                  <a:pt x="32882" y="767"/>
                  <a:pt x="25204" y="856"/>
                  <a:pt x="17548" y="856"/>
                </a:cubicBezTo>
                <a:lnTo>
                  <a:pt x="6188" y="856"/>
                </a:lnTo>
                <a:cubicBezTo>
                  <a:pt x="5806" y="856"/>
                  <a:pt x="5327" y="841"/>
                  <a:pt x="4808" y="841"/>
                </a:cubicBezTo>
                <a:cubicBezTo>
                  <a:pt x="2720" y="841"/>
                  <a:pt x="0" y="1085"/>
                  <a:pt x="519" y="3534"/>
                </a:cubicBezTo>
                <a:cubicBezTo>
                  <a:pt x="1166" y="6614"/>
                  <a:pt x="4269" y="9560"/>
                  <a:pt x="6746" y="11190"/>
                </a:cubicBezTo>
                <a:cubicBezTo>
                  <a:pt x="10540" y="13712"/>
                  <a:pt x="15160" y="14738"/>
                  <a:pt x="19713" y="14783"/>
                </a:cubicBezTo>
                <a:cubicBezTo>
                  <a:pt x="19807" y="14784"/>
                  <a:pt x="19901" y="14784"/>
                  <a:pt x="19995" y="14784"/>
                </a:cubicBezTo>
                <a:cubicBezTo>
                  <a:pt x="22334" y="14784"/>
                  <a:pt x="24671" y="14518"/>
                  <a:pt x="26967" y="14024"/>
                </a:cubicBezTo>
                <a:cubicBezTo>
                  <a:pt x="29891" y="13377"/>
                  <a:pt x="32703" y="12350"/>
                  <a:pt x="35515" y="11324"/>
                </a:cubicBezTo>
                <a:cubicBezTo>
                  <a:pt x="42724" y="8712"/>
                  <a:pt x="50045" y="6235"/>
                  <a:pt x="57633" y="5141"/>
                </a:cubicBezTo>
                <a:cubicBezTo>
                  <a:pt x="61727" y="4546"/>
                  <a:pt x="65864" y="4360"/>
                  <a:pt x="70011" y="4360"/>
                </a:cubicBezTo>
                <a:cubicBezTo>
                  <a:pt x="73167" y="4360"/>
                  <a:pt x="76330" y="4468"/>
                  <a:pt x="79484" y="4583"/>
                </a:cubicBezTo>
                <a:cubicBezTo>
                  <a:pt x="79461" y="3222"/>
                  <a:pt x="79439" y="1860"/>
                  <a:pt x="79439" y="499"/>
                </a:cubicBezTo>
                <a:cubicBezTo>
                  <a:pt x="74572" y="130"/>
                  <a:pt x="69699" y="0"/>
                  <a:pt x="648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48"/>
          <p:cNvSpPr/>
          <p:nvPr/>
        </p:nvSpPr>
        <p:spPr>
          <a:xfrm flipH="1">
            <a:off x="402459" y="-132676"/>
            <a:ext cx="2393629" cy="966464"/>
          </a:xfrm>
          <a:custGeom>
            <a:avLst/>
            <a:gdLst/>
            <a:ahLst/>
            <a:cxnLst/>
            <a:rect l="l" t="t" r="r" b="b"/>
            <a:pathLst>
              <a:path w="72716" h="43165" extrusionOk="0">
                <a:moveTo>
                  <a:pt x="36506" y="1"/>
                </a:moveTo>
                <a:cubicBezTo>
                  <a:pt x="24983" y="1"/>
                  <a:pt x="13559" y="1174"/>
                  <a:pt x="0" y="3973"/>
                </a:cubicBezTo>
                <a:cubicBezTo>
                  <a:pt x="982" y="6629"/>
                  <a:pt x="1205" y="12052"/>
                  <a:pt x="1853" y="14262"/>
                </a:cubicBezTo>
                <a:cubicBezTo>
                  <a:pt x="3259" y="19194"/>
                  <a:pt x="12610" y="30220"/>
                  <a:pt x="23859" y="33077"/>
                </a:cubicBezTo>
                <a:cubicBezTo>
                  <a:pt x="25907" y="33596"/>
                  <a:pt x="27823" y="33808"/>
                  <a:pt x="29631" y="33808"/>
                </a:cubicBezTo>
                <a:cubicBezTo>
                  <a:pt x="37728" y="33808"/>
                  <a:pt x="43662" y="29551"/>
                  <a:pt x="49622" y="29551"/>
                </a:cubicBezTo>
                <a:cubicBezTo>
                  <a:pt x="50569" y="29551"/>
                  <a:pt x="51516" y="29659"/>
                  <a:pt x="52472" y="29907"/>
                </a:cubicBezTo>
                <a:cubicBezTo>
                  <a:pt x="60284" y="31938"/>
                  <a:pt x="55507" y="42049"/>
                  <a:pt x="72715" y="43165"/>
                </a:cubicBezTo>
                <a:cubicBezTo>
                  <a:pt x="70483" y="29863"/>
                  <a:pt x="71086" y="16270"/>
                  <a:pt x="71689" y="2812"/>
                </a:cubicBezTo>
                <a:cubicBezTo>
                  <a:pt x="58580" y="1069"/>
                  <a:pt x="47498" y="1"/>
                  <a:pt x="365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48"/>
          <p:cNvSpPr/>
          <p:nvPr/>
        </p:nvSpPr>
        <p:spPr>
          <a:xfrm rot="10800000" flipH="1">
            <a:off x="-272112" y="-10878"/>
            <a:ext cx="2096898" cy="989152"/>
          </a:xfrm>
          <a:custGeom>
            <a:avLst/>
            <a:gdLst/>
            <a:ahLst/>
            <a:cxnLst/>
            <a:rect l="l" t="t" r="r" b="b"/>
            <a:pathLst>
              <a:path w="143993" h="61524" extrusionOk="0">
                <a:moveTo>
                  <a:pt x="25900" y="1"/>
                </a:moveTo>
                <a:cubicBezTo>
                  <a:pt x="11671" y="1"/>
                  <a:pt x="1" y="8596"/>
                  <a:pt x="1" y="8596"/>
                </a:cubicBezTo>
                <a:lnTo>
                  <a:pt x="186" y="61523"/>
                </a:lnTo>
                <a:lnTo>
                  <a:pt x="143993" y="61523"/>
                </a:lnTo>
                <a:cubicBezTo>
                  <a:pt x="138074" y="43327"/>
                  <a:pt x="128448" y="39288"/>
                  <a:pt x="117124" y="39288"/>
                </a:cubicBezTo>
                <a:cubicBezTo>
                  <a:pt x="108085" y="39288"/>
                  <a:pt x="97965" y="41861"/>
                  <a:pt x="87783" y="41861"/>
                </a:cubicBezTo>
                <a:cubicBezTo>
                  <a:pt x="83897" y="41861"/>
                  <a:pt x="80003" y="41486"/>
                  <a:pt x="76156" y="40451"/>
                </a:cubicBezTo>
                <a:cubicBezTo>
                  <a:pt x="58842" y="35830"/>
                  <a:pt x="64326" y="18763"/>
                  <a:pt x="43685" y="5269"/>
                </a:cubicBezTo>
                <a:cubicBezTo>
                  <a:pt x="37737" y="1386"/>
                  <a:pt x="31612" y="1"/>
                  <a:pt x="259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48"/>
          <p:cNvSpPr/>
          <p:nvPr/>
        </p:nvSpPr>
        <p:spPr>
          <a:xfrm rot="10800000" flipH="1">
            <a:off x="402451" y="1086487"/>
            <a:ext cx="98400" cy="98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48"/>
          <p:cNvSpPr/>
          <p:nvPr/>
        </p:nvSpPr>
        <p:spPr>
          <a:xfrm rot="10800000" flipH="1">
            <a:off x="1153051" y="648062"/>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48"/>
          <p:cNvSpPr/>
          <p:nvPr/>
        </p:nvSpPr>
        <p:spPr>
          <a:xfrm rot="10800000" flipH="1">
            <a:off x="2859751" y="301212"/>
            <a:ext cx="98400" cy="987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48"/>
          <p:cNvSpPr/>
          <p:nvPr/>
        </p:nvSpPr>
        <p:spPr>
          <a:xfrm rot="-10667561">
            <a:off x="305871" y="4393835"/>
            <a:ext cx="4818716" cy="780968"/>
          </a:xfrm>
          <a:custGeom>
            <a:avLst/>
            <a:gdLst/>
            <a:ahLst/>
            <a:cxnLst/>
            <a:rect l="l" t="t" r="r" b="b"/>
            <a:pathLst>
              <a:path w="79484" h="14785" extrusionOk="0">
                <a:moveTo>
                  <a:pt x="64823" y="0"/>
                </a:moveTo>
                <a:cubicBezTo>
                  <a:pt x="56730" y="0"/>
                  <a:pt x="48629" y="357"/>
                  <a:pt x="40537" y="566"/>
                </a:cubicBezTo>
                <a:cubicBezTo>
                  <a:pt x="32882" y="767"/>
                  <a:pt x="25204" y="856"/>
                  <a:pt x="17548" y="856"/>
                </a:cubicBezTo>
                <a:lnTo>
                  <a:pt x="6188" y="856"/>
                </a:lnTo>
                <a:cubicBezTo>
                  <a:pt x="5806" y="856"/>
                  <a:pt x="5327" y="841"/>
                  <a:pt x="4808" y="841"/>
                </a:cubicBezTo>
                <a:cubicBezTo>
                  <a:pt x="2720" y="841"/>
                  <a:pt x="0" y="1085"/>
                  <a:pt x="519" y="3534"/>
                </a:cubicBezTo>
                <a:cubicBezTo>
                  <a:pt x="1166" y="6614"/>
                  <a:pt x="4269" y="9560"/>
                  <a:pt x="6746" y="11190"/>
                </a:cubicBezTo>
                <a:cubicBezTo>
                  <a:pt x="10540" y="13712"/>
                  <a:pt x="15160" y="14738"/>
                  <a:pt x="19713" y="14783"/>
                </a:cubicBezTo>
                <a:cubicBezTo>
                  <a:pt x="19807" y="14784"/>
                  <a:pt x="19901" y="14784"/>
                  <a:pt x="19995" y="14784"/>
                </a:cubicBezTo>
                <a:cubicBezTo>
                  <a:pt x="22334" y="14784"/>
                  <a:pt x="24671" y="14518"/>
                  <a:pt x="26967" y="14024"/>
                </a:cubicBezTo>
                <a:cubicBezTo>
                  <a:pt x="29891" y="13377"/>
                  <a:pt x="32703" y="12350"/>
                  <a:pt x="35515" y="11324"/>
                </a:cubicBezTo>
                <a:cubicBezTo>
                  <a:pt x="42724" y="8712"/>
                  <a:pt x="50045" y="6235"/>
                  <a:pt x="57633" y="5141"/>
                </a:cubicBezTo>
                <a:cubicBezTo>
                  <a:pt x="61727" y="4546"/>
                  <a:pt x="65864" y="4360"/>
                  <a:pt x="70011" y="4360"/>
                </a:cubicBezTo>
                <a:cubicBezTo>
                  <a:pt x="73167" y="4360"/>
                  <a:pt x="76330" y="4468"/>
                  <a:pt x="79484" y="4583"/>
                </a:cubicBezTo>
                <a:cubicBezTo>
                  <a:pt x="79461" y="3222"/>
                  <a:pt x="79439" y="1860"/>
                  <a:pt x="79439" y="499"/>
                </a:cubicBezTo>
                <a:cubicBezTo>
                  <a:pt x="74572" y="130"/>
                  <a:pt x="69699" y="0"/>
                  <a:pt x="648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48"/>
          <p:cNvSpPr/>
          <p:nvPr/>
        </p:nvSpPr>
        <p:spPr>
          <a:xfrm rot="10800000">
            <a:off x="402459" y="4301097"/>
            <a:ext cx="2393629" cy="966464"/>
          </a:xfrm>
          <a:custGeom>
            <a:avLst/>
            <a:gdLst/>
            <a:ahLst/>
            <a:cxnLst/>
            <a:rect l="l" t="t" r="r" b="b"/>
            <a:pathLst>
              <a:path w="72716" h="43165" extrusionOk="0">
                <a:moveTo>
                  <a:pt x="36506" y="1"/>
                </a:moveTo>
                <a:cubicBezTo>
                  <a:pt x="24983" y="1"/>
                  <a:pt x="13559" y="1174"/>
                  <a:pt x="0" y="3973"/>
                </a:cubicBezTo>
                <a:cubicBezTo>
                  <a:pt x="982" y="6629"/>
                  <a:pt x="1205" y="12052"/>
                  <a:pt x="1853" y="14262"/>
                </a:cubicBezTo>
                <a:cubicBezTo>
                  <a:pt x="3259" y="19194"/>
                  <a:pt x="12610" y="30220"/>
                  <a:pt x="23859" y="33077"/>
                </a:cubicBezTo>
                <a:cubicBezTo>
                  <a:pt x="25907" y="33596"/>
                  <a:pt x="27823" y="33808"/>
                  <a:pt x="29631" y="33808"/>
                </a:cubicBezTo>
                <a:cubicBezTo>
                  <a:pt x="37728" y="33808"/>
                  <a:pt x="43662" y="29551"/>
                  <a:pt x="49622" y="29551"/>
                </a:cubicBezTo>
                <a:cubicBezTo>
                  <a:pt x="50569" y="29551"/>
                  <a:pt x="51516" y="29659"/>
                  <a:pt x="52472" y="29907"/>
                </a:cubicBezTo>
                <a:cubicBezTo>
                  <a:pt x="60284" y="31938"/>
                  <a:pt x="55507" y="42049"/>
                  <a:pt x="72715" y="43165"/>
                </a:cubicBezTo>
                <a:cubicBezTo>
                  <a:pt x="70483" y="29863"/>
                  <a:pt x="71086" y="16270"/>
                  <a:pt x="71689" y="2812"/>
                </a:cubicBezTo>
                <a:cubicBezTo>
                  <a:pt x="58580" y="1069"/>
                  <a:pt x="47498" y="1"/>
                  <a:pt x="365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48"/>
          <p:cNvSpPr/>
          <p:nvPr/>
        </p:nvSpPr>
        <p:spPr>
          <a:xfrm>
            <a:off x="-272112" y="4156612"/>
            <a:ext cx="2096898" cy="989152"/>
          </a:xfrm>
          <a:custGeom>
            <a:avLst/>
            <a:gdLst/>
            <a:ahLst/>
            <a:cxnLst/>
            <a:rect l="l" t="t" r="r" b="b"/>
            <a:pathLst>
              <a:path w="143993" h="61524" extrusionOk="0">
                <a:moveTo>
                  <a:pt x="25900" y="1"/>
                </a:moveTo>
                <a:cubicBezTo>
                  <a:pt x="11671" y="1"/>
                  <a:pt x="1" y="8596"/>
                  <a:pt x="1" y="8596"/>
                </a:cubicBezTo>
                <a:lnTo>
                  <a:pt x="186" y="61523"/>
                </a:lnTo>
                <a:lnTo>
                  <a:pt x="143993" y="61523"/>
                </a:lnTo>
                <a:cubicBezTo>
                  <a:pt x="138074" y="43327"/>
                  <a:pt x="128448" y="39288"/>
                  <a:pt x="117124" y="39288"/>
                </a:cubicBezTo>
                <a:cubicBezTo>
                  <a:pt x="108085" y="39288"/>
                  <a:pt x="97965" y="41861"/>
                  <a:pt x="87783" y="41861"/>
                </a:cubicBezTo>
                <a:cubicBezTo>
                  <a:pt x="83897" y="41861"/>
                  <a:pt x="80003" y="41486"/>
                  <a:pt x="76156" y="40451"/>
                </a:cubicBezTo>
                <a:cubicBezTo>
                  <a:pt x="58842" y="35830"/>
                  <a:pt x="64326" y="18763"/>
                  <a:pt x="43685" y="5269"/>
                </a:cubicBezTo>
                <a:cubicBezTo>
                  <a:pt x="37737" y="1386"/>
                  <a:pt x="31612" y="1"/>
                  <a:pt x="259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48"/>
          <p:cNvSpPr/>
          <p:nvPr/>
        </p:nvSpPr>
        <p:spPr>
          <a:xfrm>
            <a:off x="402451" y="3949699"/>
            <a:ext cx="98400" cy="98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48"/>
          <p:cNvSpPr/>
          <p:nvPr/>
        </p:nvSpPr>
        <p:spPr>
          <a:xfrm>
            <a:off x="1153051" y="4388124"/>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48"/>
          <p:cNvSpPr/>
          <p:nvPr/>
        </p:nvSpPr>
        <p:spPr>
          <a:xfrm>
            <a:off x="2859751" y="4734974"/>
            <a:ext cx="98400" cy="987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48"/>
          <p:cNvSpPr/>
          <p:nvPr/>
        </p:nvSpPr>
        <p:spPr>
          <a:xfrm>
            <a:off x="5246676" y="4818274"/>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48"/>
          <p:cNvSpPr/>
          <p:nvPr/>
        </p:nvSpPr>
        <p:spPr>
          <a:xfrm rot="10800000" flipH="1">
            <a:off x="5246676" y="153112"/>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495838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3" name="Google Shape;13;p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4"/>
        <p:cNvGrpSpPr/>
        <p:nvPr/>
      </p:nvGrpSpPr>
      <p:grpSpPr>
        <a:xfrm>
          <a:off x="0" y="0"/>
          <a:ext cx="0" cy="0"/>
          <a:chOff x="0" y="0"/>
          <a:chExt cx="0" cy="0"/>
        </a:xfrm>
      </p:grpSpPr>
      <p:sp>
        <p:nvSpPr>
          <p:cNvPr id="15" name="Google Shape;15;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6" name="Google Shape;16;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7" name="Google Shape;17;p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8"/>
        <p:cNvGrpSpPr/>
        <p:nvPr/>
      </p:nvGrpSpPr>
      <p:grpSpPr>
        <a:xfrm>
          <a:off x="0" y="0"/>
          <a:ext cx="0" cy="0"/>
          <a:chOff x="0" y="0"/>
          <a:chExt cx="0" cy="0"/>
        </a:xfrm>
      </p:grpSpPr>
      <p:sp>
        <p:nvSpPr>
          <p:cNvPr id="19" name="Google Shape;19;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0" name="Google Shape;20;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1" name="Google Shape;21;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2" name="Google Shape;22;p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3"/>
        <p:cNvGrpSpPr/>
        <p:nvPr/>
      </p:nvGrpSpPr>
      <p:grpSpPr>
        <a:xfrm>
          <a:off x="0" y="0"/>
          <a:ext cx="0" cy="0"/>
          <a:chOff x="0" y="0"/>
          <a:chExt cx="0" cy="0"/>
        </a:xfrm>
      </p:grpSpPr>
      <p:sp>
        <p:nvSpPr>
          <p:cNvPr id="24" name="Google Shape;24;p6"/>
          <p:cNvSpPr txBox="1">
            <a:spLocks noGrp="1"/>
          </p:cNvSpPr>
          <p:nvPr>
            <p:ph type="title"/>
          </p:nvPr>
        </p:nvSpPr>
        <p:spPr>
          <a:xfrm>
            <a:off x="448975" y="410350"/>
            <a:ext cx="8237700" cy="218400"/>
          </a:xfrm>
          <a:prstGeom prst="rect">
            <a:avLst/>
          </a:prstGeom>
        </p:spPr>
        <p:txBody>
          <a:bodyPr spcFirstLastPara="1" wrap="square" lIns="91425" tIns="91425" rIns="91425" bIns="91425" anchor="t" anchorCtr="0">
            <a:noAutofit/>
          </a:bodyPr>
          <a:lstStyle>
            <a:lvl1pPr lvl="0" algn="ctr">
              <a:spcBef>
                <a:spcPts val="0"/>
              </a:spcBef>
              <a:spcAft>
                <a:spcPts val="0"/>
              </a:spcAft>
              <a:buSzPts val="2800"/>
              <a:buNone/>
              <a:defRPr sz="2700">
                <a:latin typeface="Fira Sans Extra Condensed Medium"/>
                <a:ea typeface="Fira Sans Extra Condensed Medium"/>
                <a:cs typeface="Fira Sans Extra Condensed Medium"/>
                <a:sym typeface="Fira Sans Extra Condensed Medium"/>
              </a:defRPr>
            </a:lvl1pPr>
            <a:lvl2pPr lvl="1" algn="ctr">
              <a:spcBef>
                <a:spcPts val="0"/>
              </a:spcBef>
              <a:spcAft>
                <a:spcPts val="0"/>
              </a:spcAft>
              <a:buSzPts val="2800"/>
              <a:buNone/>
              <a:defRPr/>
            </a:lvl2pPr>
            <a:lvl3pPr lvl="2" algn="ctr">
              <a:spcBef>
                <a:spcPts val="0"/>
              </a:spcBef>
              <a:spcAft>
                <a:spcPts val="0"/>
              </a:spcAft>
              <a:buSzPts val="2800"/>
              <a:buNone/>
              <a:defRPr/>
            </a:lvl3pPr>
            <a:lvl4pPr lvl="3" algn="ctr">
              <a:spcBef>
                <a:spcPts val="0"/>
              </a:spcBef>
              <a:spcAft>
                <a:spcPts val="0"/>
              </a:spcAft>
              <a:buSzPts val="2800"/>
              <a:buNone/>
              <a:defRPr/>
            </a:lvl4pPr>
            <a:lvl5pPr lvl="4" algn="ctr">
              <a:spcBef>
                <a:spcPts val="0"/>
              </a:spcBef>
              <a:spcAft>
                <a:spcPts val="0"/>
              </a:spcAft>
              <a:buSzPts val="2800"/>
              <a:buNone/>
              <a:defRPr/>
            </a:lvl5pPr>
            <a:lvl6pPr lvl="5" algn="ctr">
              <a:spcBef>
                <a:spcPts val="0"/>
              </a:spcBef>
              <a:spcAft>
                <a:spcPts val="0"/>
              </a:spcAft>
              <a:buSzPts val="2800"/>
              <a:buNone/>
              <a:defRPr/>
            </a:lvl6pPr>
            <a:lvl7pPr lvl="6" algn="ctr">
              <a:spcBef>
                <a:spcPts val="0"/>
              </a:spcBef>
              <a:spcAft>
                <a:spcPts val="0"/>
              </a:spcAft>
              <a:buSzPts val="2800"/>
              <a:buNone/>
              <a:defRPr/>
            </a:lvl7pPr>
            <a:lvl8pPr lvl="7" algn="ctr">
              <a:spcBef>
                <a:spcPts val="0"/>
              </a:spcBef>
              <a:spcAft>
                <a:spcPts val="0"/>
              </a:spcAft>
              <a:buSzPts val="2800"/>
              <a:buNone/>
              <a:defRPr/>
            </a:lvl8pPr>
            <a:lvl9pPr lvl="8" algn="ctr">
              <a:spcBef>
                <a:spcPts val="0"/>
              </a:spcBef>
              <a:spcAft>
                <a:spcPts val="0"/>
              </a:spcAft>
              <a:buSzPts val="28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5"/>
        <p:cNvGrpSpPr/>
        <p:nvPr/>
      </p:nvGrpSpPr>
      <p:grpSpPr>
        <a:xfrm>
          <a:off x="0" y="0"/>
          <a:ext cx="0" cy="0"/>
          <a:chOff x="0" y="0"/>
          <a:chExt cx="0" cy="0"/>
        </a:xfrm>
      </p:grpSpPr>
      <p:sp>
        <p:nvSpPr>
          <p:cNvPr id="26" name="Google Shape;26;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27" name="Google Shape;27;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8" name="Google Shape;28;p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9"/>
        <p:cNvGrpSpPr/>
        <p:nvPr/>
      </p:nvGrpSpPr>
      <p:grpSpPr>
        <a:xfrm>
          <a:off x="0" y="0"/>
          <a:ext cx="0" cy="0"/>
          <a:chOff x="0" y="0"/>
          <a:chExt cx="0" cy="0"/>
        </a:xfrm>
      </p:grpSpPr>
      <p:sp>
        <p:nvSpPr>
          <p:cNvPr id="30" name="Google Shape;30;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1" name="Google Shape;31;p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2"/>
        <p:cNvGrpSpPr/>
        <p:nvPr/>
      </p:nvGrpSpPr>
      <p:grpSpPr>
        <a:xfrm>
          <a:off x="0" y="0"/>
          <a:ext cx="0" cy="0"/>
          <a:chOff x="0" y="0"/>
          <a:chExt cx="0" cy="0"/>
        </a:xfrm>
      </p:grpSpPr>
      <p:sp>
        <p:nvSpPr>
          <p:cNvPr id="33" name="Google Shape;33;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5" name="Google Shape;35;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6" name="Google Shape;36;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37" name="Google Shape;37;p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8"/>
        <p:cNvGrpSpPr/>
        <p:nvPr/>
      </p:nvGrpSpPr>
      <p:grpSpPr>
        <a:xfrm>
          <a:off x="0" y="0"/>
          <a:ext cx="0" cy="0"/>
          <a:chOff x="0" y="0"/>
          <a:chExt cx="0" cy="0"/>
        </a:xfrm>
      </p:grpSpPr>
      <p:sp>
        <p:nvSpPr>
          <p:cNvPr id="39" name="Google Shape;39;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0" name="Google Shape;40;p1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‹N°›</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Fira Sans Extra Condensed SemiBold"/>
              <a:buNone/>
              <a:defRPr sz="2800">
                <a:solidFill>
                  <a:schemeClr val="dk1"/>
                </a:solidFill>
                <a:latin typeface="Fira Sans Extra Condensed SemiBold"/>
                <a:ea typeface="Fira Sans Extra Condensed SemiBold"/>
                <a:cs typeface="Fira Sans Extra Condensed SemiBold"/>
                <a:sym typeface="Fira Sans Extra Condensed SemiBold"/>
              </a:defRPr>
            </a:lvl1pPr>
            <a:lvl2pPr lvl="1">
              <a:spcBef>
                <a:spcPts val="0"/>
              </a:spcBef>
              <a:spcAft>
                <a:spcPts val="0"/>
              </a:spcAft>
              <a:buClr>
                <a:schemeClr val="dk1"/>
              </a:buClr>
              <a:buSzPts val="2800"/>
              <a:buFont typeface="Fira Sans Extra Condensed SemiBold"/>
              <a:buNone/>
              <a:defRPr sz="2800">
                <a:solidFill>
                  <a:schemeClr val="dk1"/>
                </a:solidFill>
                <a:latin typeface="Fira Sans Extra Condensed SemiBold"/>
                <a:ea typeface="Fira Sans Extra Condensed SemiBold"/>
                <a:cs typeface="Fira Sans Extra Condensed SemiBold"/>
                <a:sym typeface="Fira Sans Extra Condensed SemiBold"/>
              </a:defRPr>
            </a:lvl2pPr>
            <a:lvl3pPr lvl="2">
              <a:spcBef>
                <a:spcPts val="0"/>
              </a:spcBef>
              <a:spcAft>
                <a:spcPts val="0"/>
              </a:spcAft>
              <a:buClr>
                <a:schemeClr val="dk1"/>
              </a:buClr>
              <a:buSzPts val="2800"/>
              <a:buFont typeface="Fira Sans Extra Condensed SemiBold"/>
              <a:buNone/>
              <a:defRPr sz="2800">
                <a:solidFill>
                  <a:schemeClr val="dk1"/>
                </a:solidFill>
                <a:latin typeface="Fira Sans Extra Condensed SemiBold"/>
                <a:ea typeface="Fira Sans Extra Condensed SemiBold"/>
                <a:cs typeface="Fira Sans Extra Condensed SemiBold"/>
                <a:sym typeface="Fira Sans Extra Condensed SemiBold"/>
              </a:defRPr>
            </a:lvl3pPr>
            <a:lvl4pPr lvl="3">
              <a:spcBef>
                <a:spcPts val="0"/>
              </a:spcBef>
              <a:spcAft>
                <a:spcPts val="0"/>
              </a:spcAft>
              <a:buClr>
                <a:schemeClr val="dk1"/>
              </a:buClr>
              <a:buSzPts val="2800"/>
              <a:buFont typeface="Fira Sans Extra Condensed SemiBold"/>
              <a:buNone/>
              <a:defRPr sz="2800">
                <a:solidFill>
                  <a:schemeClr val="dk1"/>
                </a:solidFill>
                <a:latin typeface="Fira Sans Extra Condensed SemiBold"/>
                <a:ea typeface="Fira Sans Extra Condensed SemiBold"/>
                <a:cs typeface="Fira Sans Extra Condensed SemiBold"/>
                <a:sym typeface="Fira Sans Extra Condensed SemiBold"/>
              </a:defRPr>
            </a:lvl4pPr>
            <a:lvl5pPr lvl="4">
              <a:spcBef>
                <a:spcPts val="0"/>
              </a:spcBef>
              <a:spcAft>
                <a:spcPts val="0"/>
              </a:spcAft>
              <a:buClr>
                <a:schemeClr val="dk1"/>
              </a:buClr>
              <a:buSzPts val="2800"/>
              <a:buFont typeface="Fira Sans Extra Condensed SemiBold"/>
              <a:buNone/>
              <a:defRPr sz="2800">
                <a:solidFill>
                  <a:schemeClr val="dk1"/>
                </a:solidFill>
                <a:latin typeface="Fira Sans Extra Condensed SemiBold"/>
                <a:ea typeface="Fira Sans Extra Condensed SemiBold"/>
                <a:cs typeface="Fira Sans Extra Condensed SemiBold"/>
                <a:sym typeface="Fira Sans Extra Condensed SemiBold"/>
              </a:defRPr>
            </a:lvl5pPr>
            <a:lvl6pPr lvl="5">
              <a:spcBef>
                <a:spcPts val="0"/>
              </a:spcBef>
              <a:spcAft>
                <a:spcPts val="0"/>
              </a:spcAft>
              <a:buClr>
                <a:schemeClr val="dk1"/>
              </a:buClr>
              <a:buSzPts val="2800"/>
              <a:buFont typeface="Fira Sans Extra Condensed SemiBold"/>
              <a:buNone/>
              <a:defRPr sz="2800">
                <a:solidFill>
                  <a:schemeClr val="dk1"/>
                </a:solidFill>
                <a:latin typeface="Fira Sans Extra Condensed SemiBold"/>
                <a:ea typeface="Fira Sans Extra Condensed SemiBold"/>
                <a:cs typeface="Fira Sans Extra Condensed SemiBold"/>
                <a:sym typeface="Fira Sans Extra Condensed SemiBold"/>
              </a:defRPr>
            </a:lvl6pPr>
            <a:lvl7pPr lvl="6">
              <a:spcBef>
                <a:spcPts val="0"/>
              </a:spcBef>
              <a:spcAft>
                <a:spcPts val="0"/>
              </a:spcAft>
              <a:buClr>
                <a:schemeClr val="dk1"/>
              </a:buClr>
              <a:buSzPts val="2800"/>
              <a:buFont typeface="Fira Sans Extra Condensed SemiBold"/>
              <a:buNone/>
              <a:defRPr sz="2800">
                <a:solidFill>
                  <a:schemeClr val="dk1"/>
                </a:solidFill>
                <a:latin typeface="Fira Sans Extra Condensed SemiBold"/>
                <a:ea typeface="Fira Sans Extra Condensed SemiBold"/>
                <a:cs typeface="Fira Sans Extra Condensed SemiBold"/>
                <a:sym typeface="Fira Sans Extra Condensed SemiBold"/>
              </a:defRPr>
            </a:lvl7pPr>
            <a:lvl8pPr lvl="7">
              <a:spcBef>
                <a:spcPts val="0"/>
              </a:spcBef>
              <a:spcAft>
                <a:spcPts val="0"/>
              </a:spcAft>
              <a:buClr>
                <a:schemeClr val="dk1"/>
              </a:buClr>
              <a:buSzPts val="2800"/>
              <a:buFont typeface="Fira Sans Extra Condensed SemiBold"/>
              <a:buNone/>
              <a:defRPr sz="2800">
                <a:solidFill>
                  <a:schemeClr val="dk1"/>
                </a:solidFill>
                <a:latin typeface="Fira Sans Extra Condensed SemiBold"/>
                <a:ea typeface="Fira Sans Extra Condensed SemiBold"/>
                <a:cs typeface="Fira Sans Extra Condensed SemiBold"/>
                <a:sym typeface="Fira Sans Extra Condensed SemiBold"/>
              </a:defRPr>
            </a:lvl8pPr>
            <a:lvl9pPr lvl="8">
              <a:spcBef>
                <a:spcPts val="0"/>
              </a:spcBef>
              <a:spcAft>
                <a:spcPts val="0"/>
              </a:spcAft>
              <a:buClr>
                <a:schemeClr val="dk1"/>
              </a:buClr>
              <a:buSzPts val="2800"/>
              <a:buFont typeface="Fira Sans Extra Condensed SemiBold"/>
              <a:buNone/>
              <a:defRPr sz="2800">
                <a:solidFill>
                  <a:schemeClr val="dk1"/>
                </a:solidFill>
                <a:latin typeface="Fira Sans Extra Condensed SemiBold"/>
                <a:ea typeface="Fira Sans Extra Condensed SemiBold"/>
                <a:cs typeface="Fira Sans Extra Condensed SemiBold"/>
                <a:sym typeface="Fira Sans Extra Condensed SemiBold"/>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SzPts val="1800"/>
              <a:buFont typeface="Roboto"/>
              <a:buChar char="●"/>
              <a:defRPr sz="1800">
                <a:latin typeface="Roboto"/>
                <a:ea typeface="Roboto"/>
                <a:cs typeface="Roboto"/>
                <a:sym typeface="Roboto"/>
              </a:defRPr>
            </a:lvl1pPr>
            <a:lvl2pPr marL="914400" lvl="1" indent="-317500">
              <a:lnSpc>
                <a:spcPct val="100000"/>
              </a:lnSpc>
              <a:spcBef>
                <a:spcPts val="1600"/>
              </a:spcBef>
              <a:spcAft>
                <a:spcPts val="0"/>
              </a:spcAft>
              <a:buSzPts val="1400"/>
              <a:buFont typeface="Roboto"/>
              <a:buChar char="○"/>
              <a:defRPr>
                <a:latin typeface="Roboto"/>
                <a:ea typeface="Roboto"/>
                <a:cs typeface="Roboto"/>
                <a:sym typeface="Roboto"/>
              </a:defRPr>
            </a:lvl2pPr>
            <a:lvl3pPr marL="1371600" lvl="2" indent="-317500">
              <a:lnSpc>
                <a:spcPct val="100000"/>
              </a:lnSpc>
              <a:spcBef>
                <a:spcPts val="1600"/>
              </a:spcBef>
              <a:spcAft>
                <a:spcPts val="0"/>
              </a:spcAft>
              <a:buSzPts val="1400"/>
              <a:buFont typeface="Roboto"/>
              <a:buChar char="■"/>
              <a:defRPr>
                <a:latin typeface="Roboto"/>
                <a:ea typeface="Roboto"/>
                <a:cs typeface="Roboto"/>
                <a:sym typeface="Roboto"/>
              </a:defRPr>
            </a:lvl3pPr>
            <a:lvl4pPr marL="1828800" lvl="3" indent="-317500">
              <a:lnSpc>
                <a:spcPct val="100000"/>
              </a:lnSpc>
              <a:spcBef>
                <a:spcPts val="1600"/>
              </a:spcBef>
              <a:spcAft>
                <a:spcPts val="0"/>
              </a:spcAft>
              <a:buSzPts val="1400"/>
              <a:buFont typeface="Roboto"/>
              <a:buChar char="●"/>
              <a:defRPr>
                <a:latin typeface="Roboto"/>
                <a:ea typeface="Roboto"/>
                <a:cs typeface="Roboto"/>
                <a:sym typeface="Roboto"/>
              </a:defRPr>
            </a:lvl4pPr>
            <a:lvl5pPr marL="2286000" lvl="4" indent="-317500">
              <a:lnSpc>
                <a:spcPct val="100000"/>
              </a:lnSpc>
              <a:spcBef>
                <a:spcPts val="1600"/>
              </a:spcBef>
              <a:spcAft>
                <a:spcPts val="0"/>
              </a:spcAft>
              <a:buSzPts val="1400"/>
              <a:buFont typeface="Roboto"/>
              <a:buChar char="○"/>
              <a:defRPr>
                <a:latin typeface="Roboto"/>
                <a:ea typeface="Roboto"/>
                <a:cs typeface="Roboto"/>
                <a:sym typeface="Roboto"/>
              </a:defRPr>
            </a:lvl5pPr>
            <a:lvl6pPr marL="2743200" lvl="5" indent="-317500">
              <a:lnSpc>
                <a:spcPct val="100000"/>
              </a:lnSpc>
              <a:spcBef>
                <a:spcPts val="1600"/>
              </a:spcBef>
              <a:spcAft>
                <a:spcPts val="0"/>
              </a:spcAft>
              <a:buSzPts val="1400"/>
              <a:buFont typeface="Roboto"/>
              <a:buChar char="■"/>
              <a:defRPr>
                <a:latin typeface="Roboto"/>
                <a:ea typeface="Roboto"/>
                <a:cs typeface="Roboto"/>
                <a:sym typeface="Roboto"/>
              </a:defRPr>
            </a:lvl6pPr>
            <a:lvl7pPr marL="3200400" lvl="6" indent="-317500">
              <a:lnSpc>
                <a:spcPct val="100000"/>
              </a:lnSpc>
              <a:spcBef>
                <a:spcPts val="1600"/>
              </a:spcBef>
              <a:spcAft>
                <a:spcPts val="0"/>
              </a:spcAft>
              <a:buSzPts val="1400"/>
              <a:buFont typeface="Roboto"/>
              <a:buChar char="●"/>
              <a:defRPr>
                <a:latin typeface="Roboto"/>
                <a:ea typeface="Roboto"/>
                <a:cs typeface="Roboto"/>
                <a:sym typeface="Roboto"/>
              </a:defRPr>
            </a:lvl7pPr>
            <a:lvl8pPr marL="3657600" lvl="7" indent="-317500">
              <a:lnSpc>
                <a:spcPct val="100000"/>
              </a:lnSpc>
              <a:spcBef>
                <a:spcPts val="1600"/>
              </a:spcBef>
              <a:spcAft>
                <a:spcPts val="0"/>
              </a:spcAft>
              <a:buSzPts val="1400"/>
              <a:buFont typeface="Roboto"/>
              <a:buChar char="○"/>
              <a:defRPr>
                <a:latin typeface="Roboto"/>
                <a:ea typeface="Roboto"/>
                <a:cs typeface="Roboto"/>
                <a:sym typeface="Roboto"/>
              </a:defRPr>
            </a:lvl8pPr>
            <a:lvl9pPr marL="4114800" lvl="8" indent="-317500">
              <a:lnSpc>
                <a:spcPct val="100000"/>
              </a:lnSpc>
              <a:spcBef>
                <a:spcPts val="1600"/>
              </a:spcBef>
              <a:spcAft>
                <a:spcPts val="1600"/>
              </a:spcAft>
              <a:buSzPts val="1400"/>
              <a:buFont typeface="Roboto"/>
              <a:buChar char="■"/>
              <a:defRPr>
                <a:latin typeface="Roboto"/>
                <a:ea typeface="Roboto"/>
                <a:cs typeface="Roboto"/>
                <a:sym typeface="Robo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1" r:id="rId13"/>
    <p:sldLayoutId id="2147483662" r:id="rId14"/>
    <p:sldLayoutId id="2147483666" r:id="rId15"/>
    <p:sldLayoutId id="2147483668" r:id="rId16"/>
    <p:sldLayoutId id="2147483669" r:id="rId17"/>
    <p:sldLayoutId id="2147483670" r:id="rId1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9.xml"/><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0.xml"/><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1.xml"/><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4.xml"/><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5.xml"/><Relationship Id="rId1" Type="http://schemas.openxmlformats.org/officeDocument/2006/relationships/slideLayout" Target="../slideLayouts/slideLayout17.xml"/><Relationship Id="rId4" Type="http://schemas.openxmlformats.org/officeDocument/2006/relationships/image" Target="../media/image15.png"/></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6.xml"/><Relationship Id="rId1" Type="http://schemas.openxmlformats.org/officeDocument/2006/relationships/slideLayout" Target="../slideLayouts/slideLayout17.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7.xml"/><Relationship Id="rId1" Type="http://schemas.openxmlformats.org/officeDocument/2006/relationships/slideLayout" Target="../slideLayouts/slideLayout1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9.xml"/><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7.xml"/></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1.xml"/><Relationship Id="rId1" Type="http://schemas.openxmlformats.org/officeDocument/2006/relationships/slideLayout" Target="../slideLayouts/slideLayout17.xml"/></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2.xml"/><Relationship Id="rId1" Type="http://schemas.openxmlformats.org/officeDocument/2006/relationships/slideLayout" Target="../slideLayouts/slideLayout17.xml"/></Relationships>
</file>

<file path=ppt/slides/_rels/slide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3.xml"/><Relationship Id="rId1" Type="http://schemas.openxmlformats.org/officeDocument/2006/relationships/slideLayout" Target="../slideLayouts/slideLayout17.xml"/></Relationships>
</file>

<file path=ppt/slides/_rels/slide3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4.xml"/><Relationship Id="rId1" Type="http://schemas.openxmlformats.org/officeDocument/2006/relationships/slideLayout" Target="../slideLayouts/slideLayout1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8.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7.xml"/></Relationships>
</file>

<file path=ppt/slides/_rels/slide3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8.xml"/><Relationship Id="rId1" Type="http://schemas.openxmlformats.org/officeDocument/2006/relationships/slideLayout" Target="../slideLayouts/slideLayout17.xml"/></Relationships>
</file>

<file path=ppt/slides/_rels/slide3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9.xml"/><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4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0.xml"/><Relationship Id="rId1" Type="http://schemas.openxmlformats.org/officeDocument/2006/relationships/slideLayout" Target="../slideLayouts/slideLayout17.xml"/></Relationships>
</file>

<file path=ppt/slides/_rels/slide4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1.xml"/><Relationship Id="rId1" Type="http://schemas.openxmlformats.org/officeDocument/2006/relationships/slideLayout" Target="../slideLayouts/slideLayout1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5.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8.xml"/></Relationships>
</file>

<file path=ppt/slides/_rels/slide4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4.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5.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8.xml"/></Relationships>
</file>

<file path=ppt/slides/_rels/slide48.xml.rels><?xml version="1.0" encoding="UTF-8" standalone="yes"?>
<Relationships xmlns="http://schemas.openxmlformats.org/package/2006/relationships"><Relationship Id="rId3" Type="http://schemas.openxmlformats.org/officeDocument/2006/relationships/hyperlink" Target="https://www.btobmarketers.fr/" TargetMode="External"/><Relationship Id="rId2" Type="http://schemas.openxmlformats.org/officeDocument/2006/relationships/notesSlide" Target="../notesSlides/notesSlide48.xml"/><Relationship Id="rId1" Type="http://schemas.openxmlformats.org/officeDocument/2006/relationships/slideLayout" Target="../slideLayouts/slideLayout1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7.xml"/></Relationships>
</file>

<file path=ppt/slides/_rels/slide5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0.xml"/><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8.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7.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8.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7.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7.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7.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7.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5.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8.xml"/></Relationships>
</file>

<file path=ppt/slides/_rels/slide6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4.xml"/><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7.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7.xml"/></Relationships>
</file>

<file path=ppt/slides/_rels/slide6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7.xml"/><Relationship Id="rId1" Type="http://schemas.openxmlformats.org/officeDocument/2006/relationships/slideLayout" Target="../slideLayouts/slideLayout17.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7.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7.xml"/></Relationships>
</file>

<file path=ppt/slides/_rels/slide7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1.xml"/><Relationship Id="rId1" Type="http://schemas.openxmlformats.org/officeDocument/2006/relationships/slideLayout" Target="../slideLayouts/slideLayout17.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7.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8.xml"/></Relationships>
</file>

<file path=ppt/slides/_rels/slide74.xml.rels><?xml version="1.0" encoding="UTF-8" standalone="yes"?>
<Relationships xmlns="http://schemas.openxmlformats.org/package/2006/relationships"><Relationship Id="rId3" Type="http://schemas.openxmlformats.org/officeDocument/2006/relationships/hyperlink" Target="https://www.capital-image.com/blog/marque-employeur-retention-employes-recrutement-entreprise" TargetMode="External"/><Relationship Id="rId2" Type="http://schemas.openxmlformats.org/officeDocument/2006/relationships/notesSlide" Target="../notesSlides/notesSlide74.xml"/><Relationship Id="rId1" Type="http://schemas.openxmlformats.org/officeDocument/2006/relationships/slideLayout" Target="../slideLayouts/slideLayout17.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7.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7.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7.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7.xml"/></Relationships>
</file>

<file path=ppt/slides/_rels/slide7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9.xml"/><Relationship Id="rId1" Type="http://schemas.openxmlformats.org/officeDocument/2006/relationships/slideLayout" Target="../slideLayouts/slideLayout17.xml"/><Relationship Id="rId4" Type="http://schemas.openxmlformats.org/officeDocument/2006/relationships/image" Target="../media/image32.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8.xml"/><Relationship Id="rId4" Type="http://schemas.openxmlformats.org/officeDocument/2006/relationships/image" Target="../media/image4.png"/></Relationships>
</file>

<file path=ppt/slides/_rels/slide80.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80.xml"/><Relationship Id="rId1" Type="http://schemas.openxmlformats.org/officeDocument/2006/relationships/slideLayout" Target="../slideLayouts/slideLayout18.xml"/></Relationships>
</file>

<file path=ppt/slides/_rels/slide81.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hyperlink" Target="https://www.linkedin.com/in/tiffany-bondis/" TargetMode="External"/><Relationship Id="rId7" Type="http://schemas.openxmlformats.org/officeDocument/2006/relationships/hyperlink" Target="https://www.linkedin.com/in/jacob-pegs/" TargetMode="External"/><Relationship Id="rId2" Type="http://schemas.openxmlformats.org/officeDocument/2006/relationships/notesSlide" Target="../notesSlides/notesSlide81.xml"/><Relationship Id="rId1" Type="http://schemas.openxmlformats.org/officeDocument/2006/relationships/slideLayout" Target="../slideLayouts/slideLayout17.xml"/><Relationship Id="rId6" Type="http://schemas.openxmlformats.org/officeDocument/2006/relationships/image" Target="../media/image35.png"/><Relationship Id="rId5" Type="http://schemas.openxmlformats.org/officeDocument/2006/relationships/hyperlink" Target="https://www.linkedin.com/in/iryna-desmarchelier/" TargetMode="External"/><Relationship Id="rId10" Type="http://schemas.openxmlformats.org/officeDocument/2006/relationships/image" Target="../media/image37.png"/><Relationship Id="rId4" Type="http://schemas.openxmlformats.org/officeDocument/2006/relationships/image" Target="../media/image34.png"/><Relationship Id="rId9" Type="http://schemas.openxmlformats.org/officeDocument/2006/relationships/hyperlink" Target="https://www.linkedin.com/in/valentine-sauda/" TargetMode="External"/></Relationships>
</file>

<file path=ppt/slides/_rels/slide82.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hyperlink" Target="https://www.linkedin.com/in/victormontaucet/" TargetMode="External"/><Relationship Id="rId3" Type="http://schemas.openxmlformats.org/officeDocument/2006/relationships/image" Target="../media/image38.png"/><Relationship Id="rId7" Type="http://schemas.openxmlformats.org/officeDocument/2006/relationships/hyperlink" Target="https://www.linkedin.com/in/etienne-garcia/" TargetMode="External"/><Relationship Id="rId12" Type="http://schemas.openxmlformats.org/officeDocument/2006/relationships/image" Target="../media/image42.png"/><Relationship Id="rId2" Type="http://schemas.openxmlformats.org/officeDocument/2006/relationships/notesSlide" Target="../notesSlides/notesSlide82.xml"/><Relationship Id="rId1" Type="http://schemas.openxmlformats.org/officeDocument/2006/relationships/slideLayout" Target="../slideLayouts/slideLayout17.xml"/><Relationship Id="rId6" Type="http://schemas.openxmlformats.org/officeDocument/2006/relationships/hyperlink" Target="https://www.linkedin.com/in/jacob-pegs/" TargetMode="External"/><Relationship Id="rId11" Type="http://schemas.openxmlformats.org/officeDocument/2006/relationships/hyperlink" Target="https://www.linkedin.com/in/benoitdubos/" TargetMode="External"/><Relationship Id="rId5" Type="http://schemas.openxmlformats.org/officeDocument/2006/relationships/image" Target="../media/image39.png"/><Relationship Id="rId10" Type="http://schemas.openxmlformats.org/officeDocument/2006/relationships/image" Target="../media/image41.png"/><Relationship Id="rId4" Type="http://schemas.openxmlformats.org/officeDocument/2006/relationships/hyperlink" Target="https://www.linkedin.com/in/onurkarapinar/" TargetMode="External"/><Relationship Id="rId9" Type="http://schemas.openxmlformats.org/officeDocument/2006/relationships/hyperlink" Target="https://www.linkedin.com/in/daniloduchesnes/"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grpSp>
        <p:nvGrpSpPr>
          <p:cNvPr id="64" name="Google Shape;64;p19"/>
          <p:cNvGrpSpPr/>
          <p:nvPr/>
        </p:nvGrpSpPr>
        <p:grpSpPr>
          <a:xfrm>
            <a:off x="2435848" y="1764376"/>
            <a:ext cx="4272303" cy="3001723"/>
            <a:chOff x="4571975" y="1217342"/>
            <a:chExt cx="4162438" cy="2708026"/>
          </a:xfrm>
        </p:grpSpPr>
        <p:sp>
          <p:nvSpPr>
            <p:cNvPr id="65" name="Google Shape;65;p19"/>
            <p:cNvSpPr/>
            <p:nvPr/>
          </p:nvSpPr>
          <p:spPr>
            <a:xfrm>
              <a:off x="6226749" y="1217342"/>
              <a:ext cx="296096" cy="269065"/>
            </a:xfrm>
            <a:custGeom>
              <a:avLst/>
              <a:gdLst/>
              <a:ahLst/>
              <a:cxnLst/>
              <a:rect l="l" t="t" r="r" b="b"/>
              <a:pathLst>
                <a:path w="5236" h="4758" extrusionOk="0">
                  <a:moveTo>
                    <a:pt x="2614" y="1"/>
                  </a:moveTo>
                  <a:cubicBezTo>
                    <a:pt x="1538" y="1"/>
                    <a:pt x="566" y="733"/>
                    <a:pt x="305" y="1827"/>
                  </a:cubicBezTo>
                  <a:cubicBezTo>
                    <a:pt x="0" y="3106"/>
                    <a:pt x="785" y="4386"/>
                    <a:pt x="2065" y="4692"/>
                  </a:cubicBezTo>
                  <a:cubicBezTo>
                    <a:pt x="2252" y="4736"/>
                    <a:pt x="2439" y="4758"/>
                    <a:pt x="2622" y="4758"/>
                  </a:cubicBezTo>
                  <a:cubicBezTo>
                    <a:pt x="3698" y="4758"/>
                    <a:pt x="4670" y="4025"/>
                    <a:pt x="4930" y="2932"/>
                  </a:cubicBezTo>
                  <a:cubicBezTo>
                    <a:pt x="5236" y="1652"/>
                    <a:pt x="4451" y="372"/>
                    <a:pt x="3171" y="67"/>
                  </a:cubicBezTo>
                  <a:cubicBezTo>
                    <a:pt x="2984" y="22"/>
                    <a:pt x="2797" y="1"/>
                    <a:pt x="2614" y="1"/>
                  </a:cubicBezTo>
                  <a:close/>
                </a:path>
              </a:pathLst>
            </a:custGeom>
            <a:solidFill>
              <a:srgbClr val="4AA1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19"/>
            <p:cNvSpPr/>
            <p:nvPr/>
          </p:nvSpPr>
          <p:spPr>
            <a:xfrm>
              <a:off x="6344313" y="1272251"/>
              <a:ext cx="107841" cy="127916"/>
            </a:xfrm>
            <a:custGeom>
              <a:avLst/>
              <a:gdLst/>
              <a:ahLst/>
              <a:cxnLst/>
              <a:rect l="l" t="t" r="r" b="b"/>
              <a:pathLst>
                <a:path w="1907" h="2262" extrusionOk="0">
                  <a:moveTo>
                    <a:pt x="900" y="1"/>
                  </a:moveTo>
                  <a:cubicBezTo>
                    <a:pt x="860" y="1"/>
                    <a:pt x="826" y="28"/>
                    <a:pt x="815" y="70"/>
                  </a:cubicBezTo>
                  <a:cubicBezTo>
                    <a:pt x="772" y="288"/>
                    <a:pt x="684" y="754"/>
                    <a:pt x="292" y="957"/>
                  </a:cubicBezTo>
                  <a:lnTo>
                    <a:pt x="44" y="1088"/>
                  </a:lnTo>
                  <a:cubicBezTo>
                    <a:pt x="15" y="1103"/>
                    <a:pt x="1" y="1117"/>
                    <a:pt x="1" y="1161"/>
                  </a:cubicBezTo>
                  <a:lnTo>
                    <a:pt x="1" y="2034"/>
                  </a:lnTo>
                  <a:cubicBezTo>
                    <a:pt x="1" y="2063"/>
                    <a:pt x="15" y="2106"/>
                    <a:pt x="44" y="2106"/>
                  </a:cubicBezTo>
                  <a:cubicBezTo>
                    <a:pt x="208" y="2141"/>
                    <a:pt x="674" y="2261"/>
                    <a:pt x="1167" y="2261"/>
                  </a:cubicBezTo>
                  <a:cubicBezTo>
                    <a:pt x="1287" y="2261"/>
                    <a:pt x="1409" y="2254"/>
                    <a:pt x="1528" y="2237"/>
                  </a:cubicBezTo>
                  <a:lnTo>
                    <a:pt x="1543" y="2237"/>
                  </a:lnTo>
                  <a:cubicBezTo>
                    <a:pt x="1906" y="2106"/>
                    <a:pt x="1877" y="1219"/>
                    <a:pt x="1819" y="928"/>
                  </a:cubicBezTo>
                  <a:cubicBezTo>
                    <a:pt x="1798" y="822"/>
                    <a:pt x="1676" y="788"/>
                    <a:pt x="1531" y="788"/>
                  </a:cubicBezTo>
                  <a:cubicBezTo>
                    <a:pt x="1377" y="788"/>
                    <a:pt x="1196" y="826"/>
                    <a:pt x="1077" y="856"/>
                  </a:cubicBezTo>
                  <a:cubicBezTo>
                    <a:pt x="1071" y="857"/>
                    <a:pt x="1065" y="858"/>
                    <a:pt x="1059" y="858"/>
                  </a:cubicBezTo>
                  <a:cubicBezTo>
                    <a:pt x="1005" y="858"/>
                    <a:pt x="949" y="804"/>
                    <a:pt x="975" y="739"/>
                  </a:cubicBezTo>
                  <a:cubicBezTo>
                    <a:pt x="1048" y="521"/>
                    <a:pt x="1150" y="143"/>
                    <a:pt x="946" y="12"/>
                  </a:cubicBezTo>
                  <a:cubicBezTo>
                    <a:pt x="931" y="4"/>
                    <a:pt x="915" y="1"/>
                    <a:pt x="900" y="1"/>
                  </a:cubicBezTo>
                  <a:close/>
                </a:path>
              </a:pathLst>
            </a:custGeom>
            <a:solidFill>
              <a:srgbClr val="C4D1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19"/>
            <p:cNvSpPr/>
            <p:nvPr/>
          </p:nvSpPr>
          <p:spPr>
            <a:xfrm>
              <a:off x="6300771" y="1334568"/>
              <a:ext cx="32912" cy="57624"/>
            </a:xfrm>
            <a:custGeom>
              <a:avLst/>
              <a:gdLst/>
              <a:ahLst/>
              <a:cxnLst/>
              <a:rect l="l" t="t" r="r" b="b"/>
              <a:pathLst>
                <a:path w="582" h="1019" extrusionOk="0">
                  <a:moveTo>
                    <a:pt x="87" y="1"/>
                  </a:moveTo>
                  <a:cubicBezTo>
                    <a:pt x="44" y="1"/>
                    <a:pt x="0" y="44"/>
                    <a:pt x="0" y="88"/>
                  </a:cubicBezTo>
                  <a:lnTo>
                    <a:pt x="0" y="932"/>
                  </a:lnTo>
                  <a:cubicBezTo>
                    <a:pt x="0" y="990"/>
                    <a:pt x="44" y="1019"/>
                    <a:pt x="87" y="1019"/>
                  </a:cubicBezTo>
                  <a:lnTo>
                    <a:pt x="495" y="1019"/>
                  </a:lnTo>
                  <a:cubicBezTo>
                    <a:pt x="553" y="1019"/>
                    <a:pt x="582" y="990"/>
                    <a:pt x="582" y="932"/>
                  </a:cubicBezTo>
                  <a:lnTo>
                    <a:pt x="582" y="88"/>
                  </a:lnTo>
                  <a:cubicBezTo>
                    <a:pt x="582" y="44"/>
                    <a:pt x="538" y="1"/>
                    <a:pt x="495" y="1"/>
                  </a:cubicBezTo>
                  <a:close/>
                </a:path>
              </a:pathLst>
            </a:custGeom>
            <a:solidFill>
              <a:srgbClr val="C4D1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19"/>
            <p:cNvSpPr/>
            <p:nvPr/>
          </p:nvSpPr>
          <p:spPr>
            <a:xfrm>
              <a:off x="7018709" y="2156221"/>
              <a:ext cx="1183591" cy="1376823"/>
            </a:xfrm>
            <a:custGeom>
              <a:avLst/>
              <a:gdLst/>
              <a:ahLst/>
              <a:cxnLst/>
              <a:rect l="l" t="t" r="r" b="b"/>
              <a:pathLst>
                <a:path w="20930" h="24347" extrusionOk="0">
                  <a:moveTo>
                    <a:pt x="3055" y="0"/>
                  </a:moveTo>
                  <a:cubicBezTo>
                    <a:pt x="3055" y="0"/>
                    <a:pt x="1" y="5745"/>
                    <a:pt x="714" y="11301"/>
                  </a:cubicBezTo>
                  <a:cubicBezTo>
                    <a:pt x="1586" y="11883"/>
                    <a:pt x="3012" y="17380"/>
                    <a:pt x="8815" y="17729"/>
                  </a:cubicBezTo>
                  <a:cubicBezTo>
                    <a:pt x="8815" y="17729"/>
                    <a:pt x="15272" y="23416"/>
                    <a:pt x="16799" y="24347"/>
                  </a:cubicBezTo>
                  <a:cubicBezTo>
                    <a:pt x="20813" y="22354"/>
                    <a:pt x="20930" y="18384"/>
                    <a:pt x="20930" y="18384"/>
                  </a:cubicBezTo>
                  <a:cubicBezTo>
                    <a:pt x="19548" y="17293"/>
                    <a:pt x="18137" y="16217"/>
                    <a:pt x="16756" y="15126"/>
                  </a:cubicBezTo>
                  <a:cubicBezTo>
                    <a:pt x="15781" y="14384"/>
                    <a:pt x="14821" y="13613"/>
                    <a:pt x="13832" y="12857"/>
                  </a:cubicBezTo>
                  <a:cubicBezTo>
                    <a:pt x="12872" y="12101"/>
                    <a:pt x="12392" y="11694"/>
                    <a:pt x="12160" y="10457"/>
                  </a:cubicBezTo>
                  <a:cubicBezTo>
                    <a:pt x="11942" y="9308"/>
                    <a:pt x="11520" y="8218"/>
                    <a:pt x="10938" y="7214"/>
                  </a:cubicBezTo>
                  <a:cubicBezTo>
                    <a:pt x="10385" y="6254"/>
                    <a:pt x="9484" y="5541"/>
                    <a:pt x="8975" y="4582"/>
                  </a:cubicBezTo>
                  <a:cubicBezTo>
                    <a:pt x="8582" y="3840"/>
                    <a:pt x="8276" y="3113"/>
                    <a:pt x="7637" y="2502"/>
                  </a:cubicBezTo>
                  <a:cubicBezTo>
                    <a:pt x="6066" y="1076"/>
                    <a:pt x="3055" y="0"/>
                    <a:pt x="3055" y="0"/>
                  </a:cubicBezTo>
                  <a:close/>
                </a:path>
              </a:pathLst>
            </a:custGeom>
            <a:solidFill>
              <a:srgbClr val="99C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19"/>
            <p:cNvSpPr/>
            <p:nvPr/>
          </p:nvSpPr>
          <p:spPr>
            <a:xfrm>
              <a:off x="7221039" y="2937556"/>
              <a:ext cx="659373" cy="435944"/>
            </a:xfrm>
            <a:custGeom>
              <a:avLst/>
              <a:gdLst/>
              <a:ahLst/>
              <a:cxnLst/>
              <a:rect l="l" t="t" r="r" b="b"/>
              <a:pathLst>
                <a:path w="11660" h="7709" extrusionOk="0">
                  <a:moveTo>
                    <a:pt x="4888" y="0"/>
                  </a:moveTo>
                  <a:lnTo>
                    <a:pt x="1" y="1614"/>
                  </a:lnTo>
                  <a:cubicBezTo>
                    <a:pt x="1179" y="2792"/>
                    <a:pt x="2822" y="3796"/>
                    <a:pt x="5193" y="3941"/>
                  </a:cubicBezTo>
                  <a:cubicBezTo>
                    <a:pt x="5193" y="3941"/>
                    <a:pt x="7418" y="5890"/>
                    <a:pt x="9542" y="7708"/>
                  </a:cubicBezTo>
                  <a:cubicBezTo>
                    <a:pt x="9673" y="7665"/>
                    <a:pt x="9760" y="7621"/>
                    <a:pt x="9774" y="7577"/>
                  </a:cubicBezTo>
                  <a:cubicBezTo>
                    <a:pt x="10018" y="7307"/>
                    <a:pt x="11660" y="4089"/>
                    <a:pt x="10374" y="4089"/>
                  </a:cubicBezTo>
                  <a:cubicBezTo>
                    <a:pt x="10278" y="4089"/>
                    <a:pt x="10166" y="4107"/>
                    <a:pt x="10036" y="4145"/>
                  </a:cubicBezTo>
                  <a:cubicBezTo>
                    <a:pt x="9761" y="4222"/>
                    <a:pt x="9487" y="4257"/>
                    <a:pt x="9218" y="4257"/>
                  </a:cubicBezTo>
                  <a:cubicBezTo>
                    <a:pt x="7660" y="4257"/>
                    <a:pt x="6250" y="3116"/>
                    <a:pt x="5717" y="2545"/>
                  </a:cubicBezTo>
                  <a:cubicBezTo>
                    <a:pt x="5091" y="1876"/>
                    <a:pt x="4888" y="0"/>
                    <a:pt x="4888" y="0"/>
                  </a:cubicBezTo>
                  <a:close/>
                </a:path>
              </a:pathLst>
            </a:custGeom>
            <a:solidFill>
              <a:srgbClr val="99C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19"/>
            <p:cNvSpPr/>
            <p:nvPr/>
          </p:nvSpPr>
          <p:spPr>
            <a:xfrm>
              <a:off x="6642040" y="1961750"/>
              <a:ext cx="621032" cy="399300"/>
            </a:xfrm>
            <a:custGeom>
              <a:avLst/>
              <a:gdLst/>
              <a:ahLst/>
              <a:cxnLst/>
              <a:rect l="l" t="t" r="r" b="b"/>
              <a:pathLst>
                <a:path w="10982" h="7061" extrusionOk="0">
                  <a:moveTo>
                    <a:pt x="999" y="0"/>
                  </a:moveTo>
                  <a:cubicBezTo>
                    <a:pt x="941" y="0"/>
                    <a:pt x="894" y="7"/>
                    <a:pt x="859" y="21"/>
                  </a:cubicBezTo>
                  <a:cubicBezTo>
                    <a:pt x="1" y="370"/>
                    <a:pt x="2866" y="2959"/>
                    <a:pt x="4495" y="3832"/>
                  </a:cubicBezTo>
                  <a:cubicBezTo>
                    <a:pt x="6138" y="4705"/>
                    <a:pt x="9993" y="7061"/>
                    <a:pt x="9993" y="7061"/>
                  </a:cubicBezTo>
                  <a:cubicBezTo>
                    <a:pt x="9993" y="7061"/>
                    <a:pt x="10981" y="4123"/>
                    <a:pt x="9309" y="3439"/>
                  </a:cubicBezTo>
                  <a:cubicBezTo>
                    <a:pt x="9309" y="3439"/>
                    <a:pt x="2311" y="0"/>
                    <a:pt x="999" y="0"/>
                  </a:cubicBezTo>
                  <a:close/>
                </a:path>
              </a:pathLst>
            </a:custGeom>
            <a:solidFill>
              <a:srgbClr val="99C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19"/>
            <p:cNvSpPr/>
            <p:nvPr/>
          </p:nvSpPr>
          <p:spPr>
            <a:xfrm>
              <a:off x="6837811" y="1890555"/>
              <a:ext cx="671984" cy="1227192"/>
            </a:xfrm>
            <a:custGeom>
              <a:avLst/>
              <a:gdLst/>
              <a:ahLst/>
              <a:cxnLst/>
              <a:rect l="l" t="t" r="r" b="b"/>
              <a:pathLst>
                <a:path w="11883" h="21701" extrusionOk="0">
                  <a:moveTo>
                    <a:pt x="975" y="1"/>
                  </a:moveTo>
                  <a:cubicBezTo>
                    <a:pt x="437" y="1"/>
                    <a:pt x="0" y="437"/>
                    <a:pt x="0" y="990"/>
                  </a:cubicBezTo>
                  <a:lnTo>
                    <a:pt x="0" y="20711"/>
                  </a:lnTo>
                  <a:cubicBezTo>
                    <a:pt x="0" y="21264"/>
                    <a:pt x="437" y="21700"/>
                    <a:pt x="975" y="21700"/>
                  </a:cubicBezTo>
                  <a:lnTo>
                    <a:pt x="10908" y="21700"/>
                  </a:lnTo>
                  <a:cubicBezTo>
                    <a:pt x="11446" y="21700"/>
                    <a:pt x="11883" y="21264"/>
                    <a:pt x="11883" y="20711"/>
                  </a:cubicBezTo>
                  <a:lnTo>
                    <a:pt x="11883" y="975"/>
                  </a:lnTo>
                  <a:cubicBezTo>
                    <a:pt x="11883" y="437"/>
                    <a:pt x="11446" y="1"/>
                    <a:pt x="10908" y="1"/>
                  </a:cubicBezTo>
                  <a:close/>
                </a:path>
              </a:pathLst>
            </a:custGeom>
            <a:solidFill>
              <a:srgbClr val="4AA1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9"/>
            <p:cNvSpPr/>
            <p:nvPr/>
          </p:nvSpPr>
          <p:spPr>
            <a:xfrm>
              <a:off x="6878921" y="1930026"/>
              <a:ext cx="592248" cy="1043743"/>
            </a:xfrm>
            <a:custGeom>
              <a:avLst/>
              <a:gdLst/>
              <a:ahLst/>
              <a:cxnLst/>
              <a:rect l="l" t="t" r="r" b="b"/>
              <a:pathLst>
                <a:path w="10473" h="18457" extrusionOk="0">
                  <a:moveTo>
                    <a:pt x="262" y="1"/>
                  </a:moveTo>
                  <a:cubicBezTo>
                    <a:pt x="131" y="1"/>
                    <a:pt x="0" y="132"/>
                    <a:pt x="0" y="277"/>
                  </a:cubicBezTo>
                  <a:lnTo>
                    <a:pt x="0" y="18181"/>
                  </a:lnTo>
                  <a:cubicBezTo>
                    <a:pt x="0" y="18326"/>
                    <a:pt x="131" y="18457"/>
                    <a:pt x="262" y="18457"/>
                  </a:cubicBezTo>
                  <a:lnTo>
                    <a:pt x="10196" y="18457"/>
                  </a:lnTo>
                  <a:cubicBezTo>
                    <a:pt x="10341" y="18457"/>
                    <a:pt x="10472" y="18326"/>
                    <a:pt x="10472" y="18181"/>
                  </a:cubicBezTo>
                  <a:lnTo>
                    <a:pt x="10472" y="277"/>
                  </a:lnTo>
                  <a:cubicBezTo>
                    <a:pt x="10443" y="132"/>
                    <a:pt x="10327" y="1"/>
                    <a:pt x="10181" y="1"/>
                  </a:cubicBezTo>
                  <a:lnTo>
                    <a:pt x="7927" y="1"/>
                  </a:lnTo>
                  <a:cubicBezTo>
                    <a:pt x="7636" y="1"/>
                    <a:pt x="7374" y="175"/>
                    <a:pt x="7287" y="451"/>
                  </a:cubicBezTo>
                  <a:cubicBezTo>
                    <a:pt x="7200" y="728"/>
                    <a:pt x="6938" y="902"/>
                    <a:pt x="6647" y="902"/>
                  </a:cubicBezTo>
                  <a:lnTo>
                    <a:pt x="3796" y="902"/>
                  </a:lnTo>
                  <a:cubicBezTo>
                    <a:pt x="3506" y="902"/>
                    <a:pt x="3258" y="728"/>
                    <a:pt x="3156" y="451"/>
                  </a:cubicBezTo>
                  <a:cubicBezTo>
                    <a:pt x="3069" y="175"/>
                    <a:pt x="2807" y="1"/>
                    <a:pt x="2531" y="1"/>
                  </a:cubicBezTo>
                  <a:close/>
                </a:path>
              </a:pathLst>
            </a:custGeom>
            <a:solidFill>
              <a:srgbClr val="C4D1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19"/>
            <p:cNvSpPr/>
            <p:nvPr/>
          </p:nvSpPr>
          <p:spPr>
            <a:xfrm>
              <a:off x="7155273" y="1918547"/>
              <a:ext cx="37040" cy="37040"/>
            </a:xfrm>
            <a:custGeom>
              <a:avLst/>
              <a:gdLst/>
              <a:ahLst/>
              <a:cxnLst/>
              <a:rect l="l" t="t" r="r" b="b"/>
              <a:pathLst>
                <a:path w="655" h="655" extrusionOk="0">
                  <a:moveTo>
                    <a:pt x="335" y="0"/>
                  </a:moveTo>
                  <a:cubicBezTo>
                    <a:pt x="146" y="0"/>
                    <a:pt x="0" y="145"/>
                    <a:pt x="0" y="335"/>
                  </a:cubicBezTo>
                  <a:cubicBezTo>
                    <a:pt x="0" y="509"/>
                    <a:pt x="146" y="654"/>
                    <a:pt x="335" y="654"/>
                  </a:cubicBezTo>
                  <a:cubicBezTo>
                    <a:pt x="509" y="654"/>
                    <a:pt x="655" y="509"/>
                    <a:pt x="655" y="335"/>
                  </a:cubicBezTo>
                  <a:cubicBezTo>
                    <a:pt x="655" y="145"/>
                    <a:pt x="509" y="0"/>
                    <a:pt x="335" y="0"/>
                  </a:cubicBezTo>
                  <a:close/>
                </a:path>
              </a:pathLst>
            </a:custGeom>
            <a:solidFill>
              <a:srgbClr val="C4D1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9"/>
            <p:cNvSpPr/>
            <p:nvPr/>
          </p:nvSpPr>
          <p:spPr>
            <a:xfrm>
              <a:off x="7226015" y="1925898"/>
              <a:ext cx="23072" cy="22281"/>
            </a:xfrm>
            <a:custGeom>
              <a:avLst/>
              <a:gdLst/>
              <a:ahLst/>
              <a:cxnLst/>
              <a:rect l="l" t="t" r="r" b="b"/>
              <a:pathLst>
                <a:path w="408" h="394" extrusionOk="0">
                  <a:moveTo>
                    <a:pt x="204" y="1"/>
                  </a:moveTo>
                  <a:cubicBezTo>
                    <a:pt x="87" y="1"/>
                    <a:pt x="0" y="88"/>
                    <a:pt x="0" y="205"/>
                  </a:cubicBezTo>
                  <a:cubicBezTo>
                    <a:pt x="0" y="306"/>
                    <a:pt x="87" y="394"/>
                    <a:pt x="204" y="394"/>
                  </a:cubicBezTo>
                  <a:cubicBezTo>
                    <a:pt x="320" y="394"/>
                    <a:pt x="407" y="306"/>
                    <a:pt x="407" y="205"/>
                  </a:cubicBezTo>
                  <a:cubicBezTo>
                    <a:pt x="407" y="88"/>
                    <a:pt x="320" y="1"/>
                    <a:pt x="204" y="1"/>
                  </a:cubicBezTo>
                  <a:close/>
                </a:path>
              </a:pathLst>
            </a:custGeom>
            <a:solidFill>
              <a:srgbClr val="C4D1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9"/>
            <p:cNvSpPr/>
            <p:nvPr/>
          </p:nvSpPr>
          <p:spPr>
            <a:xfrm>
              <a:off x="7098499" y="1925898"/>
              <a:ext cx="23072" cy="22281"/>
            </a:xfrm>
            <a:custGeom>
              <a:avLst/>
              <a:gdLst/>
              <a:ahLst/>
              <a:cxnLst/>
              <a:rect l="l" t="t" r="r" b="b"/>
              <a:pathLst>
                <a:path w="408" h="394" extrusionOk="0">
                  <a:moveTo>
                    <a:pt x="204" y="1"/>
                  </a:moveTo>
                  <a:cubicBezTo>
                    <a:pt x="88" y="1"/>
                    <a:pt x="1" y="88"/>
                    <a:pt x="1" y="205"/>
                  </a:cubicBezTo>
                  <a:cubicBezTo>
                    <a:pt x="1" y="306"/>
                    <a:pt x="88" y="394"/>
                    <a:pt x="204" y="394"/>
                  </a:cubicBezTo>
                  <a:cubicBezTo>
                    <a:pt x="321" y="394"/>
                    <a:pt x="408" y="306"/>
                    <a:pt x="408" y="205"/>
                  </a:cubicBezTo>
                  <a:cubicBezTo>
                    <a:pt x="408" y="88"/>
                    <a:pt x="321" y="1"/>
                    <a:pt x="204" y="1"/>
                  </a:cubicBezTo>
                  <a:close/>
                </a:path>
              </a:pathLst>
            </a:custGeom>
            <a:solidFill>
              <a:srgbClr val="C4D1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9"/>
            <p:cNvSpPr/>
            <p:nvPr/>
          </p:nvSpPr>
          <p:spPr>
            <a:xfrm>
              <a:off x="6878073" y="2124950"/>
              <a:ext cx="591456" cy="537960"/>
            </a:xfrm>
            <a:custGeom>
              <a:avLst/>
              <a:gdLst/>
              <a:ahLst/>
              <a:cxnLst/>
              <a:rect l="l" t="t" r="r" b="b"/>
              <a:pathLst>
                <a:path w="10459" h="9513" extrusionOk="0">
                  <a:moveTo>
                    <a:pt x="1" y="1"/>
                  </a:moveTo>
                  <a:lnTo>
                    <a:pt x="1" y="9512"/>
                  </a:lnTo>
                  <a:lnTo>
                    <a:pt x="10458" y="9512"/>
                  </a:lnTo>
                  <a:lnTo>
                    <a:pt x="10458" y="1"/>
                  </a:lnTo>
                  <a:close/>
                </a:path>
              </a:pathLst>
            </a:custGeom>
            <a:solidFill>
              <a:srgbClr val="D5F7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19"/>
            <p:cNvSpPr/>
            <p:nvPr/>
          </p:nvSpPr>
          <p:spPr>
            <a:xfrm>
              <a:off x="6878073" y="2712152"/>
              <a:ext cx="591456" cy="192553"/>
            </a:xfrm>
            <a:custGeom>
              <a:avLst/>
              <a:gdLst/>
              <a:ahLst/>
              <a:cxnLst/>
              <a:rect l="l" t="t" r="r" b="b"/>
              <a:pathLst>
                <a:path w="10459" h="3405" extrusionOk="0">
                  <a:moveTo>
                    <a:pt x="1" y="1"/>
                  </a:moveTo>
                  <a:lnTo>
                    <a:pt x="1" y="3404"/>
                  </a:lnTo>
                  <a:lnTo>
                    <a:pt x="10458" y="3404"/>
                  </a:lnTo>
                  <a:lnTo>
                    <a:pt x="10458" y="1"/>
                  </a:lnTo>
                  <a:close/>
                </a:path>
              </a:pathLst>
            </a:custGeom>
            <a:solidFill>
              <a:srgbClr val="D5F7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19"/>
            <p:cNvSpPr/>
            <p:nvPr/>
          </p:nvSpPr>
          <p:spPr>
            <a:xfrm>
              <a:off x="7072995" y="3010730"/>
              <a:ext cx="202392" cy="70801"/>
            </a:xfrm>
            <a:custGeom>
              <a:avLst/>
              <a:gdLst/>
              <a:ahLst/>
              <a:cxnLst/>
              <a:rect l="l" t="t" r="r" b="b"/>
              <a:pathLst>
                <a:path w="3579" h="1252" extrusionOk="0">
                  <a:moveTo>
                    <a:pt x="364" y="0"/>
                  </a:moveTo>
                  <a:cubicBezTo>
                    <a:pt x="161" y="0"/>
                    <a:pt x="1" y="160"/>
                    <a:pt x="1" y="364"/>
                  </a:cubicBezTo>
                  <a:lnTo>
                    <a:pt x="1" y="888"/>
                  </a:lnTo>
                  <a:cubicBezTo>
                    <a:pt x="1" y="1091"/>
                    <a:pt x="161" y="1251"/>
                    <a:pt x="364" y="1251"/>
                  </a:cubicBezTo>
                  <a:lnTo>
                    <a:pt x="3215" y="1251"/>
                  </a:lnTo>
                  <a:cubicBezTo>
                    <a:pt x="3419" y="1251"/>
                    <a:pt x="3579" y="1091"/>
                    <a:pt x="3579" y="888"/>
                  </a:cubicBezTo>
                  <a:lnTo>
                    <a:pt x="3579" y="364"/>
                  </a:lnTo>
                  <a:cubicBezTo>
                    <a:pt x="3564" y="160"/>
                    <a:pt x="3419" y="0"/>
                    <a:pt x="3215" y="0"/>
                  </a:cubicBezTo>
                  <a:close/>
                </a:path>
              </a:pathLst>
            </a:custGeom>
            <a:solidFill>
              <a:srgbClr val="AB9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19"/>
            <p:cNvSpPr/>
            <p:nvPr/>
          </p:nvSpPr>
          <p:spPr>
            <a:xfrm>
              <a:off x="6925800" y="2197332"/>
              <a:ext cx="496848" cy="343032"/>
            </a:xfrm>
            <a:custGeom>
              <a:avLst/>
              <a:gdLst/>
              <a:ahLst/>
              <a:cxnLst/>
              <a:rect l="l" t="t" r="r" b="b"/>
              <a:pathLst>
                <a:path w="8786" h="6066" extrusionOk="0">
                  <a:moveTo>
                    <a:pt x="669" y="0"/>
                  </a:moveTo>
                  <a:cubicBezTo>
                    <a:pt x="291" y="0"/>
                    <a:pt x="0" y="306"/>
                    <a:pt x="0" y="669"/>
                  </a:cubicBezTo>
                  <a:lnTo>
                    <a:pt x="0" y="5396"/>
                  </a:lnTo>
                  <a:cubicBezTo>
                    <a:pt x="0" y="5774"/>
                    <a:pt x="306" y="6065"/>
                    <a:pt x="669" y="6065"/>
                  </a:cubicBezTo>
                  <a:lnTo>
                    <a:pt x="8116" y="6065"/>
                  </a:lnTo>
                  <a:cubicBezTo>
                    <a:pt x="8494" y="6065"/>
                    <a:pt x="8785" y="5760"/>
                    <a:pt x="8785" y="5396"/>
                  </a:cubicBezTo>
                  <a:lnTo>
                    <a:pt x="8785" y="669"/>
                  </a:lnTo>
                  <a:cubicBezTo>
                    <a:pt x="8785" y="306"/>
                    <a:pt x="8480" y="0"/>
                    <a:pt x="8116" y="0"/>
                  </a:cubicBezTo>
                  <a:close/>
                </a:path>
              </a:pathLst>
            </a:custGeom>
            <a:solidFill>
              <a:srgbClr val="8FC5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19"/>
            <p:cNvSpPr/>
            <p:nvPr/>
          </p:nvSpPr>
          <p:spPr>
            <a:xfrm>
              <a:off x="6925800" y="2576492"/>
              <a:ext cx="278056" cy="45297"/>
            </a:xfrm>
            <a:custGeom>
              <a:avLst/>
              <a:gdLst/>
              <a:ahLst/>
              <a:cxnLst/>
              <a:rect l="l" t="t" r="r" b="b"/>
              <a:pathLst>
                <a:path w="4917" h="801" extrusionOk="0">
                  <a:moveTo>
                    <a:pt x="408" y="0"/>
                  </a:moveTo>
                  <a:cubicBezTo>
                    <a:pt x="190" y="0"/>
                    <a:pt x="0" y="189"/>
                    <a:pt x="0" y="407"/>
                  </a:cubicBezTo>
                  <a:cubicBezTo>
                    <a:pt x="0" y="611"/>
                    <a:pt x="190" y="800"/>
                    <a:pt x="408" y="800"/>
                  </a:cubicBezTo>
                  <a:lnTo>
                    <a:pt x="4509" y="800"/>
                  </a:lnTo>
                  <a:cubicBezTo>
                    <a:pt x="4727" y="800"/>
                    <a:pt x="4916" y="611"/>
                    <a:pt x="4916" y="407"/>
                  </a:cubicBezTo>
                  <a:cubicBezTo>
                    <a:pt x="4916" y="189"/>
                    <a:pt x="4727" y="0"/>
                    <a:pt x="4509" y="0"/>
                  </a:cubicBezTo>
                  <a:close/>
                </a:path>
              </a:pathLst>
            </a:custGeom>
            <a:solidFill>
              <a:srgbClr val="48BA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19"/>
            <p:cNvSpPr/>
            <p:nvPr/>
          </p:nvSpPr>
          <p:spPr>
            <a:xfrm>
              <a:off x="7024477" y="2758240"/>
              <a:ext cx="278056" cy="45297"/>
            </a:xfrm>
            <a:custGeom>
              <a:avLst/>
              <a:gdLst/>
              <a:ahLst/>
              <a:cxnLst/>
              <a:rect l="l" t="t" r="r" b="b"/>
              <a:pathLst>
                <a:path w="4917" h="801" extrusionOk="0">
                  <a:moveTo>
                    <a:pt x="408" y="0"/>
                  </a:moveTo>
                  <a:cubicBezTo>
                    <a:pt x="190" y="0"/>
                    <a:pt x="1" y="190"/>
                    <a:pt x="1" y="408"/>
                  </a:cubicBezTo>
                  <a:cubicBezTo>
                    <a:pt x="1" y="626"/>
                    <a:pt x="190" y="800"/>
                    <a:pt x="408" y="800"/>
                  </a:cubicBezTo>
                  <a:lnTo>
                    <a:pt x="4509" y="800"/>
                  </a:lnTo>
                  <a:cubicBezTo>
                    <a:pt x="4728" y="800"/>
                    <a:pt x="4917" y="626"/>
                    <a:pt x="4917" y="408"/>
                  </a:cubicBezTo>
                  <a:cubicBezTo>
                    <a:pt x="4917" y="190"/>
                    <a:pt x="4728" y="0"/>
                    <a:pt x="4509" y="0"/>
                  </a:cubicBezTo>
                  <a:close/>
                </a:path>
              </a:pathLst>
            </a:custGeom>
            <a:solidFill>
              <a:srgbClr val="48BA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19"/>
            <p:cNvSpPr/>
            <p:nvPr/>
          </p:nvSpPr>
          <p:spPr>
            <a:xfrm>
              <a:off x="6925800" y="2050136"/>
              <a:ext cx="278056" cy="45240"/>
            </a:xfrm>
            <a:custGeom>
              <a:avLst/>
              <a:gdLst/>
              <a:ahLst/>
              <a:cxnLst/>
              <a:rect l="l" t="t" r="r" b="b"/>
              <a:pathLst>
                <a:path w="4917" h="800" extrusionOk="0">
                  <a:moveTo>
                    <a:pt x="408" y="0"/>
                  </a:moveTo>
                  <a:cubicBezTo>
                    <a:pt x="190" y="0"/>
                    <a:pt x="0" y="189"/>
                    <a:pt x="0" y="407"/>
                  </a:cubicBezTo>
                  <a:cubicBezTo>
                    <a:pt x="0" y="625"/>
                    <a:pt x="190" y="800"/>
                    <a:pt x="408" y="800"/>
                  </a:cubicBezTo>
                  <a:lnTo>
                    <a:pt x="4509" y="800"/>
                  </a:lnTo>
                  <a:cubicBezTo>
                    <a:pt x="4727" y="800"/>
                    <a:pt x="4916" y="625"/>
                    <a:pt x="4916" y="407"/>
                  </a:cubicBezTo>
                  <a:cubicBezTo>
                    <a:pt x="4916" y="189"/>
                    <a:pt x="4727" y="0"/>
                    <a:pt x="4509" y="0"/>
                  </a:cubicBezTo>
                  <a:close/>
                </a:path>
              </a:pathLst>
            </a:custGeom>
            <a:solidFill>
              <a:srgbClr val="D5F7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19"/>
            <p:cNvSpPr/>
            <p:nvPr/>
          </p:nvSpPr>
          <p:spPr>
            <a:xfrm>
              <a:off x="7295909" y="2050136"/>
              <a:ext cx="126729" cy="45240"/>
            </a:xfrm>
            <a:custGeom>
              <a:avLst/>
              <a:gdLst/>
              <a:ahLst/>
              <a:cxnLst/>
              <a:rect l="l" t="t" r="r" b="b"/>
              <a:pathLst>
                <a:path w="2241" h="800" extrusionOk="0">
                  <a:moveTo>
                    <a:pt x="407" y="0"/>
                  </a:moveTo>
                  <a:cubicBezTo>
                    <a:pt x="189" y="0"/>
                    <a:pt x="0" y="189"/>
                    <a:pt x="0" y="407"/>
                  </a:cubicBezTo>
                  <a:cubicBezTo>
                    <a:pt x="0" y="625"/>
                    <a:pt x="189" y="800"/>
                    <a:pt x="407" y="800"/>
                  </a:cubicBezTo>
                  <a:lnTo>
                    <a:pt x="1847" y="800"/>
                  </a:lnTo>
                  <a:cubicBezTo>
                    <a:pt x="2066" y="800"/>
                    <a:pt x="2240" y="625"/>
                    <a:pt x="2240" y="407"/>
                  </a:cubicBezTo>
                  <a:cubicBezTo>
                    <a:pt x="2240" y="189"/>
                    <a:pt x="2066" y="0"/>
                    <a:pt x="1847" y="0"/>
                  </a:cubicBezTo>
                  <a:close/>
                </a:path>
              </a:pathLst>
            </a:custGeom>
            <a:solidFill>
              <a:srgbClr val="D5F7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19"/>
            <p:cNvSpPr/>
            <p:nvPr/>
          </p:nvSpPr>
          <p:spPr>
            <a:xfrm>
              <a:off x="7037653" y="2279554"/>
              <a:ext cx="273137" cy="181017"/>
            </a:xfrm>
            <a:custGeom>
              <a:avLst/>
              <a:gdLst/>
              <a:ahLst/>
              <a:cxnLst/>
              <a:rect l="l" t="t" r="r" b="b"/>
              <a:pathLst>
                <a:path w="4830" h="3201" extrusionOk="0">
                  <a:moveTo>
                    <a:pt x="0" y="1"/>
                  </a:moveTo>
                  <a:lnTo>
                    <a:pt x="0" y="3201"/>
                  </a:lnTo>
                  <a:lnTo>
                    <a:pt x="4829" y="3201"/>
                  </a:lnTo>
                  <a:lnTo>
                    <a:pt x="4829" y="1"/>
                  </a:lnTo>
                  <a:close/>
                </a:path>
              </a:pathLst>
            </a:custGeom>
            <a:solidFill>
              <a:srgbClr val="7157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9"/>
            <p:cNvSpPr/>
            <p:nvPr/>
          </p:nvSpPr>
          <p:spPr>
            <a:xfrm>
              <a:off x="7037653" y="2279554"/>
              <a:ext cx="273137" cy="131648"/>
            </a:xfrm>
            <a:custGeom>
              <a:avLst/>
              <a:gdLst/>
              <a:ahLst/>
              <a:cxnLst/>
              <a:rect l="l" t="t" r="r" b="b"/>
              <a:pathLst>
                <a:path w="4830" h="2328" extrusionOk="0">
                  <a:moveTo>
                    <a:pt x="0" y="1"/>
                  </a:moveTo>
                  <a:lnTo>
                    <a:pt x="0" y="728"/>
                  </a:lnTo>
                  <a:lnTo>
                    <a:pt x="2415" y="2328"/>
                  </a:lnTo>
                  <a:lnTo>
                    <a:pt x="4829" y="728"/>
                  </a:lnTo>
                  <a:lnTo>
                    <a:pt x="4829" y="1"/>
                  </a:lnTo>
                  <a:close/>
                </a:path>
              </a:pathLst>
            </a:custGeom>
            <a:solidFill>
              <a:srgbClr val="4FD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9"/>
            <p:cNvSpPr/>
            <p:nvPr/>
          </p:nvSpPr>
          <p:spPr>
            <a:xfrm>
              <a:off x="7275325" y="2244211"/>
              <a:ext cx="69952" cy="69952"/>
            </a:xfrm>
            <a:custGeom>
              <a:avLst/>
              <a:gdLst/>
              <a:ahLst/>
              <a:cxnLst/>
              <a:rect l="l" t="t" r="r" b="b"/>
              <a:pathLst>
                <a:path w="1237" h="1237" extrusionOk="0">
                  <a:moveTo>
                    <a:pt x="626" y="0"/>
                  </a:moveTo>
                  <a:cubicBezTo>
                    <a:pt x="277" y="0"/>
                    <a:pt x="1" y="277"/>
                    <a:pt x="1" y="626"/>
                  </a:cubicBezTo>
                  <a:cubicBezTo>
                    <a:pt x="1" y="975"/>
                    <a:pt x="277" y="1237"/>
                    <a:pt x="626" y="1237"/>
                  </a:cubicBezTo>
                  <a:cubicBezTo>
                    <a:pt x="975" y="1237"/>
                    <a:pt x="1237" y="975"/>
                    <a:pt x="1237" y="626"/>
                  </a:cubicBezTo>
                  <a:cubicBezTo>
                    <a:pt x="1237" y="277"/>
                    <a:pt x="975" y="0"/>
                    <a:pt x="626" y="0"/>
                  </a:cubicBezTo>
                  <a:close/>
                </a:path>
              </a:pathLst>
            </a:custGeom>
            <a:solidFill>
              <a:srgbClr val="CED95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9"/>
            <p:cNvSpPr/>
            <p:nvPr/>
          </p:nvSpPr>
          <p:spPr>
            <a:xfrm>
              <a:off x="7295909" y="2259819"/>
              <a:ext cx="28840" cy="37888"/>
            </a:xfrm>
            <a:custGeom>
              <a:avLst/>
              <a:gdLst/>
              <a:ahLst/>
              <a:cxnLst/>
              <a:rect l="l" t="t" r="r" b="b"/>
              <a:pathLst>
                <a:path w="510" h="670" extrusionOk="0">
                  <a:moveTo>
                    <a:pt x="218" y="1"/>
                  </a:moveTo>
                  <a:cubicBezTo>
                    <a:pt x="160" y="1"/>
                    <a:pt x="117" y="15"/>
                    <a:pt x="88" y="30"/>
                  </a:cubicBezTo>
                  <a:cubicBezTo>
                    <a:pt x="58" y="59"/>
                    <a:pt x="44" y="88"/>
                    <a:pt x="44" y="132"/>
                  </a:cubicBezTo>
                  <a:cubicBezTo>
                    <a:pt x="44" y="146"/>
                    <a:pt x="58" y="161"/>
                    <a:pt x="58" y="175"/>
                  </a:cubicBezTo>
                  <a:cubicBezTo>
                    <a:pt x="73" y="204"/>
                    <a:pt x="73" y="219"/>
                    <a:pt x="88" y="219"/>
                  </a:cubicBezTo>
                  <a:cubicBezTo>
                    <a:pt x="117" y="204"/>
                    <a:pt x="131" y="204"/>
                    <a:pt x="146" y="175"/>
                  </a:cubicBezTo>
                  <a:cubicBezTo>
                    <a:pt x="160" y="161"/>
                    <a:pt x="189" y="161"/>
                    <a:pt x="218" y="161"/>
                  </a:cubicBezTo>
                  <a:cubicBezTo>
                    <a:pt x="262" y="161"/>
                    <a:pt x="277" y="161"/>
                    <a:pt x="291" y="175"/>
                  </a:cubicBezTo>
                  <a:cubicBezTo>
                    <a:pt x="306" y="204"/>
                    <a:pt x="306" y="219"/>
                    <a:pt x="306" y="233"/>
                  </a:cubicBezTo>
                  <a:lnTo>
                    <a:pt x="306" y="263"/>
                  </a:lnTo>
                  <a:cubicBezTo>
                    <a:pt x="306" y="277"/>
                    <a:pt x="291" y="277"/>
                    <a:pt x="291" y="292"/>
                  </a:cubicBezTo>
                  <a:lnTo>
                    <a:pt x="262" y="321"/>
                  </a:lnTo>
                  <a:cubicBezTo>
                    <a:pt x="248" y="321"/>
                    <a:pt x="218" y="350"/>
                    <a:pt x="204" y="364"/>
                  </a:cubicBezTo>
                  <a:lnTo>
                    <a:pt x="58" y="495"/>
                  </a:lnTo>
                  <a:cubicBezTo>
                    <a:pt x="44" y="495"/>
                    <a:pt x="44" y="510"/>
                    <a:pt x="29" y="524"/>
                  </a:cubicBezTo>
                  <a:cubicBezTo>
                    <a:pt x="0" y="524"/>
                    <a:pt x="0" y="568"/>
                    <a:pt x="0" y="583"/>
                  </a:cubicBezTo>
                  <a:cubicBezTo>
                    <a:pt x="0" y="597"/>
                    <a:pt x="0" y="612"/>
                    <a:pt x="29" y="641"/>
                  </a:cubicBezTo>
                  <a:cubicBezTo>
                    <a:pt x="29" y="655"/>
                    <a:pt x="44" y="655"/>
                    <a:pt x="58" y="670"/>
                  </a:cubicBezTo>
                  <a:lnTo>
                    <a:pt x="437" y="670"/>
                  </a:lnTo>
                  <a:cubicBezTo>
                    <a:pt x="451" y="670"/>
                    <a:pt x="480" y="670"/>
                    <a:pt x="495" y="655"/>
                  </a:cubicBezTo>
                  <a:cubicBezTo>
                    <a:pt x="509" y="655"/>
                    <a:pt x="509" y="612"/>
                    <a:pt x="509" y="597"/>
                  </a:cubicBezTo>
                  <a:lnTo>
                    <a:pt x="509" y="568"/>
                  </a:lnTo>
                  <a:cubicBezTo>
                    <a:pt x="495" y="539"/>
                    <a:pt x="495" y="524"/>
                    <a:pt x="495" y="524"/>
                  </a:cubicBezTo>
                  <a:lnTo>
                    <a:pt x="218" y="524"/>
                  </a:lnTo>
                  <a:lnTo>
                    <a:pt x="364" y="423"/>
                  </a:lnTo>
                  <a:cubicBezTo>
                    <a:pt x="451" y="350"/>
                    <a:pt x="495" y="277"/>
                    <a:pt x="495" y="204"/>
                  </a:cubicBezTo>
                  <a:cubicBezTo>
                    <a:pt x="495" y="175"/>
                    <a:pt x="495" y="146"/>
                    <a:pt x="480" y="132"/>
                  </a:cubicBezTo>
                  <a:cubicBezTo>
                    <a:pt x="466" y="88"/>
                    <a:pt x="437" y="73"/>
                    <a:pt x="422" y="59"/>
                  </a:cubicBezTo>
                  <a:cubicBezTo>
                    <a:pt x="393" y="30"/>
                    <a:pt x="364" y="30"/>
                    <a:pt x="335" y="15"/>
                  </a:cubicBezTo>
                  <a:cubicBezTo>
                    <a:pt x="291" y="1"/>
                    <a:pt x="262" y="1"/>
                    <a:pt x="218" y="1"/>
                  </a:cubicBezTo>
                  <a:close/>
                </a:path>
              </a:pathLst>
            </a:custGeom>
            <a:solidFill>
              <a:srgbClr val="C4D1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19"/>
            <p:cNvSpPr/>
            <p:nvPr/>
          </p:nvSpPr>
          <p:spPr>
            <a:xfrm>
              <a:off x="7318076" y="2758240"/>
              <a:ext cx="104561" cy="105353"/>
            </a:xfrm>
            <a:custGeom>
              <a:avLst/>
              <a:gdLst/>
              <a:ahLst/>
              <a:cxnLst/>
              <a:rect l="l" t="t" r="r" b="b"/>
              <a:pathLst>
                <a:path w="1849" h="1863" extrusionOk="0">
                  <a:moveTo>
                    <a:pt x="1" y="0"/>
                  </a:moveTo>
                  <a:lnTo>
                    <a:pt x="1" y="1862"/>
                  </a:lnTo>
                  <a:lnTo>
                    <a:pt x="1848" y="1862"/>
                  </a:lnTo>
                  <a:lnTo>
                    <a:pt x="1848" y="0"/>
                  </a:lnTo>
                  <a:close/>
                </a:path>
              </a:pathLst>
            </a:custGeom>
            <a:solidFill>
              <a:srgbClr val="8FC5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19"/>
            <p:cNvSpPr/>
            <p:nvPr/>
          </p:nvSpPr>
          <p:spPr>
            <a:xfrm>
              <a:off x="7352627" y="2782103"/>
              <a:ext cx="35457" cy="35400"/>
            </a:xfrm>
            <a:custGeom>
              <a:avLst/>
              <a:gdLst/>
              <a:ahLst/>
              <a:cxnLst/>
              <a:rect l="l" t="t" r="r" b="b"/>
              <a:pathLst>
                <a:path w="627" h="626" extrusionOk="0">
                  <a:moveTo>
                    <a:pt x="306" y="0"/>
                  </a:moveTo>
                  <a:cubicBezTo>
                    <a:pt x="132" y="0"/>
                    <a:pt x="1" y="146"/>
                    <a:pt x="1" y="306"/>
                  </a:cubicBezTo>
                  <a:cubicBezTo>
                    <a:pt x="1" y="480"/>
                    <a:pt x="132" y="626"/>
                    <a:pt x="306" y="626"/>
                  </a:cubicBezTo>
                  <a:cubicBezTo>
                    <a:pt x="495" y="626"/>
                    <a:pt x="626" y="480"/>
                    <a:pt x="626" y="306"/>
                  </a:cubicBezTo>
                  <a:cubicBezTo>
                    <a:pt x="626" y="131"/>
                    <a:pt x="481" y="0"/>
                    <a:pt x="306" y="0"/>
                  </a:cubicBezTo>
                  <a:close/>
                </a:path>
              </a:pathLst>
            </a:custGeom>
            <a:solidFill>
              <a:srgbClr val="C4D1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9"/>
            <p:cNvSpPr/>
            <p:nvPr/>
          </p:nvSpPr>
          <p:spPr>
            <a:xfrm>
              <a:off x="7336171" y="2819086"/>
              <a:ext cx="69161" cy="43657"/>
            </a:xfrm>
            <a:custGeom>
              <a:avLst/>
              <a:gdLst/>
              <a:ahLst/>
              <a:cxnLst/>
              <a:rect l="l" t="t" r="r" b="b"/>
              <a:pathLst>
                <a:path w="1223" h="772" extrusionOk="0">
                  <a:moveTo>
                    <a:pt x="597" y="1"/>
                  </a:moveTo>
                  <a:cubicBezTo>
                    <a:pt x="277" y="1"/>
                    <a:pt x="1" y="277"/>
                    <a:pt x="1" y="597"/>
                  </a:cubicBezTo>
                  <a:lnTo>
                    <a:pt x="1" y="772"/>
                  </a:lnTo>
                  <a:lnTo>
                    <a:pt x="1223" y="772"/>
                  </a:lnTo>
                  <a:lnTo>
                    <a:pt x="1223" y="597"/>
                  </a:lnTo>
                  <a:cubicBezTo>
                    <a:pt x="1208" y="277"/>
                    <a:pt x="932" y="1"/>
                    <a:pt x="597" y="1"/>
                  </a:cubicBezTo>
                  <a:close/>
                </a:path>
              </a:pathLst>
            </a:custGeom>
            <a:solidFill>
              <a:srgbClr val="C4D1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9"/>
            <p:cNvSpPr/>
            <p:nvPr/>
          </p:nvSpPr>
          <p:spPr>
            <a:xfrm>
              <a:off x="6634972" y="2675169"/>
              <a:ext cx="290045" cy="206577"/>
            </a:xfrm>
            <a:custGeom>
              <a:avLst/>
              <a:gdLst/>
              <a:ahLst/>
              <a:cxnLst/>
              <a:rect l="l" t="t" r="r" b="b"/>
              <a:pathLst>
                <a:path w="5129" h="3653" extrusionOk="0">
                  <a:moveTo>
                    <a:pt x="3602" y="0"/>
                  </a:moveTo>
                  <a:cubicBezTo>
                    <a:pt x="3602" y="0"/>
                    <a:pt x="708" y="73"/>
                    <a:pt x="344" y="1280"/>
                  </a:cubicBezTo>
                  <a:cubicBezTo>
                    <a:pt x="1" y="2452"/>
                    <a:pt x="4039" y="3652"/>
                    <a:pt x="4635" y="3652"/>
                  </a:cubicBezTo>
                  <a:cubicBezTo>
                    <a:pt x="4646" y="3652"/>
                    <a:pt x="4655" y="3652"/>
                    <a:pt x="4664" y="3651"/>
                  </a:cubicBezTo>
                  <a:cubicBezTo>
                    <a:pt x="5129" y="3622"/>
                    <a:pt x="4576" y="2109"/>
                    <a:pt x="3602" y="1644"/>
                  </a:cubicBezTo>
                  <a:lnTo>
                    <a:pt x="3602" y="0"/>
                  </a:lnTo>
                  <a:close/>
                </a:path>
              </a:pathLst>
            </a:custGeom>
            <a:solidFill>
              <a:srgbClr val="99C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19"/>
            <p:cNvSpPr/>
            <p:nvPr/>
          </p:nvSpPr>
          <p:spPr>
            <a:xfrm>
              <a:off x="7137969" y="2560715"/>
              <a:ext cx="551136" cy="346086"/>
            </a:xfrm>
            <a:custGeom>
              <a:avLst/>
              <a:gdLst/>
              <a:ahLst/>
              <a:cxnLst/>
              <a:rect l="l" t="t" r="r" b="b"/>
              <a:pathLst>
                <a:path w="9746" h="6120" extrusionOk="0">
                  <a:moveTo>
                    <a:pt x="7805" y="1"/>
                  </a:moveTo>
                  <a:cubicBezTo>
                    <a:pt x="7031" y="1"/>
                    <a:pt x="6299" y="298"/>
                    <a:pt x="5673" y="716"/>
                  </a:cubicBezTo>
                  <a:cubicBezTo>
                    <a:pt x="3739" y="2010"/>
                    <a:pt x="1" y="3159"/>
                    <a:pt x="1" y="3159"/>
                  </a:cubicBezTo>
                  <a:cubicBezTo>
                    <a:pt x="1" y="3159"/>
                    <a:pt x="380" y="4308"/>
                    <a:pt x="2345" y="4308"/>
                  </a:cubicBezTo>
                  <a:cubicBezTo>
                    <a:pt x="2558" y="4308"/>
                    <a:pt x="2789" y="4294"/>
                    <a:pt x="3041" y="4264"/>
                  </a:cubicBezTo>
                  <a:cubicBezTo>
                    <a:pt x="3840" y="3973"/>
                    <a:pt x="5004" y="3668"/>
                    <a:pt x="6109" y="3610"/>
                  </a:cubicBezTo>
                  <a:cubicBezTo>
                    <a:pt x="6109" y="3610"/>
                    <a:pt x="6313" y="6119"/>
                    <a:pt x="7722" y="6119"/>
                  </a:cubicBezTo>
                  <a:cubicBezTo>
                    <a:pt x="7819" y="6119"/>
                    <a:pt x="7921" y="6107"/>
                    <a:pt x="8029" y="6082"/>
                  </a:cubicBezTo>
                  <a:cubicBezTo>
                    <a:pt x="9745" y="5660"/>
                    <a:pt x="9367" y="3028"/>
                    <a:pt x="9047" y="1515"/>
                  </a:cubicBezTo>
                  <a:cubicBezTo>
                    <a:pt x="9018" y="1312"/>
                    <a:pt x="8974" y="1137"/>
                    <a:pt x="8945" y="977"/>
                  </a:cubicBezTo>
                  <a:cubicBezTo>
                    <a:pt x="8829" y="439"/>
                    <a:pt x="8465" y="47"/>
                    <a:pt x="7913" y="3"/>
                  </a:cubicBezTo>
                  <a:cubicBezTo>
                    <a:pt x="7877" y="2"/>
                    <a:pt x="7841" y="1"/>
                    <a:pt x="7805" y="1"/>
                  </a:cubicBezTo>
                  <a:close/>
                </a:path>
              </a:pathLst>
            </a:custGeom>
            <a:solidFill>
              <a:srgbClr val="99C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19"/>
            <p:cNvSpPr/>
            <p:nvPr/>
          </p:nvSpPr>
          <p:spPr>
            <a:xfrm>
              <a:off x="7137969" y="2702313"/>
              <a:ext cx="144825" cy="79000"/>
            </a:xfrm>
            <a:custGeom>
              <a:avLst/>
              <a:gdLst/>
              <a:ahLst/>
              <a:cxnLst/>
              <a:rect l="l" t="t" r="r" b="b"/>
              <a:pathLst>
                <a:path w="2561" h="1397" extrusionOk="0">
                  <a:moveTo>
                    <a:pt x="1804" y="0"/>
                  </a:moveTo>
                  <a:cubicBezTo>
                    <a:pt x="786" y="393"/>
                    <a:pt x="1" y="626"/>
                    <a:pt x="1" y="626"/>
                  </a:cubicBezTo>
                  <a:cubicBezTo>
                    <a:pt x="1" y="626"/>
                    <a:pt x="146" y="1062"/>
                    <a:pt x="655" y="1397"/>
                  </a:cubicBezTo>
                  <a:cubicBezTo>
                    <a:pt x="655" y="1397"/>
                    <a:pt x="1804" y="1120"/>
                    <a:pt x="2197" y="946"/>
                  </a:cubicBezTo>
                  <a:cubicBezTo>
                    <a:pt x="2561" y="771"/>
                    <a:pt x="2546" y="30"/>
                    <a:pt x="1804" y="0"/>
                  </a:cubicBezTo>
                  <a:close/>
                </a:path>
              </a:pathLst>
            </a:custGeom>
            <a:solidFill>
              <a:srgbClr val="CED95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9"/>
            <p:cNvSpPr/>
            <p:nvPr/>
          </p:nvSpPr>
          <p:spPr>
            <a:xfrm>
              <a:off x="6804051" y="2805005"/>
              <a:ext cx="109481" cy="76682"/>
            </a:xfrm>
            <a:custGeom>
              <a:avLst/>
              <a:gdLst/>
              <a:ahLst/>
              <a:cxnLst/>
              <a:rect l="l" t="t" r="r" b="b"/>
              <a:pathLst>
                <a:path w="1936" h="1356" extrusionOk="0">
                  <a:moveTo>
                    <a:pt x="570" y="0"/>
                  </a:moveTo>
                  <a:cubicBezTo>
                    <a:pt x="335" y="0"/>
                    <a:pt x="138" y="72"/>
                    <a:pt x="88" y="293"/>
                  </a:cubicBezTo>
                  <a:cubicBezTo>
                    <a:pt x="1" y="686"/>
                    <a:pt x="335" y="977"/>
                    <a:pt x="597" y="1122"/>
                  </a:cubicBezTo>
                  <a:cubicBezTo>
                    <a:pt x="1121" y="1268"/>
                    <a:pt x="1543" y="1355"/>
                    <a:pt x="1674" y="1355"/>
                  </a:cubicBezTo>
                  <a:cubicBezTo>
                    <a:pt x="1935" y="1340"/>
                    <a:pt x="1863" y="773"/>
                    <a:pt x="1543" y="235"/>
                  </a:cubicBezTo>
                  <a:cubicBezTo>
                    <a:pt x="1435" y="190"/>
                    <a:pt x="953" y="0"/>
                    <a:pt x="570" y="0"/>
                  </a:cubicBezTo>
                  <a:close/>
                </a:path>
              </a:pathLst>
            </a:custGeom>
            <a:solidFill>
              <a:srgbClr val="CED95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19"/>
            <p:cNvSpPr/>
            <p:nvPr/>
          </p:nvSpPr>
          <p:spPr>
            <a:xfrm>
              <a:off x="7804166" y="3059927"/>
              <a:ext cx="930248" cy="865441"/>
            </a:xfrm>
            <a:custGeom>
              <a:avLst/>
              <a:gdLst/>
              <a:ahLst/>
              <a:cxnLst/>
              <a:rect l="l" t="t" r="r" b="b"/>
              <a:pathLst>
                <a:path w="16450" h="15304" extrusionOk="0">
                  <a:moveTo>
                    <a:pt x="7094" y="1"/>
                  </a:moveTo>
                  <a:cubicBezTo>
                    <a:pt x="5946" y="1"/>
                    <a:pt x="4960" y="221"/>
                    <a:pt x="4960" y="221"/>
                  </a:cubicBezTo>
                  <a:cubicBezTo>
                    <a:pt x="3447" y="1210"/>
                    <a:pt x="277" y="6882"/>
                    <a:pt x="277" y="6882"/>
                  </a:cubicBezTo>
                  <a:cubicBezTo>
                    <a:pt x="277" y="6882"/>
                    <a:pt x="0" y="10228"/>
                    <a:pt x="1731" y="11071"/>
                  </a:cubicBezTo>
                  <a:cubicBezTo>
                    <a:pt x="4175" y="12249"/>
                    <a:pt x="5891" y="12671"/>
                    <a:pt x="6545" y="12787"/>
                  </a:cubicBezTo>
                  <a:cubicBezTo>
                    <a:pt x="7200" y="12918"/>
                    <a:pt x="10501" y="15303"/>
                    <a:pt x="10501" y="15303"/>
                  </a:cubicBezTo>
                  <a:cubicBezTo>
                    <a:pt x="15839" y="13776"/>
                    <a:pt x="16450" y="6199"/>
                    <a:pt x="16450" y="6199"/>
                  </a:cubicBezTo>
                  <a:cubicBezTo>
                    <a:pt x="16450" y="6199"/>
                    <a:pt x="13890" y="4832"/>
                    <a:pt x="12741" y="4090"/>
                  </a:cubicBezTo>
                  <a:cubicBezTo>
                    <a:pt x="11592" y="3348"/>
                    <a:pt x="10908" y="1108"/>
                    <a:pt x="9236" y="367"/>
                  </a:cubicBezTo>
                  <a:cubicBezTo>
                    <a:pt x="8593" y="87"/>
                    <a:pt x="7812" y="1"/>
                    <a:pt x="70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9"/>
            <p:cNvSpPr/>
            <p:nvPr/>
          </p:nvSpPr>
          <p:spPr>
            <a:xfrm>
              <a:off x="6709503" y="2675169"/>
              <a:ext cx="129160" cy="92968"/>
            </a:xfrm>
            <a:custGeom>
              <a:avLst/>
              <a:gdLst/>
              <a:ahLst/>
              <a:cxnLst/>
              <a:rect l="l" t="t" r="r" b="b"/>
              <a:pathLst>
                <a:path w="2284" h="1644" extrusionOk="0">
                  <a:moveTo>
                    <a:pt x="2284" y="0"/>
                  </a:moveTo>
                  <a:cubicBezTo>
                    <a:pt x="2284" y="0"/>
                    <a:pt x="960" y="44"/>
                    <a:pt x="0" y="437"/>
                  </a:cubicBezTo>
                  <a:cubicBezTo>
                    <a:pt x="524" y="597"/>
                    <a:pt x="1338" y="1004"/>
                    <a:pt x="1164" y="1164"/>
                  </a:cubicBezTo>
                  <a:cubicBezTo>
                    <a:pt x="1629" y="1179"/>
                    <a:pt x="2284" y="1644"/>
                    <a:pt x="2284" y="1644"/>
                  </a:cubicBezTo>
                  <a:lnTo>
                    <a:pt x="2284" y="0"/>
                  </a:lnTo>
                  <a:close/>
                </a:path>
              </a:pathLst>
            </a:custGeom>
            <a:solidFill>
              <a:srgbClr val="99C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9"/>
            <p:cNvSpPr/>
            <p:nvPr/>
          </p:nvSpPr>
          <p:spPr>
            <a:xfrm>
              <a:off x="6622192" y="2522205"/>
              <a:ext cx="360393" cy="239433"/>
            </a:xfrm>
            <a:custGeom>
              <a:avLst/>
              <a:gdLst/>
              <a:ahLst/>
              <a:cxnLst/>
              <a:rect l="l" t="t" r="r" b="b"/>
              <a:pathLst>
                <a:path w="6373" h="4234" extrusionOk="0">
                  <a:moveTo>
                    <a:pt x="3784" y="0"/>
                  </a:moveTo>
                  <a:lnTo>
                    <a:pt x="3784" y="1"/>
                  </a:lnTo>
                  <a:lnTo>
                    <a:pt x="3784" y="1"/>
                  </a:lnTo>
                  <a:cubicBezTo>
                    <a:pt x="3803" y="1"/>
                    <a:pt x="3813" y="0"/>
                    <a:pt x="3813" y="0"/>
                  </a:cubicBezTo>
                  <a:close/>
                  <a:moveTo>
                    <a:pt x="3784" y="1"/>
                  </a:moveTo>
                  <a:cubicBezTo>
                    <a:pt x="3470" y="14"/>
                    <a:pt x="708" y="159"/>
                    <a:pt x="352" y="1338"/>
                  </a:cubicBezTo>
                  <a:cubicBezTo>
                    <a:pt x="0" y="2528"/>
                    <a:pt x="4552" y="4234"/>
                    <a:pt x="5520" y="4234"/>
                  </a:cubicBezTo>
                  <a:cubicBezTo>
                    <a:pt x="5594" y="4234"/>
                    <a:pt x="5646" y="4224"/>
                    <a:pt x="5675" y="4204"/>
                  </a:cubicBezTo>
                  <a:cubicBezTo>
                    <a:pt x="6373" y="3709"/>
                    <a:pt x="4846" y="2211"/>
                    <a:pt x="3784" y="1702"/>
                  </a:cubicBezTo>
                  <a:lnTo>
                    <a:pt x="3784" y="1"/>
                  </a:lnTo>
                  <a:close/>
                </a:path>
              </a:pathLst>
            </a:custGeom>
            <a:solidFill>
              <a:srgbClr val="99C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9"/>
            <p:cNvSpPr/>
            <p:nvPr/>
          </p:nvSpPr>
          <p:spPr>
            <a:xfrm>
              <a:off x="6831195" y="2670759"/>
              <a:ext cx="133345" cy="92063"/>
            </a:xfrm>
            <a:custGeom>
              <a:avLst/>
              <a:gdLst/>
              <a:ahLst/>
              <a:cxnLst/>
              <a:rect l="l" t="t" r="r" b="b"/>
              <a:pathLst>
                <a:path w="2358" h="1628" extrusionOk="0">
                  <a:moveTo>
                    <a:pt x="648" y="0"/>
                  </a:moveTo>
                  <a:cubicBezTo>
                    <a:pt x="463" y="0"/>
                    <a:pt x="311" y="63"/>
                    <a:pt x="248" y="238"/>
                  </a:cubicBezTo>
                  <a:cubicBezTo>
                    <a:pt x="1" y="864"/>
                    <a:pt x="903" y="1373"/>
                    <a:pt x="903" y="1373"/>
                  </a:cubicBezTo>
                  <a:cubicBezTo>
                    <a:pt x="903" y="1373"/>
                    <a:pt x="1019" y="1446"/>
                    <a:pt x="1194" y="1518"/>
                  </a:cubicBezTo>
                  <a:cubicBezTo>
                    <a:pt x="1462" y="1585"/>
                    <a:pt x="1692" y="1627"/>
                    <a:pt x="1843" y="1627"/>
                  </a:cubicBezTo>
                  <a:cubicBezTo>
                    <a:pt x="1921" y="1627"/>
                    <a:pt x="1978" y="1616"/>
                    <a:pt x="2008" y="1591"/>
                  </a:cubicBezTo>
                  <a:cubicBezTo>
                    <a:pt x="2357" y="1329"/>
                    <a:pt x="2139" y="849"/>
                    <a:pt x="1717" y="355"/>
                  </a:cubicBezTo>
                  <a:cubicBezTo>
                    <a:pt x="1514" y="248"/>
                    <a:pt x="1015" y="0"/>
                    <a:pt x="648" y="0"/>
                  </a:cubicBezTo>
                  <a:close/>
                </a:path>
              </a:pathLst>
            </a:custGeom>
            <a:solidFill>
              <a:srgbClr val="CED95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9"/>
            <p:cNvSpPr/>
            <p:nvPr/>
          </p:nvSpPr>
          <p:spPr>
            <a:xfrm>
              <a:off x="6723470" y="2522205"/>
              <a:ext cx="114401" cy="97945"/>
            </a:xfrm>
            <a:custGeom>
              <a:avLst/>
              <a:gdLst/>
              <a:ahLst/>
              <a:cxnLst/>
              <a:rect l="l" t="t" r="r" b="b"/>
              <a:pathLst>
                <a:path w="2023" h="1732" extrusionOk="0">
                  <a:moveTo>
                    <a:pt x="2022" y="0"/>
                  </a:moveTo>
                  <a:cubicBezTo>
                    <a:pt x="2022" y="0"/>
                    <a:pt x="961" y="29"/>
                    <a:pt x="1" y="306"/>
                  </a:cubicBezTo>
                  <a:cubicBezTo>
                    <a:pt x="262" y="393"/>
                    <a:pt x="655" y="582"/>
                    <a:pt x="946" y="728"/>
                  </a:cubicBezTo>
                  <a:cubicBezTo>
                    <a:pt x="1135" y="815"/>
                    <a:pt x="1150" y="1077"/>
                    <a:pt x="990" y="1193"/>
                  </a:cubicBezTo>
                  <a:cubicBezTo>
                    <a:pt x="1586" y="1338"/>
                    <a:pt x="2022" y="1731"/>
                    <a:pt x="2022" y="1731"/>
                  </a:cubicBezTo>
                  <a:lnTo>
                    <a:pt x="2022" y="0"/>
                  </a:lnTo>
                  <a:close/>
                </a:path>
              </a:pathLst>
            </a:custGeom>
            <a:solidFill>
              <a:srgbClr val="99C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9"/>
            <p:cNvSpPr/>
            <p:nvPr/>
          </p:nvSpPr>
          <p:spPr>
            <a:xfrm>
              <a:off x="6622192" y="2350297"/>
              <a:ext cx="360393" cy="239489"/>
            </a:xfrm>
            <a:custGeom>
              <a:avLst/>
              <a:gdLst/>
              <a:ahLst/>
              <a:cxnLst/>
              <a:rect l="l" t="t" r="r" b="b"/>
              <a:pathLst>
                <a:path w="6373" h="4235" extrusionOk="0">
                  <a:moveTo>
                    <a:pt x="3784" y="1"/>
                  </a:moveTo>
                  <a:lnTo>
                    <a:pt x="3784" y="2"/>
                  </a:lnTo>
                  <a:lnTo>
                    <a:pt x="3784" y="2"/>
                  </a:lnTo>
                  <a:cubicBezTo>
                    <a:pt x="3803" y="1"/>
                    <a:pt x="3813" y="1"/>
                    <a:pt x="3813" y="1"/>
                  </a:cubicBezTo>
                  <a:close/>
                  <a:moveTo>
                    <a:pt x="3784" y="2"/>
                  </a:moveTo>
                  <a:cubicBezTo>
                    <a:pt x="3470" y="14"/>
                    <a:pt x="708" y="160"/>
                    <a:pt x="352" y="1353"/>
                  </a:cubicBezTo>
                  <a:cubicBezTo>
                    <a:pt x="0" y="2530"/>
                    <a:pt x="4552" y="4234"/>
                    <a:pt x="5520" y="4234"/>
                  </a:cubicBezTo>
                  <a:cubicBezTo>
                    <a:pt x="5594" y="4234"/>
                    <a:pt x="5646" y="4224"/>
                    <a:pt x="5675" y="4204"/>
                  </a:cubicBezTo>
                  <a:cubicBezTo>
                    <a:pt x="6373" y="3709"/>
                    <a:pt x="4846" y="2226"/>
                    <a:pt x="3784" y="1717"/>
                  </a:cubicBezTo>
                  <a:lnTo>
                    <a:pt x="3784" y="2"/>
                  </a:lnTo>
                  <a:close/>
                </a:path>
              </a:pathLst>
            </a:custGeom>
            <a:solidFill>
              <a:srgbClr val="99C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9"/>
            <p:cNvSpPr/>
            <p:nvPr/>
          </p:nvSpPr>
          <p:spPr>
            <a:xfrm>
              <a:off x="6831195" y="2502469"/>
              <a:ext cx="130857" cy="87313"/>
            </a:xfrm>
            <a:custGeom>
              <a:avLst/>
              <a:gdLst/>
              <a:ahLst/>
              <a:cxnLst/>
              <a:rect l="l" t="t" r="r" b="b"/>
              <a:pathLst>
                <a:path w="2314" h="1544" extrusionOk="0">
                  <a:moveTo>
                    <a:pt x="647" y="0"/>
                  </a:moveTo>
                  <a:cubicBezTo>
                    <a:pt x="464" y="0"/>
                    <a:pt x="313" y="62"/>
                    <a:pt x="248" y="233"/>
                  </a:cubicBezTo>
                  <a:cubicBezTo>
                    <a:pt x="1" y="858"/>
                    <a:pt x="903" y="1353"/>
                    <a:pt x="903" y="1367"/>
                  </a:cubicBezTo>
                  <a:cubicBezTo>
                    <a:pt x="1307" y="1481"/>
                    <a:pt x="1638" y="1544"/>
                    <a:pt x="1836" y="1544"/>
                  </a:cubicBezTo>
                  <a:cubicBezTo>
                    <a:pt x="1916" y="1544"/>
                    <a:pt x="1975" y="1534"/>
                    <a:pt x="2008" y="1513"/>
                  </a:cubicBezTo>
                  <a:cubicBezTo>
                    <a:pt x="2313" y="1295"/>
                    <a:pt x="2168" y="858"/>
                    <a:pt x="1804" y="407"/>
                  </a:cubicBezTo>
                  <a:cubicBezTo>
                    <a:pt x="1804" y="407"/>
                    <a:pt x="1118" y="0"/>
                    <a:pt x="647" y="0"/>
                  </a:cubicBezTo>
                  <a:close/>
                </a:path>
              </a:pathLst>
            </a:custGeom>
            <a:solidFill>
              <a:srgbClr val="CED95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9"/>
            <p:cNvSpPr/>
            <p:nvPr/>
          </p:nvSpPr>
          <p:spPr>
            <a:xfrm>
              <a:off x="7241623" y="2712152"/>
              <a:ext cx="287104" cy="173608"/>
            </a:xfrm>
            <a:custGeom>
              <a:avLst/>
              <a:gdLst/>
              <a:ahLst/>
              <a:cxnLst/>
              <a:rect l="l" t="t" r="r" b="b"/>
              <a:pathLst>
                <a:path w="5077" h="3070" extrusionOk="0">
                  <a:moveTo>
                    <a:pt x="4698" y="1"/>
                  </a:moveTo>
                  <a:cubicBezTo>
                    <a:pt x="4149" y="717"/>
                    <a:pt x="2611" y="882"/>
                    <a:pt x="1960" y="882"/>
                  </a:cubicBezTo>
                  <a:cubicBezTo>
                    <a:pt x="1870" y="882"/>
                    <a:pt x="1797" y="879"/>
                    <a:pt x="1746" y="874"/>
                  </a:cubicBezTo>
                  <a:cubicBezTo>
                    <a:pt x="1382" y="1354"/>
                    <a:pt x="509" y="1528"/>
                    <a:pt x="0" y="1586"/>
                  </a:cubicBezTo>
                  <a:cubicBezTo>
                    <a:pt x="151" y="1599"/>
                    <a:pt x="313" y="1607"/>
                    <a:pt x="487" y="1607"/>
                  </a:cubicBezTo>
                  <a:cubicBezTo>
                    <a:pt x="700" y="1607"/>
                    <a:pt x="930" y="1596"/>
                    <a:pt x="1178" y="1572"/>
                  </a:cubicBezTo>
                  <a:cubicBezTo>
                    <a:pt x="1978" y="1281"/>
                    <a:pt x="3142" y="961"/>
                    <a:pt x="4262" y="917"/>
                  </a:cubicBezTo>
                  <a:cubicBezTo>
                    <a:pt x="4262" y="917"/>
                    <a:pt x="4378" y="2386"/>
                    <a:pt x="5076" y="3070"/>
                  </a:cubicBezTo>
                  <a:cubicBezTo>
                    <a:pt x="4509" y="2313"/>
                    <a:pt x="4640" y="597"/>
                    <a:pt x="4698" y="1"/>
                  </a:cubicBezTo>
                  <a:close/>
                </a:path>
              </a:pathLst>
            </a:custGeom>
            <a:solidFill>
              <a:srgbClr val="99C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9"/>
            <p:cNvSpPr/>
            <p:nvPr/>
          </p:nvSpPr>
          <p:spPr>
            <a:xfrm>
              <a:off x="7667658" y="2953163"/>
              <a:ext cx="417000" cy="497640"/>
            </a:xfrm>
            <a:custGeom>
              <a:avLst/>
              <a:gdLst/>
              <a:ahLst/>
              <a:cxnLst/>
              <a:rect l="l" t="t" r="r" b="b"/>
              <a:pathLst>
                <a:path w="7374" h="8800" extrusionOk="0">
                  <a:moveTo>
                    <a:pt x="4523" y="0"/>
                  </a:moveTo>
                  <a:cubicBezTo>
                    <a:pt x="4523" y="0"/>
                    <a:pt x="1527" y="5454"/>
                    <a:pt x="0" y="6342"/>
                  </a:cubicBezTo>
                  <a:lnTo>
                    <a:pt x="2676" y="8799"/>
                  </a:lnTo>
                  <a:cubicBezTo>
                    <a:pt x="2676" y="8799"/>
                    <a:pt x="6370" y="7054"/>
                    <a:pt x="7374" y="2124"/>
                  </a:cubicBezTo>
                  <a:cubicBezTo>
                    <a:pt x="6370" y="1484"/>
                    <a:pt x="4523" y="0"/>
                    <a:pt x="4523" y="0"/>
                  </a:cubicBezTo>
                  <a:close/>
                </a:path>
              </a:pathLst>
            </a:custGeom>
            <a:solidFill>
              <a:srgbClr val="CED95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9"/>
            <p:cNvSpPr/>
            <p:nvPr/>
          </p:nvSpPr>
          <p:spPr>
            <a:xfrm>
              <a:off x="7735063" y="3300090"/>
              <a:ext cx="120169" cy="93930"/>
            </a:xfrm>
            <a:custGeom>
              <a:avLst/>
              <a:gdLst/>
              <a:ahLst/>
              <a:cxnLst/>
              <a:rect l="l" t="t" r="r" b="b"/>
              <a:pathLst>
                <a:path w="2125" h="1661" extrusionOk="0">
                  <a:moveTo>
                    <a:pt x="232" y="0"/>
                  </a:moveTo>
                  <a:cubicBezTo>
                    <a:pt x="175" y="0"/>
                    <a:pt x="115" y="26"/>
                    <a:pt x="73" y="76"/>
                  </a:cubicBezTo>
                  <a:cubicBezTo>
                    <a:pt x="1" y="148"/>
                    <a:pt x="15" y="279"/>
                    <a:pt x="117" y="352"/>
                  </a:cubicBezTo>
                  <a:lnTo>
                    <a:pt x="1790" y="1617"/>
                  </a:lnTo>
                  <a:cubicBezTo>
                    <a:pt x="1819" y="1646"/>
                    <a:pt x="1877" y="1661"/>
                    <a:pt x="1906" y="1661"/>
                  </a:cubicBezTo>
                  <a:cubicBezTo>
                    <a:pt x="1979" y="1661"/>
                    <a:pt x="2037" y="1617"/>
                    <a:pt x="2051" y="1588"/>
                  </a:cubicBezTo>
                  <a:cubicBezTo>
                    <a:pt x="2124" y="1516"/>
                    <a:pt x="2110" y="1385"/>
                    <a:pt x="2022" y="1312"/>
                  </a:cubicBezTo>
                  <a:lnTo>
                    <a:pt x="350" y="47"/>
                  </a:lnTo>
                  <a:cubicBezTo>
                    <a:pt x="318" y="15"/>
                    <a:pt x="276" y="0"/>
                    <a:pt x="232" y="0"/>
                  </a:cubicBezTo>
                  <a:close/>
                </a:path>
              </a:pathLst>
            </a:custGeom>
            <a:solidFill>
              <a:srgbClr val="C6D2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9"/>
            <p:cNvSpPr/>
            <p:nvPr/>
          </p:nvSpPr>
          <p:spPr>
            <a:xfrm>
              <a:off x="7791838" y="3239187"/>
              <a:ext cx="120112" cy="93986"/>
            </a:xfrm>
            <a:custGeom>
              <a:avLst/>
              <a:gdLst/>
              <a:ahLst/>
              <a:cxnLst/>
              <a:rect l="l" t="t" r="r" b="b"/>
              <a:pathLst>
                <a:path w="2124" h="1662" extrusionOk="0">
                  <a:moveTo>
                    <a:pt x="226" y="1"/>
                  </a:moveTo>
                  <a:cubicBezTo>
                    <a:pt x="170" y="1"/>
                    <a:pt x="114" y="27"/>
                    <a:pt x="73" y="76"/>
                  </a:cubicBezTo>
                  <a:cubicBezTo>
                    <a:pt x="0" y="149"/>
                    <a:pt x="15" y="280"/>
                    <a:pt x="102" y="353"/>
                  </a:cubicBezTo>
                  <a:lnTo>
                    <a:pt x="1775" y="1633"/>
                  </a:lnTo>
                  <a:cubicBezTo>
                    <a:pt x="1818" y="1647"/>
                    <a:pt x="1876" y="1662"/>
                    <a:pt x="1906" y="1662"/>
                  </a:cubicBezTo>
                  <a:cubicBezTo>
                    <a:pt x="1978" y="1662"/>
                    <a:pt x="2036" y="1647"/>
                    <a:pt x="2051" y="1589"/>
                  </a:cubicBezTo>
                  <a:cubicBezTo>
                    <a:pt x="2124" y="1516"/>
                    <a:pt x="2109" y="1385"/>
                    <a:pt x="2022" y="1313"/>
                  </a:cubicBezTo>
                  <a:lnTo>
                    <a:pt x="349" y="47"/>
                  </a:lnTo>
                  <a:cubicBezTo>
                    <a:pt x="312" y="16"/>
                    <a:pt x="268" y="1"/>
                    <a:pt x="226" y="1"/>
                  </a:cubicBezTo>
                  <a:close/>
                </a:path>
              </a:pathLst>
            </a:custGeom>
            <a:solidFill>
              <a:srgbClr val="C6D2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9"/>
            <p:cNvSpPr/>
            <p:nvPr/>
          </p:nvSpPr>
          <p:spPr>
            <a:xfrm>
              <a:off x="7852684" y="3156117"/>
              <a:ext cx="120112" cy="93986"/>
            </a:xfrm>
            <a:custGeom>
              <a:avLst/>
              <a:gdLst/>
              <a:ahLst/>
              <a:cxnLst/>
              <a:rect l="l" t="t" r="r" b="b"/>
              <a:pathLst>
                <a:path w="2124" h="1662" extrusionOk="0">
                  <a:moveTo>
                    <a:pt x="218" y="1"/>
                  </a:moveTo>
                  <a:cubicBezTo>
                    <a:pt x="160" y="1"/>
                    <a:pt x="100" y="27"/>
                    <a:pt x="59" y="76"/>
                  </a:cubicBezTo>
                  <a:cubicBezTo>
                    <a:pt x="1" y="149"/>
                    <a:pt x="15" y="280"/>
                    <a:pt x="102" y="353"/>
                  </a:cubicBezTo>
                  <a:lnTo>
                    <a:pt x="1775" y="1618"/>
                  </a:lnTo>
                  <a:cubicBezTo>
                    <a:pt x="1819" y="1647"/>
                    <a:pt x="1862" y="1662"/>
                    <a:pt x="1906" y="1662"/>
                  </a:cubicBezTo>
                  <a:cubicBezTo>
                    <a:pt x="1949" y="1662"/>
                    <a:pt x="2037" y="1647"/>
                    <a:pt x="2051" y="1589"/>
                  </a:cubicBezTo>
                  <a:cubicBezTo>
                    <a:pt x="2124" y="1516"/>
                    <a:pt x="2095" y="1385"/>
                    <a:pt x="2008" y="1313"/>
                  </a:cubicBezTo>
                  <a:lnTo>
                    <a:pt x="335" y="47"/>
                  </a:lnTo>
                  <a:cubicBezTo>
                    <a:pt x="304" y="16"/>
                    <a:pt x="261" y="1"/>
                    <a:pt x="218" y="1"/>
                  </a:cubicBezTo>
                  <a:close/>
                </a:path>
              </a:pathLst>
            </a:custGeom>
            <a:solidFill>
              <a:srgbClr val="C6D2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9"/>
            <p:cNvSpPr/>
            <p:nvPr/>
          </p:nvSpPr>
          <p:spPr>
            <a:xfrm>
              <a:off x="7894643" y="3073895"/>
              <a:ext cx="120112" cy="93986"/>
            </a:xfrm>
            <a:custGeom>
              <a:avLst/>
              <a:gdLst/>
              <a:ahLst/>
              <a:cxnLst/>
              <a:rect l="l" t="t" r="r" b="b"/>
              <a:pathLst>
                <a:path w="2124" h="1662" extrusionOk="0">
                  <a:moveTo>
                    <a:pt x="226" y="0"/>
                  </a:moveTo>
                  <a:cubicBezTo>
                    <a:pt x="170" y="0"/>
                    <a:pt x="114" y="27"/>
                    <a:pt x="73" y="76"/>
                  </a:cubicBezTo>
                  <a:cubicBezTo>
                    <a:pt x="0" y="149"/>
                    <a:pt x="15" y="280"/>
                    <a:pt x="102" y="352"/>
                  </a:cubicBezTo>
                  <a:lnTo>
                    <a:pt x="1775" y="1618"/>
                  </a:lnTo>
                  <a:cubicBezTo>
                    <a:pt x="1818" y="1647"/>
                    <a:pt x="1876" y="1661"/>
                    <a:pt x="1906" y="1661"/>
                  </a:cubicBezTo>
                  <a:cubicBezTo>
                    <a:pt x="1964" y="1661"/>
                    <a:pt x="2022" y="1647"/>
                    <a:pt x="2051" y="1589"/>
                  </a:cubicBezTo>
                  <a:cubicBezTo>
                    <a:pt x="2124" y="1516"/>
                    <a:pt x="2109" y="1385"/>
                    <a:pt x="2022" y="1312"/>
                  </a:cubicBezTo>
                  <a:lnTo>
                    <a:pt x="349" y="47"/>
                  </a:lnTo>
                  <a:cubicBezTo>
                    <a:pt x="312" y="16"/>
                    <a:pt x="268" y="0"/>
                    <a:pt x="226" y="0"/>
                  </a:cubicBezTo>
                  <a:close/>
                </a:path>
              </a:pathLst>
            </a:custGeom>
            <a:solidFill>
              <a:srgbClr val="C6D2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9"/>
            <p:cNvSpPr/>
            <p:nvPr/>
          </p:nvSpPr>
          <p:spPr>
            <a:xfrm>
              <a:off x="7921786" y="3002643"/>
              <a:ext cx="120960" cy="94495"/>
            </a:xfrm>
            <a:custGeom>
              <a:avLst/>
              <a:gdLst/>
              <a:ahLst/>
              <a:cxnLst/>
              <a:rect l="l" t="t" r="r" b="b"/>
              <a:pathLst>
                <a:path w="2139" h="1671" extrusionOk="0">
                  <a:moveTo>
                    <a:pt x="245" y="0"/>
                  </a:moveTo>
                  <a:cubicBezTo>
                    <a:pt x="183" y="0"/>
                    <a:pt x="117" y="32"/>
                    <a:pt x="73" y="85"/>
                  </a:cubicBezTo>
                  <a:cubicBezTo>
                    <a:pt x="0" y="158"/>
                    <a:pt x="29" y="289"/>
                    <a:pt x="117" y="362"/>
                  </a:cubicBezTo>
                  <a:lnTo>
                    <a:pt x="1789" y="1627"/>
                  </a:lnTo>
                  <a:cubicBezTo>
                    <a:pt x="1818" y="1641"/>
                    <a:pt x="1876" y="1671"/>
                    <a:pt x="1920" y="1671"/>
                  </a:cubicBezTo>
                  <a:cubicBezTo>
                    <a:pt x="1978" y="1671"/>
                    <a:pt x="2022" y="1627"/>
                    <a:pt x="2065" y="1598"/>
                  </a:cubicBezTo>
                  <a:cubicBezTo>
                    <a:pt x="2138" y="1525"/>
                    <a:pt x="2109" y="1394"/>
                    <a:pt x="2022" y="1322"/>
                  </a:cubicBezTo>
                  <a:lnTo>
                    <a:pt x="349" y="42"/>
                  </a:lnTo>
                  <a:cubicBezTo>
                    <a:pt x="321" y="13"/>
                    <a:pt x="284" y="0"/>
                    <a:pt x="245" y="0"/>
                  </a:cubicBezTo>
                  <a:close/>
                </a:path>
              </a:pathLst>
            </a:custGeom>
            <a:solidFill>
              <a:srgbClr val="C6D2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9"/>
            <p:cNvSpPr/>
            <p:nvPr/>
          </p:nvSpPr>
          <p:spPr>
            <a:xfrm>
              <a:off x="7667658" y="3201525"/>
              <a:ext cx="375888" cy="249272"/>
            </a:xfrm>
            <a:custGeom>
              <a:avLst/>
              <a:gdLst/>
              <a:ahLst/>
              <a:cxnLst/>
              <a:rect l="l" t="t" r="r" b="b"/>
              <a:pathLst>
                <a:path w="6647" h="4408" extrusionOk="0">
                  <a:moveTo>
                    <a:pt x="6647" y="1"/>
                  </a:moveTo>
                  <a:lnTo>
                    <a:pt x="6647" y="1"/>
                  </a:lnTo>
                  <a:cubicBezTo>
                    <a:pt x="6036" y="524"/>
                    <a:pt x="5280" y="1077"/>
                    <a:pt x="4538" y="1310"/>
                  </a:cubicBezTo>
                  <a:cubicBezTo>
                    <a:pt x="4270" y="1399"/>
                    <a:pt x="4000" y="1437"/>
                    <a:pt x="3734" y="1437"/>
                  </a:cubicBezTo>
                  <a:cubicBezTo>
                    <a:pt x="2745" y="1437"/>
                    <a:pt x="1823" y="912"/>
                    <a:pt x="1353" y="568"/>
                  </a:cubicBezTo>
                  <a:cubicBezTo>
                    <a:pt x="858" y="1208"/>
                    <a:pt x="378" y="1717"/>
                    <a:pt x="0" y="1950"/>
                  </a:cubicBezTo>
                  <a:lnTo>
                    <a:pt x="2676" y="4407"/>
                  </a:lnTo>
                  <a:cubicBezTo>
                    <a:pt x="2676" y="4407"/>
                    <a:pt x="5207" y="3200"/>
                    <a:pt x="6647" y="1"/>
                  </a:cubicBezTo>
                  <a:close/>
                </a:path>
              </a:pathLst>
            </a:custGeom>
            <a:solidFill>
              <a:srgbClr val="CED95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9"/>
            <p:cNvSpPr/>
            <p:nvPr/>
          </p:nvSpPr>
          <p:spPr>
            <a:xfrm>
              <a:off x="5164149" y="1797646"/>
              <a:ext cx="1181895" cy="1377671"/>
            </a:xfrm>
            <a:custGeom>
              <a:avLst/>
              <a:gdLst/>
              <a:ahLst/>
              <a:cxnLst/>
              <a:rect l="l" t="t" r="r" b="b"/>
              <a:pathLst>
                <a:path w="20900" h="24362" extrusionOk="0">
                  <a:moveTo>
                    <a:pt x="17846" y="0"/>
                  </a:moveTo>
                  <a:cubicBezTo>
                    <a:pt x="17846" y="0"/>
                    <a:pt x="14835" y="1062"/>
                    <a:pt x="13264" y="2502"/>
                  </a:cubicBezTo>
                  <a:cubicBezTo>
                    <a:pt x="11708" y="3956"/>
                    <a:pt x="8727" y="11577"/>
                    <a:pt x="8727" y="11577"/>
                  </a:cubicBezTo>
                  <a:lnTo>
                    <a:pt x="0" y="18398"/>
                  </a:lnTo>
                  <a:cubicBezTo>
                    <a:pt x="0" y="18398"/>
                    <a:pt x="102" y="22369"/>
                    <a:pt x="4131" y="24361"/>
                  </a:cubicBezTo>
                  <a:cubicBezTo>
                    <a:pt x="5658" y="23430"/>
                    <a:pt x="12101" y="17744"/>
                    <a:pt x="12101" y="17744"/>
                  </a:cubicBezTo>
                  <a:cubicBezTo>
                    <a:pt x="17904" y="17395"/>
                    <a:pt x="19344" y="11897"/>
                    <a:pt x="20216" y="11315"/>
                  </a:cubicBezTo>
                  <a:cubicBezTo>
                    <a:pt x="20900" y="5745"/>
                    <a:pt x="17846" y="0"/>
                    <a:pt x="17846" y="0"/>
                  </a:cubicBezTo>
                  <a:close/>
                </a:path>
              </a:pathLst>
            </a:custGeom>
            <a:solidFill>
              <a:srgbClr val="99C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9"/>
            <p:cNvSpPr/>
            <p:nvPr/>
          </p:nvSpPr>
          <p:spPr>
            <a:xfrm>
              <a:off x="5403745" y="2581412"/>
              <a:ext cx="765461" cy="556848"/>
            </a:xfrm>
            <a:custGeom>
              <a:avLst/>
              <a:gdLst/>
              <a:ahLst/>
              <a:cxnLst/>
              <a:rect l="l" t="t" r="r" b="b"/>
              <a:pathLst>
                <a:path w="13536" h="9847" extrusionOk="0">
                  <a:moveTo>
                    <a:pt x="9958" y="0"/>
                  </a:moveTo>
                  <a:lnTo>
                    <a:pt x="8271" y="1062"/>
                  </a:lnTo>
                  <a:cubicBezTo>
                    <a:pt x="8271" y="1062"/>
                    <a:pt x="7006" y="2967"/>
                    <a:pt x="6162" y="3898"/>
                  </a:cubicBezTo>
                  <a:cubicBezTo>
                    <a:pt x="5907" y="4175"/>
                    <a:pt x="5462" y="4276"/>
                    <a:pt x="4937" y="4276"/>
                  </a:cubicBezTo>
                  <a:cubicBezTo>
                    <a:pt x="3696" y="4276"/>
                    <a:pt x="2005" y="3715"/>
                    <a:pt x="1290" y="3593"/>
                  </a:cubicBezTo>
                  <a:cubicBezTo>
                    <a:pt x="1274" y="3590"/>
                    <a:pt x="1259" y="3588"/>
                    <a:pt x="1243" y="3588"/>
                  </a:cubicBezTo>
                  <a:cubicBezTo>
                    <a:pt x="263" y="3588"/>
                    <a:pt x="0" y="9414"/>
                    <a:pt x="301" y="9672"/>
                  </a:cubicBezTo>
                  <a:cubicBezTo>
                    <a:pt x="359" y="9730"/>
                    <a:pt x="534" y="9789"/>
                    <a:pt x="781" y="9847"/>
                  </a:cubicBezTo>
                  <a:cubicBezTo>
                    <a:pt x="3079" y="8072"/>
                    <a:pt x="7849" y="3884"/>
                    <a:pt x="7849" y="3884"/>
                  </a:cubicBezTo>
                  <a:cubicBezTo>
                    <a:pt x="10584" y="3709"/>
                    <a:pt x="12343" y="2400"/>
                    <a:pt x="13536" y="1019"/>
                  </a:cubicBezTo>
                  <a:lnTo>
                    <a:pt x="9958" y="0"/>
                  </a:lnTo>
                  <a:close/>
                </a:path>
              </a:pathLst>
            </a:custGeom>
            <a:solidFill>
              <a:srgbClr val="99C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9"/>
            <p:cNvSpPr/>
            <p:nvPr/>
          </p:nvSpPr>
          <p:spPr>
            <a:xfrm>
              <a:off x="6240717" y="1777118"/>
              <a:ext cx="609496" cy="410383"/>
            </a:xfrm>
            <a:custGeom>
              <a:avLst/>
              <a:gdLst/>
              <a:ahLst/>
              <a:cxnLst/>
              <a:rect l="l" t="t" r="r" b="b"/>
              <a:pathLst>
                <a:path w="10778" h="7257" extrusionOk="0">
                  <a:moveTo>
                    <a:pt x="10294" y="0"/>
                  </a:moveTo>
                  <a:cubicBezTo>
                    <a:pt x="9950" y="0"/>
                    <a:pt x="9425" y="250"/>
                    <a:pt x="9250" y="305"/>
                  </a:cubicBezTo>
                  <a:cubicBezTo>
                    <a:pt x="6967" y="1105"/>
                    <a:pt x="2705" y="3825"/>
                    <a:pt x="509" y="4828"/>
                  </a:cubicBezTo>
                  <a:cubicBezTo>
                    <a:pt x="466" y="4843"/>
                    <a:pt x="0" y="5032"/>
                    <a:pt x="0" y="5061"/>
                  </a:cubicBezTo>
                  <a:lnTo>
                    <a:pt x="306" y="7257"/>
                  </a:lnTo>
                  <a:cubicBezTo>
                    <a:pt x="306" y="7257"/>
                    <a:pt x="1978" y="6791"/>
                    <a:pt x="3927" y="5890"/>
                  </a:cubicBezTo>
                  <a:cubicBezTo>
                    <a:pt x="8625" y="3708"/>
                    <a:pt x="10777" y="392"/>
                    <a:pt x="10559" y="101"/>
                  </a:cubicBezTo>
                  <a:cubicBezTo>
                    <a:pt x="10504" y="28"/>
                    <a:pt x="10409" y="0"/>
                    <a:pt x="10294" y="0"/>
                  </a:cubicBezTo>
                  <a:close/>
                </a:path>
              </a:pathLst>
            </a:custGeom>
            <a:solidFill>
              <a:srgbClr val="99C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9"/>
            <p:cNvSpPr/>
            <p:nvPr/>
          </p:nvSpPr>
          <p:spPr>
            <a:xfrm>
              <a:off x="6419183" y="1905371"/>
              <a:ext cx="158792" cy="197416"/>
            </a:xfrm>
            <a:custGeom>
              <a:avLst/>
              <a:gdLst/>
              <a:ahLst/>
              <a:cxnLst/>
              <a:rect l="l" t="t" r="r" b="b"/>
              <a:pathLst>
                <a:path w="2808" h="3491" extrusionOk="0">
                  <a:moveTo>
                    <a:pt x="2095" y="0"/>
                  </a:moveTo>
                  <a:cubicBezTo>
                    <a:pt x="1382" y="378"/>
                    <a:pt x="669" y="800"/>
                    <a:pt x="0" y="1164"/>
                  </a:cubicBezTo>
                  <a:cubicBezTo>
                    <a:pt x="160" y="1993"/>
                    <a:pt x="422" y="3011"/>
                    <a:pt x="480" y="3084"/>
                  </a:cubicBezTo>
                  <a:cubicBezTo>
                    <a:pt x="509" y="3142"/>
                    <a:pt x="742" y="3302"/>
                    <a:pt x="1033" y="3491"/>
                  </a:cubicBezTo>
                  <a:cubicBezTo>
                    <a:pt x="1673" y="3185"/>
                    <a:pt x="2255" y="2851"/>
                    <a:pt x="2807" y="2502"/>
                  </a:cubicBezTo>
                  <a:lnTo>
                    <a:pt x="2807" y="2502"/>
                  </a:lnTo>
                  <a:cubicBezTo>
                    <a:pt x="2676" y="2521"/>
                    <a:pt x="2555" y="2528"/>
                    <a:pt x="2452" y="2528"/>
                  </a:cubicBezTo>
                  <a:cubicBezTo>
                    <a:pt x="2245" y="2528"/>
                    <a:pt x="2109" y="2502"/>
                    <a:pt x="2109" y="2502"/>
                  </a:cubicBezTo>
                  <a:lnTo>
                    <a:pt x="2095" y="0"/>
                  </a:lnTo>
                  <a:close/>
                </a:path>
              </a:pathLst>
            </a:custGeom>
            <a:solidFill>
              <a:srgbClr val="99C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9"/>
            <p:cNvSpPr/>
            <p:nvPr/>
          </p:nvSpPr>
          <p:spPr>
            <a:xfrm>
              <a:off x="6077858" y="1603174"/>
              <a:ext cx="621824" cy="398451"/>
            </a:xfrm>
            <a:custGeom>
              <a:avLst/>
              <a:gdLst/>
              <a:ahLst/>
              <a:cxnLst/>
              <a:rect l="l" t="t" r="r" b="b"/>
              <a:pathLst>
                <a:path w="10996" h="7046" extrusionOk="0">
                  <a:moveTo>
                    <a:pt x="10010" y="0"/>
                  </a:moveTo>
                  <a:cubicBezTo>
                    <a:pt x="8686" y="0"/>
                    <a:pt x="1688" y="3439"/>
                    <a:pt x="1688" y="3439"/>
                  </a:cubicBezTo>
                  <a:cubicBezTo>
                    <a:pt x="1" y="4123"/>
                    <a:pt x="1019" y="7046"/>
                    <a:pt x="1019" y="7046"/>
                  </a:cubicBezTo>
                  <a:cubicBezTo>
                    <a:pt x="1019" y="7046"/>
                    <a:pt x="4873" y="4704"/>
                    <a:pt x="6516" y="3832"/>
                  </a:cubicBezTo>
                  <a:cubicBezTo>
                    <a:pt x="8145" y="2959"/>
                    <a:pt x="10996" y="356"/>
                    <a:pt x="10152" y="21"/>
                  </a:cubicBezTo>
                  <a:cubicBezTo>
                    <a:pt x="10117" y="7"/>
                    <a:pt x="10069" y="0"/>
                    <a:pt x="10010" y="0"/>
                  </a:cubicBezTo>
                  <a:close/>
                </a:path>
              </a:pathLst>
            </a:custGeom>
            <a:solidFill>
              <a:srgbClr val="99C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9"/>
            <p:cNvSpPr/>
            <p:nvPr/>
          </p:nvSpPr>
          <p:spPr>
            <a:xfrm>
              <a:off x="5831137" y="1531131"/>
              <a:ext cx="672832" cy="1226343"/>
            </a:xfrm>
            <a:custGeom>
              <a:avLst/>
              <a:gdLst/>
              <a:ahLst/>
              <a:cxnLst/>
              <a:rect l="l" t="t" r="r" b="b"/>
              <a:pathLst>
                <a:path w="11898" h="21686" extrusionOk="0">
                  <a:moveTo>
                    <a:pt x="989" y="1"/>
                  </a:moveTo>
                  <a:cubicBezTo>
                    <a:pt x="437" y="1"/>
                    <a:pt x="0" y="437"/>
                    <a:pt x="0" y="975"/>
                  </a:cubicBezTo>
                  <a:lnTo>
                    <a:pt x="0" y="20711"/>
                  </a:lnTo>
                  <a:cubicBezTo>
                    <a:pt x="0" y="21250"/>
                    <a:pt x="437" y="21686"/>
                    <a:pt x="989" y="21686"/>
                  </a:cubicBezTo>
                  <a:lnTo>
                    <a:pt x="10908" y="21686"/>
                  </a:lnTo>
                  <a:cubicBezTo>
                    <a:pt x="11461" y="21686"/>
                    <a:pt x="11897" y="21250"/>
                    <a:pt x="11897" y="20711"/>
                  </a:cubicBezTo>
                  <a:lnTo>
                    <a:pt x="11897" y="975"/>
                  </a:lnTo>
                  <a:cubicBezTo>
                    <a:pt x="11883" y="437"/>
                    <a:pt x="11432" y="1"/>
                    <a:pt x="10908" y="1"/>
                  </a:cubicBezTo>
                  <a:close/>
                </a:path>
              </a:pathLst>
            </a:custGeom>
            <a:solidFill>
              <a:srgbClr val="0EB1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9"/>
            <p:cNvSpPr/>
            <p:nvPr/>
          </p:nvSpPr>
          <p:spPr>
            <a:xfrm>
              <a:off x="5872248" y="1571450"/>
              <a:ext cx="592248" cy="1042952"/>
            </a:xfrm>
            <a:custGeom>
              <a:avLst/>
              <a:gdLst/>
              <a:ahLst/>
              <a:cxnLst/>
              <a:rect l="l" t="t" r="r" b="b"/>
              <a:pathLst>
                <a:path w="10473" h="18443" extrusionOk="0">
                  <a:moveTo>
                    <a:pt x="277" y="0"/>
                  </a:moveTo>
                  <a:cubicBezTo>
                    <a:pt x="131" y="0"/>
                    <a:pt x="1" y="117"/>
                    <a:pt x="1" y="262"/>
                  </a:cubicBezTo>
                  <a:lnTo>
                    <a:pt x="1" y="18180"/>
                  </a:lnTo>
                  <a:cubicBezTo>
                    <a:pt x="1" y="18326"/>
                    <a:pt x="131" y="18442"/>
                    <a:pt x="277" y="18442"/>
                  </a:cubicBezTo>
                  <a:lnTo>
                    <a:pt x="10196" y="18442"/>
                  </a:lnTo>
                  <a:cubicBezTo>
                    <a:pt x="10341" y="18442"/>
                    <a:pt x="10472" y="18326"/>
                    <a:pt x="10472" y="18180"/>
                  </a:cubicBezTo>
                  <a:lnTo>
                    <a:pt x="10472" y="262"/>
                  </a:lnTo>
                  <a:cubicBezTo>
                    <a:pt x="10458" y="117"/>
                    <a:pt x="10327" y="0"/>
                    <a:pt x="10181" y="0"/>
                  </a:cubicBezTo>
                  <a:lnTo>
                    <a:pt x="7927" y="0"/>
                  </a:lnTo>
                  <a:cubicBezTo>
                    <a:pt x="7636" y="0"/>
                    <a:pt x="7389" y="175"/>
                    <a:pt x="7287" y="451"/>
                  </a:cubicBezTo>
                  <a:cubicBezTo>
                    <a:pt x="7200" y="728"/>
                    <a:pt x="6938" y="902"/>
                    <a:pt x="6662" y="902"/>
                  </a:cubicBezTo>
                  <a:lnTo>
                    <a:pt x="3797" y="902"/>
                  </a:lnTo>
                  <a:cubicBezTo>
                    <a:pt x="3506" y="902"/>
                    <a:pt x="3258" y="728"/>
                    <a:pt x="3157" y="451"/>
                  </a:cubicBezTo>
                  <a:cubicBezTo>
                    <a:pt x="3069" y="175"/>
                    <a:pt x="2822" y="0"/>
                    <a:pt x="2531" y="0"/>
                  </a:cubicBezTo>
                  <a:close/>
                </a:path>
              </a:pathLst>
            </a:custGeom>
            <a:solidFill>
              <a:srgbClr val="C4D1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9"/>
            <p:cNvSpPr/>
            <p:nvPr/>
          </p:nvSpPr>
          <p:spPr>
            <a:xfrm>
              <a:off x="6148600" y="1559914"/>
              <a:ext cx="37040" cy="37097"/>
            </a:xfrm>
            <a:custGeom>
              <a:avLst/>
              <a:gdLst/>
              <a:ahLst/>
              <a:cxnLst/>
              <a:rect l="l" t="t" r="r" b="b"/>
              <a:pathLst>
                <a:path w="655" h="656" extrusionOk="0">
                  <a:moveTo>
                    <a:pt x="335" y="1"/>
                  </a:moveTo>
                  <a:cubicBezTo>
                    <a:pt x="146" y="1"/>
                    <a:pt x="0" y="146"/>
                    <a:pt x="0" y="321"/>
                  </a:cubicBezTo>
                  <a:cubicBezTo>
                    <a:pt x="0" y="510"/>
                    <a:pt x="146" y="655"/>
                    <a:pt x="335" y="655"/>
                  </a:cubicBezTo>
                  <a:cubicBezTo>
                    <a:pt x="509" y="655"/>
                    <a:pt x="655" y="510"/>
                    <a:pt x="655" y="321"/>
                  </a:cubicBezTo>
                  <a:cubicBezTo>
                    <a:pt x="655" y="146"/>
                    <a:pt x="509" y="1"/>
                    <a:pt x="335" y="1"/>
                  </a:cubicBezTo>
                  <a:close/>
                </a:path>
              </a:pathLst>
            </a:custGeom>
            <a:solidFill>
              <a:srgbClr val="C4D1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9"/>
            <p:cNvSpPr/>
            <p:nvPr/>
          </p:nvSpPr>
          <p:spPr>
            <a:xfrm>
              <a:off x="6218493" y="1567322"/>
              <a:ext cx="23072" cy="22281"/>
            </a:xfrm>
            <a:custGeom>
              <a:avLst/>
              <a:gdLst/>
              <a:ahLst/>
              <a:cxnLst/>
              <a:rect l="l" t="t" r="r" b="b"/>
              <a:pathLst>
                <a:path w="408" h="394" extrusionOk="0">
                  <a:moveTo>
                    <a:pt x="204" y="1"/>
                  </a:moveTo>
                  <a:cubicBezTo>
                    <a:pt x="102" y="1"/>
                    <a:pt x="1" y="88"/>
                    <a:pt x="1" y="190"/>
                  </a:cubicBezTo>
                  <a:cubicBezTo>
                    <a:pt x="1" y="306"/>
                    <a:pt x="102" y="393"/>
                    <a:pt x="204" y="393"/>
                  </a:cubicBezTo>
                  <a:cubicBezTo>
                    <a:pt x="306" y="393"/>
                    <a:pt x="408" y="306"/>
                    <a:pt x="408" y="190"/>
                  </a:cubicBezTo>
                  <a:cubicBezTo>
                    <a:pt x="408" y="88"/>
                    <a:pt x="306" y="1"/>
                    <a:pt x="204" y="1"/>
                  </a:cubicBezTo>
                  <a:close/>
                </a:path>
              </a:pathLst>
            </a:custGeom>
            <a:solidFill>
              <a:srgbClr val="C4D1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9"/>
            <p:cNvSpPr/>
            <p:nvPr/>
          </p:nvSpPr>
          <p:spPr>
            <a:xfrm>
              <a:off x="6093465" y="1567322"/>
              <a:ext cx="22281" cy="22281"/>
            </a:xfrm>
            <a:custGeom>
              <a:avLst/>
              <a:gdLst/>
              <a:ahLst/>
              <a:cxnLst/>
              <a:rect l="l" t="t" r="r" b="b"/>
              <a:pathLst>
                <a:path w="394" h="394" extrusionOk="0">
                  <a:moveTo>
                    <a:pt x="205" y="1"/>
                  </a:moveTo>
                  <a:cubicBezTo>
                    <a:pt x="88" y="1"/>
                    <a:pt x="1" y="88"/>
                    <a:pt x="1" y="190"/>
                  </a:cubicBezTo>
                  <a:cubicBezTo>
                    <a:pt x="1" y="306"/>
                    <a:pt x="88" y="393"/>
                    <a:pt x="205" y="393"/>
                  </a:cubicBezTo>
                  <a:cubicBezTo>
                    <a:pt x="306" y="393"/>
                    <a:pt x="394" y="306"/>
                    <a:pt x="394" y="190"/>
                  </a:cubicBezTo>
                  <a:cubicBezTo>
                    <a:pt x="394" y="88"/>
                    <a:pt x="306" y="1"/>
                    <a:pt x="205" y="1"/>
                  </a:cubicBezTo>
                  <a:close/>
                </a:path>
              </a:pathLst>
            </a:custGeom>
            <a:solidFill>
              <a:srgbClr val="C4D1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9"/>
            <p:cNvSpPr/>
            <p:nvPr/>
          </p:nvSpPr>
          <p:spPr>
            <a:xfrm>
              <a:off x="5871456" y="1765526"/>
              <a:ext cx="592192" cy="537168"/>
            </a:xfrm>
            <a:custGeom>
              <a:avLst/>
              <a:gdLst/>
              <a:ahLst/>
              <a:cxnLst/>
              <a:rect l="l" t="t" r="r" b="b"/>
              <a:pathLst>
                <a:path w="10472" h="9499" extrusionOk="0">
                  <a:moveTo>
                    <a:pt x="0" y="1"/>
                  </a:moveTo>
                  <a:lnTo>
                    <a:pt x="0" y="9498"/>
                  </a:lnTo>
                  <a:lnTo>
                    <a:pt x="10472" y="9498"/>
                  </a:lnTo>
                  <a:lnTo>
                    <a:pt x="10472" y="1"/>
                  </a:lnTo>
                  <a:close/>
                </a:path>
              </a:pathLst>
            </a:custGeom>
            <a:solidFill>
              <a:srgbClr val="D5F7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9"/>
            <p:cNvSpPr/>
            <p:nvPr/>
          </p:nvSpPr>
          <p:spPr>
            <a:xfrm>
              <a:off x="5871456" y="2351937"/>
              <a:ext cx="592192" cy="192496"/>
            </a:xfrm>
            <a:custGeom>
              <a:avLst/>
              <a:gdLst/>
              <a:ahLst/>
              <a:cxnLst/>
              <a:rect l="l" t="t" r="r" b="b"/>
              <a:pathLst>
                <a:path w="10472" h="3404" extrusionOk="0">
                  <a:moveTo>
                    <a:pt x="0" y="1"/>
                  </a:moveTo>
                  <a:lnTo>
                    <a:pt x="0" y="3404"/>
                  </a:lnTo>
                  <a:lnTo>
                    <a:pt x="10472" y="3404"/>
                  </a:lnTo>
                  <a:lnTo>
                    <a:pt x="10472" y="1"/>
                  </a:lnTo>
                  <a:close/>
                </a:path>
              </a:pathLst>
            </a:custGeom>
            <a:solidFill>
              <a:srgbClr val="D5F7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9"/>
            <p:cNvSpPr/>
            <p:nvPr/>
          </p:nvSpPr>
          <p:spPr>
            <a:xfrm>
              <a:off x="6065530" y="2651306"/>
              <a:ext cx="202392" cy="71649"/>
            </a:xfrm>
            <a:custGeom>
              <a:avLst/>
              <a:gdLst/>
              <a:ahLst/>
              <a:cxnLst/>
              <a:rect l="l" t="t" r="r" b="b"/>
              <a:pathLst>
                <a:path w="3579" h="1267" extrusionOk="0">
                  <a:moveTo>
                    <a:pt x="364" y="1"/>
                  </a:moveTo>
                  <a:cubicBezTo>
                    <a:pt x="160" y="1"/>
                    <a:pt x="0" y="175"/>
                    <a:pt x="0" y="364"/>
                  </a:cubicBezTo>
                  <a:lnTo>
                    <a:pt x="0" y="902"/>
                  </a:lnTo>
                  <a:cubicBezTo>
                    <a:pt x="0" y="1092"/>
                    <a:pt x="160" y="1266"/>
                    <a:pt x="364" y="1266"/>
                  </a:cubicBezTo>
                  <a:lnTo>
                    <a:pt x="3215" y="1266"/>
                  </a:lnTo>
                  <a:cubicBezTo>
                    <a:pt x="3418" y="1266"/>
                    <a:pt x="3578" y="1092"/>
                    <a:pt x="3578" y="902"/>
                  </a:cubicBezTo>
                  <a:lnTo>
                    <a:pt x="3578" y="364"/>
                  </a:lnTo>
                  <a:cubicBezTo>
                    <a:pt x="3578" y="175"/>
                    <a:pt x="3418" y="1"/>
                    <a:pt x="3215" y="1"/>
                  </a:cubicBezTo>
                  <a:close/>
                </a:path>
              </a:pathLst>
            </a:custGeom>
            <a:solidFill>
              <a:srgbClr val="29BA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9"/>
            <p:cNvSpPr/>
            <p:nvPr/>
          </p:nvSpPr>
          <p:spPr>
            <a:xfrm>
              <a:off x="5918335" y="1838756"/>
              <a:ext cx="497640" cy="343032"/>
            </a:xfrm>
            <a:custGeom>
              <a:avLst/>
              <a:gdLst/>
              <a:ahLst/>
              <a:cxnLst/>
              <a:rect l="l" t="t" r="r" b="b"/>
              <a:pathLst>
                <a:path w="8800" h="6066" extrusionOk="0">
                  <a:moveTo>
                    <a:pt x="669" y="0"/>
                  </a:moveTo>
                  <a:cubicBezTo>
                    <a:pt x="291" y="0"/>
                    <a:pt x="0" y="306"/>
                    <a:pt x="0" y="669"/>
                  </a:cubicBezTo>
                  <a:lnTo>
                    <a:pt x="0" y="5396"/>
                  </a:lnTo>
                  <a:cubicBezTo>
                    <a:pt x="0" y="5774"/>
                    <a:pt x="305" y="6065"/>
                    <a:pt x="669" y="6065"/>
                  </a:cubicBezTo>
                  <a:lnTo>
                    <a:pt x="8116" y="6065"/>
                  </a:lnTo>
                  <a:cubicBezTo>
                    <a:pt x="8494" y="6065"/>
                    <a:pt x="8785" y="5760"/>
                    <a:pt x="8785" y="5396"/>
                  </a:cubicBezTo>
                  <a:lnTo>
                    <a:pt x="8785" y="669"/>
                  </a:lnTo>
                  <a:cubicBezTo>
                    <a:pt x="8799" y="306"/>
                    <a:pt x="8494" y="0"/>
                    <a:pt x="8116" y="0"/>
                  </a:cubicBezTo>
                  <a:close/>
                </a:path>
              </a:pathLst>
            </a:custGeom>
            <a:solidFill>
              <a:srgbClr val="7FE6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9"/>
            <p:cNvSpPr/>
            <p:nvPr/>
          </p:nvSpPr>
          <p:spPr>
            <a:xfrm>
              <a:off x="5942142" y="1959827"/>
              <a:ext cx="439280" cy="176719"/>
            </a:xfrm>
            <a:custGeom>
              <a:avLst/>
              <a:gdLst/>
              <a:ahLst/>
              <a:cxnLst/>
              <a:rect l="l" t="t" r="r" b="b"/>
              <a:pathLst>
                <a:path w="7768" h="3125" extrusionOk="0">
                  <a:moveTo>
                    <a:pt x="2731" y="1"/>
                  </a:moveTo>
                  <a:cubicBezTo>
                    <a:pt x="2597" y="1"/>
                    <a:pt x="2459" y="63"/>
                    <a:pt x="2357" y="186"/>
                  </a:cubicBezTo>
                  <a:lnTo>
                    <a:pt x="1" y="3124"/>
                  </a:lnTo>
                  <a:lnTo>
                    <a:pt x="7767" y="3124"/>
                  </a:lnTo>
                  <a:lnTo>
                    <a:pt x="5964" y="855"/>
                  </a:lnTo>
                  <a:cubicBezTo>
                    <a:pt x="5877" y="739"/>
                    <a:pt x="5746" y="681"/>
                    <a:pt x="5611" y="681"/>
                  </a:cubicBezTo>
                  <a:cubicBezTo>
                    <a:pt x="5477" y="681"/>
                    <a:pt x="5338" y="739"/>
                    <a:pt x="5237" y="855"/>
                  </a:cubicBezTo>
                  <a:lnTo>
                    <a:pt x="4437" y="1859"/>
                  </a:lnTo>
                  <a:lnTo>
                    <a:pt x="3084" y="186"/>
                  </a:lnTo>
                  <a:cubicBezTo>
                    <a:pt x="2997" y="63"/>
                    <a:pt x="2866" y="1"/>
                    <a:pt x="2731" y="1"/>
                  </a:cubicBezTo>
                  <a:close/>
                </a:path>
              </a:pathLst>
            </a:custGeom>
            <a:solidFill>
              <a:srgbClr val="9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9"/>
            <p:cNvSpPr/>
            <p:nvPr/>
          </p:nvSpPr>
          <p:spPr>
            <a:xfrm>
              <a:off x="6163415" y="1921827"/>
              <a:ext cx="67464" cy="67464"/>
            </a:xfrm>
            <a:custGeom>
              <a:avLst/>
              <a:gdLst/>
              <a:ahLst/>
              <a:cxnLst/>
              <a:rect l="l" t="t" r="r" b="b"/>
              <a:pathLst>
                <a:path w="1193" h="1193" extrusionOk="0">
                  <a:moveTo>
                    <a:pt x="596" y="0"/>
                  </a:moveTo>
                  <a:cubicBezTo>
                    <a:pt x="277" y="0"/>
                    <a:pt x="0" y="277"/>
                    <a:pt x="0" y="596"/>
                  </a:cubicBezTo>
                  <a:cubicBezTo>
                    <a:pt x="0" y="931"/>
                    <a:pt x="277" y="1193"/>
                    <a:pt x="596" y="1193"/>
                  </a:cubicBezTo>
                  <a:cubicBezTo>
                    <a:pt x="916" y="1193"/>
                    <a:pt x="1193" y="931"/>
                    <a:pt x="1193" y="596"/>
                  </a:cubicBezTo>
                  <a:cubicBezTo>
                    <a:pt x="1193" y="277"/>
                    <a:pt x="916" y="0"/>
                    <a:pt x="596" y="0"/>
                  </a:cubicBezTo>
                  <a:close/>
                </a:path>
              </a:pathLst>
            </a:custGeom>
            <a:solidFill>
              <a:srgbClr val="007B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9"/>
            <p:cNvSpPr/>
            <p:nvPr/>
          </p:nvSpPr>
          <p:spPr>
            <a:xfrm>
              <a:off x="6022779" y="1893043"/>
              <a:ext cx="102864" cy="37040"/>
            </a:xfrm>
            <a:custGeom>
              <a:avLst/>
              <a:gdLst/>
              <a:ahLst/>
              <a:cxnLst/>
              <a:rect l="l" t="t" r="r" b="b"/>
              <a:pathLst>
                <a:path w="1819" h="655" extrusionOk="0">
                  <a:moveTo>
                    <a:pt x="829" y="0"/>
                  </a:moveTo>
                  <a:cubicBezTo>
                    <a:pt x="596" y="0"/>
                    <a:pt x="393" y="160"/>
                    <a:pt x="364" y="378"/>
                  </a:cubicBezTo>
                  <a:cubicBezTo>
                    <a:pt x="335" y="378"/>
                    <a:pt x="306" y="364"/>
                    <a:pt x="276" y="364"/>
                  </a:cubicBezTo>
                  <a:cubicBezTo>
                    <a:pt x="116" y="364"/>
                    <a:pt x="0" y="495"/>
                    <a:pt x="0" y="655"/>
                  </a:cubicBezTo>
                  <a:lnTo>
                    <a:pt x="1818" y="655"/>
                  </a:lnTo>
                  <a:lnTo>
                    <a:pt x="1818" y="611"/>
                  </a:lnTo>
                  <a:cubicBezTo>
                    <a:pt x="1818" y="422"/>
                    <a:pt x="1644" y="247"/>
                    <a:pt x="1455" y="247"/>
                  </a:cubicBezTo>
                  <a:cubicBezTo>
                    <a:pt x="1396" y="247"/>
                    <a:pt x="1324" y="276"/>
                    <a:pt x="1265" y="291"/>
                  </a:cubicBezTo>
                  <a:cubicBezTo>
                    <a:pt x="1193" y="131"/>
                    <a:pt x="1033" y="0"/>
                    <a:pt x="829" y="0"/>
                  </a:cubicBezTo>
                  <a:close/>
                </a:path>
              </a:pathLst>
            </a:custGeom>
            <a:solidFill>
              <a:srgbClr val="C4D1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9"/>
            <p:cNvSpPr/>
            <p:nvPr/>
          </p:nvSpPr>
          <p:spPr>
            <a:xfrm>
              <a:off x="6253044" y="1938282"/>
              <a:ext cx="112704" cy="41168"/>
            </a:xfrm>
            <a:custGeom>
              <a:avLst/>
              <a:gdLst/>
              <a:ahLst/>
              <a:cxnLst/>
              <a:rect l="l" t="t" r="r" b="b"/>
              <a:pathLst>
                <a:path w="1993" h="728" extrusionOk="0">
                  <a:moveTo>
                    <a:pt x="917" y="0"/>
                  </a:moveTo>
                  <a:cubicBezTo>
                    <a:pt x="669" y="0"/>
                    <a:pt x="451" y="175"/>
                    <a:pt x="408" y="407"/>
                  </a:cubicBezTo>
                  <a:cubicBezTo>
                    <a:pt x="393" y="407"/>
                    <a:pt x="364" y="393"/>
                    <a:pt x="320" y="393"/>
                  </a:cubicBezTo>
                  <a:cubicBezTo>
                    <a:pt x="146" y="393"/>
                    <a:pt x="0" y="538"/>
                    <a:pt x="0" y="727"/>
                  </a:cubicBezTo>
                  <a:lnTo>
                    <a:pt x="1978" y="727"/>
                  </a:lnTo>
                  <a:cubicBezTo>
                    <a:pt x="1993" y="713"/>
                    <a:pt x="1993" y="669"/>
                    <a:pt x="1993" y="655"/>
                  </a:cubicBezTo>
                  <a:cubicBezTo>
                    <a:pt x="1993" y="436"/>
                    <a:pt x="1818" y="247"/>
                    <a:pt x="1600" y="247"/>
                  </a:cubicBezTo>
                  <a:cubicBezTo>
                    <a:pt x="1513" y="247"/>
                    <a:pt x="1469" y="276"/>
                    <a:pt x="1397" y="305"/>
                  </a:cubicBezTo>
                  <a:cubicBezTo>
                    <a:pt x="1309" y="131"/>
                    <a:pt x="1120" y="0"/>
                    <a:pt x="917" y="0"/>
                  </a:cubicBezTo>
                  <a:close/>
                </a:path>
              </a:pathLst>
            </a:custGeom>
            <a:solidFill>
              <a:srgbClr val="C4D1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9"/>
            <p:cNvSpPr/>
            <p:nvPr/>
          </p:nvSpPr>
          <p:spPr>
            <a:xfrm>
              <a:off x="5918335" y="2217916"/>
              <a:ext cx="278848" cy="45240"/>
            </a:xfrm>
            <a:custGeom>
              <a:avLst/>
              <a:gdLst/>
              <a:ahLst/>
              <a:cxnLst/>
              <a:rect l="l" t="t" r="r" b="b"/>
              <a:pathLst>
                <a:path w="4931" h="800" extrusionOk="0">
                  <a:moveTo>
                    <a:pt x="407" y="0"/>
                  </a:moveTo>
                  <a:cubicBezTo>
                    <a:pt x="189" y="0"/>
                    <a:pt x="0" y="175"/>
                    <a:pt x="0" y="393"/>
                  </a:cubicBezTo>
                  <a:cubicBezTo>
                    <a:pt x="0" y="611"/>
                    <a:pt x="189" y="800"/>
                    <a:pt x="407" y="800"/>
                  </a:cubicBezTo>
                  <a:lnTo>
                    <a:pt x="4509" y="800"/>
                  </a:lnTo>
                  <a:cubicBezTo>
                    <a:pt x="4727" y="800"/>
                    <a:pt x="4916" y="611"/>
                    <a:pt x="4916" y="393"/>
                  </a:cubicBezTo>
                  <a:cubicBezTo>
                    <a:pt x="4930" y="175"/>
                    <a:pt x="4756" y="0"/>
                    <a:pt x="4509" y="0"/>
                  </a:cubicBezTo>
                  <a:close/>
                </a:path>
              </a:pathLst>
            </a:custGeom>
            <a:solidFill>
              <a:srgbClr val="48BA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9"/>
            <p:cNvSpPr/>
            <p:nvPr/>
          </p:nvSpPr>
          <p:spPr>
            <a:xfrm>
              <a:off x="5918335" y="1690712"/>
              <a:ext cx="278848" cy="45297"/>
            </a:xfrm>
            <a:custGeom>
              <a:avLst/>
              <a:gdLst/>
              <a:ahLst/>
              <a:cxnLst/>
              <a:rect l="l" t="t" r="r" b="b"/>
              <a:pathLst>
                <a:path w="4931" h="801" extrusionOk="0">
                  <a:moveTo>
                    <a:pt x="407" y="0"/>
                  </a:moveTo>
                  <a:cubicBezTo>
                    <a:pt x="189" y="0"/>
                    <a:pt x="0" y="175"/>
                    <a:pt x="0" y="393"/>
                  </a:cubicBezTo>
                  <a:cubicBezTo>
                    <a:pt x="0" y="611"/>
                    <a:pt x="189" y="800"/>
                    <a:pt x="407" y="800"/>
                  </a:cubicBezTo>
                  <a:lnTo>
                    <a:pt x="4509" y="800"/>
                  </a:lnTo>
                  <a:cubicBezTo>
                    <a:pt x="4727" y="800"/>
                    <a:pt x="4916" y="611"/>
                    <a:pt x="4916" y="393"/>
                  </a:cubicBezTo>
                  <a:cubicBezTo>
                    <a:pt x="4930" y="175"/>
                    <a:pt x="4756" y="0"/>
                    <a:pt x="4509" y="0"/>
                  </a:cubicBezTo>
                  <a:close/>
                </a:path>
              </a:pathLst>
            </a:custGeom>
            <a:solidFill>
              <a:srgbClr val="D5F7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9"/>
            <p:cNvSpPr/>
            <p:nvPr/>
          </p:nvSpPr>
          <p:spPr>
            <a:xfrm>
              <a:off x="6290027" y="1690712"/>
              <a:ext cx="125937" cy="45297"/>
            </a:xfrm>
            <a:custGeom>
              <a:avLst/>
              <a:gdLst/>
              <a:ahLst/>
              <a:cxnLst/>
              <a:rect l="l" t="t" r="r" b="b"/>
              <a:pathLst>
                <a:path w="2227" h="801" extrusionOk="0">
                  <a:moveTo>
                    <a:pt x="394" y="0"/>
                  </a:moveTo>
                  <a:cubicBezTo>
                    <a:pt x="175" y="0"/>
                    <a:pt x="1" y="175"/>
                    <a:pt x="1" y="393"/>
                  </a:cubicBezTo>
                  <a:cubicBezTo>
                    <a:pt x="1" y="611"/>
                    <a:pt x="175" y="800"/>
                    <a:pt x="394" y="800"/>
                  </a:cubicBezTo>
                  <a:lnTo>
                    <a:pt x="1833" y="800"/>
                  </a:lnTo>
                  <a:cubicBezTo>
                    <a:pt x="2052" y="800"/>
                    <a:pt x="2226" y="611"/>
                    <a:pt x="2226" y="393"/>
                  </a:cubicBezTo>
                  <a:cubicBezTo>
                    <a:pt x="2226" y="175"/>
                    <a:pt x="2052" y="0"/>
                    <a:pt x="1833" y="0"/>
                  </a:cubicBezTo>
                  <a:close/>
                </a:path>
              </a:pathLst>
            </a:custGeom>
            <a:solidFill>
              <a:srgbClr val="D5F7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9"/>
            <p:cNvSpPr/>
            <p:nvPr/>
          </p:nvSpPr>
          <p:spPr>
            <a:xfrm>
              <a:off x="5918335" y="2398816"/>
              <a:ext cx="497640" cy="104504"/>
            </a:xfrm>
            <a:custGeom>
              <a:avLst/>
              <a:gdLst/>
              <a:ahLst/>
              <a:cxnLst/>
              <a:rect l="l" t="t" r="r" b="b"/>
              <a:pathLst>
                <a:path w="8800" h="1848" extrusionOk="0">
                  <a:moveTo>
                    <a:pt x="0" y="1"/>
                  </a:moveTo>
                  <a:lnTo>
                    <a:pt x="0" y="1848"/>
                  </a:lnTo>
                  <a:lnTo>
                    <a:pt x="8799" y="1848"/>
                  </a:lnTo>
                  <a:lnTo>
                    <a:pt x="8799" y="1"/>
                  </a:lnTo>
                  <a:close/>
                </a:path>
              </a:pathLst>
            </a:custGeom>
            <a:solidFill>
              <a:srgbClr val="7FE6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19"/>
            <p:cNvSpPr/>
            <p:nvPr/>
          </p:nvSpPr>
          <p:spPr>
            <a:xfrm>
              <a:off x="5691293" y="2049910"/>
              <a:ext cx="460656" cy="536377"/>
            </a:xfrm>
            <a:custGeom>
              <a:avLst/>
              <a:gdLst/>
              <a:ahLst/>
              <a:cxnLst/>
              <a:rect l="l" t="t" r="r" b="b"/>
              <a:pathLst>
                <a:path w="8146" h="9485" extrusionOk="0">
                  <a:moveTo>
                    <a:pt x="7499" y="0"/>
                  </a:moveTo>
                  <a:cubicBezTo>
                    <a:pt x="6768" y="0"/>
                    <a:pt x="5622" y="1391"/>
                    <a:pt x="4408" y="2535"/>
                  </a:cubicBezTo>
                  <a:cubicBezTo>
                    <a:pt x="3128" y="3698"/>
                    <a:pt x="1252" y="3844"/>
                    <a:pt x="1252" y="3844"/>
                  </a:cubicBezTo>
                  <a:cubicBezTo>
                    <a:pt x="655" y="4484"/>
                    <a:pt x="408" y="5458"/>
                    <a:pt x="234" y="6273"/>
                  </a:cubicBezTo>
                  <a:cubicBezTo>
                    <a:pt x="1" y="7349"/>
                    <a:pt x="132" y="8091"/>
                    <a:pt x="874" y="8934"/>
                  </a:cubicBezTo>
                  <a:cubicBezTo>
                    <a:pt x="1226" y="9328"/>
                    <a:pt x="1582" y="9484"/>
                    <a:pt x="1931" y="9484"/>
                  </a:cubicBezTo>
                  <a:cubicBezTo>
                    <a:pt x="2677" y="9484"/>
                    <a:pt x="3396" y="8773"/>
                    <a:pt x="4001" y="8149"/>
                  </a:cubicBezTo>
                  <a:cubicBezTo>
                    <a:pt x="5004" y="7145"/>
                    <a:pt x="5368" y="4876"/>
                    <a:pt x="6618" y="3509"/>
                  </a:cubicBezTo>
                  <a:cubicBezTo>
                    <a:pt x="7869" y="2157"/>
                    <a:pt x="8146" y="77"/>
                    <a:pt x="7564" y="4"/>
                  </a:cubicBezTo>
                  <a:cubicBezTo>
                    <a:pt x="7543" y="2"/>
                    <a:pt x="7521" y="0"/>
                    <a:pt x="7499" y="0"/>
                  </a:cubicBezTo>
                  <a:close/>
                </a:path>
              </a:pathLst>
            </a:custGeom>
            <a:solidFill>
              <a:srgbClr val="99C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19"/>
            <p:cNvSpPr/>
            <p:nvPr/>
          </p:nvSpPr>
          <p:spPr>
            <a:xfrm>
              <a:off x="6377224" y="2135638"/>
              <a:ext cx="312948" cy="208896"/>
            </a:xfrm>
            <a:custGeom>
              <a:avLst/>
              <a:gdLst/>
              <a:ahLst/>
              <a:cxnLst/>
              <a:rect l="l" t="t" r="r" b="b"/>
              <a:pathLst>
                <a:path w="5534" h="3694" extrusionOk="0">
                  <a:moveTo>
                    <a:pt x="2226" y="1"/>
                  </a:moveTo>
                  <a:lnTo>
                    <a:pt x="2226" y="1499"/>
                  </a:lnTo>
                  <a:cubicBezTo>
                    <a:pt x="1324" y="1935"/>
                    <a:pt x="1" y="3244"/>
                    <a:pt x="597" y="3666"/>
                  </a:cubicBezTo>
                  <a:cubicBezTo>
                    <a:pt x="622" y="3685"/>
                    <a:pt x="669" y="3694"/>
                    <a:pt x="735" y="3694"/>
                  </a:cubicBezTo>
                  <a:cubicBezTo>
                    <a:pt x="1585" y="3694"/>
                    <a:pt x="5533" y="2204"/>
                    <a:pt x="5236" y="1179"/>
                  </a:cubicBezTo>
                  <a:cubicBezTo>
                    <a:pt x="4902" y="73"/>
                    <a:pt x="2226" y="1"/>
                    <a:pt x="2226" y="1"/>
                  </a:cubicBezTo>
                  <a:close/>
                </a:path>
              </a:pathLst>
            </a:custGeom>
            <a:solidFill>
              <a:srgbClr val="99C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19"/>
            <p:cNvSpPr/>
            <p:nvPr/>
          </p:nvSpPr>
          <p:spPr>
            <a:xfrm>
              <a:off x="6423311" y="2322362"/>
              <a:ext cx="268047" cy="191705"/>
            </a:xfrm>
            <a:custGeom>
              <a:avLst/>
              <a:gdLst/>
              <a:ahLst/>
              <a:cxnLst/>
              <a:rect l="l" t="t" r="r" b="b"/>
              <a:pathLst>
                <a:path w="4740" h="3390" extrusionOk="0">
                  <a:moveTo>
                    <a:pt x="1411" y="0"/>
                  </a:moveTo>
                  <a:lnTo>
                    <a:pt x="1411" y="1513"/>
                  </a:lnTo>
                  <a:cubicBezTo>
                    <a:pt x="495" y="1949"/>
                    <a:pt x="0" y="3345"/>
                    <a:pt x="436" y="3389"/>
                  </a:cubicBezTo>
                  <a:cubicBezTo>
                    <a:pt x="439" y="3389"/>
                    <a:pt x="442" y="3389"/>
                    <a:pt x="445" y="3389"/>
                  </a:cubicBezTo>
                  <a:cubicBezTo>
                    <a:pt x="923" y="3389"/>
                    <a:pt x="4739" y="2291"/>
                    <a:pt x="4421" y="1193"/>
                  </a:cubicBezTo>
                  <a:cubicBezTo>
                    <a:pt x="4087" y="73"/>
                    <a:pt x="1411" y="0"/>
                    <a:pt x="1411" y="0"/>
                  </a:cubicBezTo>
                  <a:close/>
                </a:path>
              </a:pathLst>
            </a:custGeom>
            <a:solidFill>
              <a:srgbClr val="99C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9"/>
            <p:cNvSpPr/>
            <p:nvPr/>
          </p:nvSpPr>
          <p:spPr>
            <a:xfrm>
              <a:off x="5274362" y="2583051"/>
              <a:ext cx="448272" cy="520656"/>
            </a:xfrm>
            <a:custGeom>
              <a:avLst/>
              <a:gdLst/>
              <a:ahLst/>
              <a:cxnLst/>
              <a:rect l="l" t="t" r="r" b="b"/>
              <a:pathLst>
                <a:path w="7927" h="9207" extrusionOk="0">
                  <a:moveTo>
                    <a:pt x="2865" y="1"/>
                  </a:moveTo>
                  <a:cubicBezTo>
                    <a:pt x="2865" y="1"/>
                    <a:pt x="727" y="1775"/>
                    <a:pt x="0" y="2429"/>
                  </a:cubicBezTo>
                  <a:cubicBezTo>
                    <a:pt x="1120" y="5993"/>
                    <a:pt x="4945" y="9207"/>
                    <a:pt x="4945" y="9207"/>
                  </a:cubicBezTo>
                  <a:lnTo>
                    <a:pt x="7927" y="6793"/>
                  </a:lnTo>
                  <a:lnTo>
                    <a:pt x="6429" y="5527"/>
                  </a:lnTo>
                  <a:lnTo>
                    <a:pt x="5250" y="6182"/>
                  </a:lnTo>
                  <a:cubicBezTo>
                    <a:pt x="5250" y="6182"/>
                    <a:pt x="5614" y="5469"/>
                    <a:pt x="5905" y="4873"/>
                  </a:cubicBezTo>
                  <a:cubicBezTo>
                    <a:pt x="4407" y="3418"/>
                    <a:pt x="2865" y="1"/>
                    <a:pt x="2865" y="1"/>
                  </a:cubicBezTo>
                  <a:close/>
                </a:path>
              </a:pathLst>
            </a:custGeom>
            <a:solidFill>
              <a:srgbClr val="C4D1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9"/>
            <p:cNvSpPr/>
            <p:nvPr/>
          </p:nvSpPr>
          <p:spPr>
            <a:xfrm>
              <a:off x="6021648" y="2063142"/>
              <a:ext cx="110725" cy="121356"/>
            </a:xfrm>
            <a:custGeom>
              <a:avLst/>
              <a:gdLst/>
              <a:ahLst/>
              <a:cxnLst/>
              <a:rect l="l" t="t" r="r" b="b"/>
              <a:pathLst>
                <a:path w="1958" h="2146" extrusionOk="0">
                  <a:moveTo>
                    <a:pt x="1459" y="1"/>
                  </a:moveTo>
                  <a:cubicBezTo>
                    <a:pt x="1445" y="1"/>
                    <a:pt x="1431" y="1"/>
                    <a:pt x="1416" y="3"/>
                  </a:cubicBezTo>
                  <a:cubicBezTo>
                    <a:pt x="907" y="119"/>
                    <a:pt x="20" y="1283"/>
                    <a:pt x="20" y="1283"/>
                  </a:cubicBezTo>
                  <a:cubicBezTo>
                    <a:pt x="1" y="2020"/>
                    <a:pt x="467" y="2146"/>
                    <a:pt x="788" y="2146"/>
                  </a:cubicBezTo>
                  <a:cubicBezTo>
                    <a:pt x="954" y="2146"/>
                    <a:pt x="1082" y="2112"/>
                    <a:pt x="1082" y="2112"/>
                  </a:cubicBezTo>
                  <a:cubicBezTo>
                    <a:pt x="1082" y="2112"/>
                    <a:pt x="1445" y="1675"/>
                    <a:pt x="1722" y="977"/>
                  </a:cubicBezTo>
                  <a:cubicBezTo>
                    <a:pt x="1958" y="297"/>
                    <a:pt x="1756" y="1"/>
                    <a:pt x="1459" y="1"/>
                  </a:cubicBezTo>
                  <a:close/>
                </a:path>
              </a:pathLst>
            </a:custGeom>
            <a:solidFill>
              <a:srgbClr val="C7E2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9"/>
            <p:cNvSpPr/>
            <p:nvPr/>
          </p:nvSpPr>
          <p:spPr>
            <a:xfrm>
              <a:off x="6409287" y="2277123"/>
              <a:ext cx="96305" cy="63675"/>
            </a:xfrm>
            <a:custGeom>
              <a:avLst/>
              <a:gdLst/>
              <a:ahLst/>
              <a:cxnLst/>
              <a:rect l="l" t="t" r="r" b="b"/>
              <a:pathLst>
                <a:path w="1703" h="1126" extrusionOk="0">
                  <a:moveTo>
                    <a:pt x="1179" y="0"/>
                  </a:moveTo>
                  <a:cubicBezTo>
                    <a:pt x="1121" y="0"/>
                    <a:pt x="1063" y="0"/>
                    <a:pt x="1033" y="29"/>
                  </a:cubicBezTo>
                  <a:cubicBezTo>
                    <a:pt x="844" y="102"/>
                    <a:pt x="408" y="320"/>
                    <a:pt x="44" y="800"/>
                  </a:cubicBezTo>
                  <a:cubicBezTo>
                    <a:pt x="1" y="975"/>
                    <a:pt x="88" y="1062"/>
                    <a:pt x="234" y="1120"/>
                  </a:cubicBezTo>
                  <a:cubicBezTo>
                    <a:pt x="242" y="1124"/>
                    <a:pt x="255" y="1125"/>
                    <a:pt x="272" y="1125"/>
                  </a:cubicBezTo>
                  <a:cubicBezTo>
                    <a:pt x="455" y="1125"/>
                    <a:pt x="1086" y="924"/>
                    <a:pt x="1339" y="844"/>
                  </a:cubicBezTo>
                  <a:cubicBezTo>
                    <a:pt x="1412" y="829"/>
                    <a:pt x="1484" y="771"/>
                    <a:pt x="1499" y="698"/>
                  </a:cubicBezTo>
                  <a:cubicBezTo>
                    <a:pt x="1601" y="495"/>
                    <a:pt x="1702" y="102"/>
                    <a:pt x="1179" y="0"/>
                  </a:cubicBezTo>
                  <a:close/>
                </a:path>
              </a:pathLst>
            </a:custGeom>
            <a:solidFill>
              <a:srgbClr val="C7E2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9"/>
            <p:cNvSpPr/>
            <p:nvPr/>
          </p:nvSpPr>
          <p:spPr>
            <a:xfrm>
              <a:off x="6444687" y="2453951"/>
              <a:ext cx="73232" cy="53779"/>
            </a:xfrm>
            <a:custGeom>
              <a:avLst/>
              <a:gdLst/>
              <a:ahLst/>
              <a:cxnLst/>
              <a:rect l="l" t="t" r="r" b="b"/>
              <a:pathLst>
                <a:path w="1295" h="951" extrusionOk="0">
                  <a:moveTo>
                    <a:pt x="873" y="0"/>
                  </a:moveTo>
                  <a:cubicBezTo>
                    <a:pt x="844" y="0"/>
                    <a:pt x="800" y="0"/>
                    <a:pt x="771" y="15"/>
                  </a:cubicBezTo>
                  <a:cubicBezTo>
                    <a:pt x="640" y="102"/>
                    <a:pt x="291" y="306"/>
                    <a:pt x="44" y="713"/>
                  </a:cubicBezTo>
                  <a:cubicBezTo>
                    <a:pt x="0" y="844"/>
                    <a:pt x="102" y="916"/>
                    <a:pt x="204" y="946"/>
                  </a:cubicBezTo>
                  <a:cubicBezTo>
                    <a:pt x="211" y="949"/>
                    <a:pt x="222" y="951"/>
                    <a:pt x="236" y="951"/>
                  </a:cubicBezTo>
                  <a:cubicBezTo>
                    <a:pt x="384" y="951"/>
                    <a:pt x="877" y="748"/>
                    <a:pt x="1076" y="655"/>
                  </a:cubicBezTo>
                  <a:cubicBezTo>
                    <a:pt x="1135" y="640"/>
                    <a:pt x="1193" y="582"/>
                    <a:pt x="1207" y="538"/>
                  </a:cubicBezTo>
                  <a:cubicBezTo>
                    <a:pt x="1236" y="364"/>
                    <a:pt x="1295" y="44"/>
                    <a:pt x="873" y="0"/>
                  </a:cubicBezTo>
                  <a:close/>
                </a:path>
              </a:pathLst>
            </a:custGeom>
            <a:solidFill>
              <a:srgbClr val="C7E2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9"/>
            <p:cNvSpPr/>
            <p:nvPr/>
          </p:nvSpPr>
          <p:spPr>
            <a:xfrm>
              <a:off x="6503045" y="2135638"/>
              <a:ext cx="38737" cy="85617"/>
            </a:xfrm>
            <a:custGeom>
              <a:avLst/>
              <a:gdLst/>
              <a:ahLst/>
              <a:cxnLst/>
              <a:rect l="l" t="t" r="r" b="b"/>
              <a:pathLst>
                <a:path w="685" h="1514" extrusionOk="0">
                  <a:moveTo>
                    <a:pt x="1" y="1"/>
                  </a:moveTo>
                  <a:lnTo>
                    <a:pt x="1" y="1513"/>
                  </a:lnTo>
                  <a:lnTo>
                    <a:pt x="641" y="1179"/>
                  </a:lnTo>
                  <a:cubicBezTo>
                    <a:pt x="641" y="1179"/>
                    <a:pt x="321" y="1019"/>
                    <a:pt x="321" y="728"/>
                  </a:cubicBezTo>
                  <a:cubicBezTo>
                    <a:pt x="321" y="539"/>
                    <a:pt x="539" y="233"/>
                    <a:pt x="684" y="59"/>
                  </a:cubicBezTo>
                  <a:cubicBezTo>
                    <a:pt x="306" y="15"/>
                    <a:pt x="1" y="1"/>
                    <a:pt x="1" y="1"/>
                  </a:cubicBezTo>
                  <a:close/>
                </a:path>
              </a:pathLst>
            </a:custGeom>
            <a:solidFill>
              <a:srgbClr val="99C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19"/>
            <p:cNvSpPr/>
            <p:nvPr/>
          </p:nvSpPr>
          <p:spPr>
            <a:xfrm>
              <a:off x="6497333" y="2324002"/>
              <a:ext cx="64976" cy="84768"/>
            </a:xfrm>
            <a:custGeom>
              <a:avLst/>
              <a:gdLst/>
              <a:ahLst/>
              <a:cxnLst/>
              <a:rect l="l" t="t" r="r" b="b"/>
              <a:pathLst>
                <a:path w="1149" h="1499" extrusionOk="0">
                  <a:moveTo>
                    <a:pt x="102" y="0"/>
                  </a:moveTo>
                  <a:lnTo>
                    <a:pt x="102" y="1498"/>
                  </a:lnTo>
                  <a:cubicBezTo>
                    <a:pt x="102" y="1498"/>
                    <a:pt x="291" y="1455"/>
                    <a:pt x="451" y="1353"/>
                  </a:cubicBezTo>
                  <a:cubicBezTo>
                    <a:pt x="0" y="946"/>
                    <a:pt x="785" y="335"/>
                    <a:pt x="1149" y="102"/>
                  </a:cubicBezTo>
                  <a:cubicBezTo>
                    <a:pt x="582" y="15"/>
                    <a:pt x="102" y="0"/>
                    <a:pt x="102" y="0"/>
                  </a:cubicBezTo>
                  <a:close/>
                </a:path>
              </a:pathLst>
            </a:custGeom>
            <a:solidFill>
              <a:srgbClr val="99C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19"/>
            <p:cNvSpPr/>
            <p:nvPr/>
          </p:nvSpPr>
          <p:spPr>
            <a:xfrm>
              <a:off x="5776851" y="2277123"/>
              <a:ext cx="264880" cy="308028"/>
            </a:xfrm>
            <a:custGeom>
              <a:avLst/>
              <a:gdLst/>
              <a:ahLst/>
              <a:cxnLst/>
              <a:rect l="l" t="t" r="r" b="b"/>
              <a:pathLst>
                <a:path w="4684" h="5447" extrusionOk="0">
                  <a:moveTo>
                    <a:pt x="4684" y="0"/>
                  </a:moveTo>
                  <a:lnTo>
                    <a:pt x="4684" y="0"/>
                  </a:lnTo>
                  <a:cubicBezTo>
                    <a:pt x="4683" y="0"/>
                    <a:pt x="3738" y="829"/>
                    <a:pt x="3331" y="1658"/>
                  </a:cubicBezTo>
                  <a:cubicBezTo>
                    <a:pt x="2909" y="2502"/>
                    <a:pt x="1513" y="5003"/>
                    <a:pt x="0" y="5367"/>
                  </a:cubicBezTo>
                  <a:cubicBezTo>
                    <a:pt x="139" y="5422"/>
                    <a:pt x="278" y="5446"/>
                    <a:pt x="416" y="5446"/>
                  </a:cubicBezTo>
                  <a:cubicBezTo>
                    <a:pt x="1157" y="5446"/>
                    <a:pt x="1872" y="4729"/>
                    <a:pt x="2473" y="4116"/>
                  </a:cubicBezTo>
                  <a:cubicBezTo>
                    <a:pt x="3360" y="3244"/>
                    <a:pt x="3738" y="1367"/>
                    <a:pt x="4684" y="0"/>
                  </a:cubicBezTo>
                  <a:close/>
                </a:path>
              </a:pathLst>
            </a:custGeom>
            <a:solidFill>
              <a:srgbClr val="99C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9"/>
            <p:cNvSpPr/>
            <p:nvPr/>
          </p:nvSpPr>
          <p:spPr>
            <a:xfrm>
              <a:off x="4571975" y="2687497"/>
              <a:ext cx="1029775" cy="956600"/>
            </a:xfrm>
            <a:custGeom>
              <a:avLst/>
              <a:gdLst/>
              <a:ahLst/>
              <a:cxnLst/>
              <a:rect l="l" t="t" r="r" b="b"/>
              <a:pathLst>
                <a:path w="18210" h="16916" extrusionOk="0">
                  <a:moveTo>
                    <a:pt x="13076" y="1"/>
                  </a:moveTo>
                  <a:cubicBezTo>
                    <a:pt x="13076" y="1"/>
                    <a:pt x="2022" y="6007"/>
                    <a:pt x="1" y="7185"/>
                  </a:cubicBezTo>
                  <a:cubicBezTo>
                    <a:pt x="1906" y="13672"/>
                    <a:pt x="6414" y="16915"/>
                    <a:pt x="6414" y="16915"/>
                  </a:cubicBezTo>
                  <a:lnTo>
                    <a:pt x="18210" y="6662"/>
                  </a:lnTo>
                  <a:cubicBezTo>
                    <a:pt x="14457" y="4800"/>
                    <a:pt x="13076" y="1"/>
                    <a:pt x="1307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9"/>
            <p:cNvSpPr/>
            <p:nvPr/>
          </p:nvSpPr>
          <p:spPr>
            <a:xfrm>
              <a:off x="5509547" y="2842950"/>
              <a:ext cx="51065" cy="51065"/>
            </a:xfrm>
            <a:custGeom>
              <a:avLst/>
              <a:gdLst/>
              <a:ahLst/>
              <a:cxnLst/>
              <a:rect l="l" t="t" r="r" b="b"/>
              <a:pathLst>
                <a:path w="903" h="903" extrusionOk="0">
                  <a:moveTo>
                    <a:pt x="452" y="0"/>
                  </a:moveTo>
                  <a:cubicBezTo>
                    <a:pt x="204" y="0"/>
                    <a:pt x="1" y="204"/>
                    <a:pt x="1" y="451"/>
                  </a:cubicBezTo>
                  <a:cubicBezTo>
                    <a:pt x="1" y="713"/>
                    <a:pt x="204" y="902"/>
                    <a:pt x="452" y="902"/>
                  </a:cubicBezTo>
                  <a:cubicBezTo>
                    <a:pt x="713" y="902"/>
                    <a:pt x="902" y="713"/>
                    <a:pt x="902" y="451"/>
                  </a:cubicBezTo>
                  <a:cubicBezTo>
                    <a:pt x="902" y="219"/>
                    <a:pt x="713" y="0"/>
                    <a:pt x="452" y="0"/>
                  </a:cubicBezTo>
                  <a:close/>
                </a:path>
              </a:pathLst>
            </a:custGeom>
            <a:solidFill>
              <a:srgbClr val="4AA1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9"/>
            <p:cNvSpPr/>
            <p:nvPr/>
          </p:nvSpPr>
          <p:spPr>
            <a:xfrm>
              <a:off x="6761301" y="1468645"/>
              <a:ext cx="273928" cy="313400"/>
            </a:xfrm>
            <a:custGeom>
              <a:avLst/>
              <a:gdLst/>
              <a:ahLst/>
              <a:cxnLst/>
              <a:rect l="l" t="t" r="r" b="b"/>
              <a:pathLst>
                <a:path w="4844" h="5542" extrusionOk="0">
                  <a:moveTo>
                    <a:pt x="437" y="0"/>
                  </a:moveTo>
                  <a:cubicBezTo>
                    <a:pt x="204" y="0"/>
                    <a:pt x="1" y="175"/>
                    <a:pt x="30" y="408"/>
                  </a:cubicBezTo>
                  <a:lnTo>
                    <a:pt x="30" y="3636"/>
                  </a:lnTo>
                  <a:cubicBezTo>
                    <a:pt x="30" y="3855"/>
                    <a:pt x="204" y="4044"/>
                    <a:pt x="437" y="4044"/>
                  </a:cubicBezTo>
                  <a:lnTo>
                    <a:pt x="3578" y="4044"/>
                  </a:lnTo>
                  <a:lnTo>
                    <a:pt x="4844" y="5542"/>
                  </a:lnTo>
                  <a:lnTo>
                    <a:pt x="4844" y="4044"/>
                  </a:lnTo>
                  <a:lnTo>
                    <a:pt x="4844" y="2778"/>
                  </a:lnTo>
                  <a:lnTo>
                    <a:pt x="4844" y="408"/>
                  </a:lnTo>
                  <a:cubicBezTo>
                    <a:pt x="4844" y="190"/>
                    <a:pt x="4655" y="0"/>
                    <a:pt x="4422" y="0"/>
                  </a:cubicBezTo>
                  <a:close/>
                </a:path>
              </a:pathLst>
            </a:custGeom>
            <a:solidFill>
              <a:srgbClr val="7FE6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9"/>
            <p:cNvSpPr/>
            <p:nvPr/>
          </p:nvSpPr>
          <p:spPr>
            <a:xfrm>
              <a:off x="6818075" y="1506080"/>
              <a:ext cx="155456" cy="142449"/>
            </a:xfrm>
            <a:custGeom>
              <a:avLst/>
              <a:gdLst/>
              <a:ahLst/>
              <a:cxnLst/>
              <a:rect l="l" t="t" r="r" b="b"/>
              <a:pathLst>
                <a:path w="2749" h="2519" extrusionOk="0">
                  <a:moveTo>
                    <a:pt x="1375" y="0"/>
                  </a:moveTo>
                  <a:cubicBezTo>
                    <a:pt x="1309" y="0"/>
                    <a:pt x="1244" y="37"/>
                    <a:pt x="1207" y="109"/>
                  </a:cubicBezTo>
                  <a:lnTo>
                    <a:pt x="946" y="647"/>
                  </a:lnTo>
                  <a:cubicBezTo>
                    <a:pt x="902" y="691"/>
                    <a:pt x="858" y="749"/>
                    <a:pt x="800" y="749"/>
                  </a:cubicBezTo>
                  <a:lnTo>
                    <a:pt x="218" y="836"/>
                  </a:lnTo>
                  <a:cubicBezTo>
                    <a:pt x="58" y="851"/>
                    <a:pt x="0" y="1055"/>
                    <a:pt x="117" y="1171"/>
                  </a:cubicBezTo>
                  <a:lnTo>
                    <a:pt x="553" y="1564"/>
                  </a:lnTo>
                  <a:cubicBezTo>
                    <a:pt x="582" y="1607"/>
                    <a:pt x="626" y="1680"/>
                    <a:pt x="596" y="1738"/>
                  </a:cubicBezTo>
                  <a:lnTo>
                    <a:pt x="509" y="2291"/>
                  </a:lnTo>
                  <a:cubicBezTo>
                    <a:pt x="487" y="2427"/>
                    <a:pt x="578" y="2518"/>
                    <a:pt x="688" y="2518"/>
                  </a:cubicBezTo>
                  <a:cubicBezTo>
                    <a:pt x="720" y="2518"/>
                    <a:pt x="753" y="2511"/>
                    <a:pt x="786" y="2494"/>
                  </a:cubicBezTo>
                  <a:lnTo>
                    <a:pt x="1295" y="2218"/>
                  </a:lnTo>
                  <a:cubicBezTo>
                    <a:pt x="1324" y="2204"/>
                    <a:pt x="1356" y="2196"/>
                    <a:pt x="1387" y="2196"/>
                  </a:cubicBezTo>
                  <a:cubicBezTo>
                    <a:pt x="1418" y="2196"/>
                    <a:pt x="1447" y="2204"/>
                    <a:pt x="1469" y="2218"/>
                  </a:cubicBezTo>
                  <a:lnTo>
                    <a:pt x="1978" y="2494"/>
                  </a:lnTo>
                  <a:cubicBezTo>
                    <a:pt x="2007" y="2511"/>
                    <a:pt x="2038" y="2518"/>
                    <a:pt x="2068" y="2518"/>
                  </a:cubicBezTo>
                  <a:cubicBezTo>
                    <a:pt x="2172" y="2518"/>
                    <a:pt x="2266" y="2427"/>
                    <a:pt x="2255" y="2291"/>
                  </a:cubicBezTo>
                  <a:lnTo>
                    <a:pt x="2167" y="1738"/>
                  </a:lnTo>
                  <a:cubicBezTo>
                    <a:pt x="2153" y="1680"/>
                    <a:pt x="2182" y="1607"/>
                    <a:pt x="2225" y="1564"/>
                  </a:cubicBezTo>
                  <a:lnTo>
                    <a:pt x="2633" y="1171"/>
                  </a:lnTo>
                  <a:cubicBezTo>
                    <a:pt x="2749" y="1055"/>
                    <a:pt x="2691" y="851"/>
                    <a:pt x="2531" y="836"/>
                  </a:cubicBezTo>
                  <a:lnTo>
                    <a:pt x="1949" y="749"/>
                  </a:lnTo>
                  <a:cubicBezTo>
                    <a:pt x="1876" y="735"/>
                    <a:pt x="1833" y="691"/>
                    <a:pt x="1804" y="647"/>
                  </a:cubicBezTo>
                  <a:lnTo>
                    <a:pt x="1542" y="109"/>
                  </a:lnTo>
                  <a:cubicBezTo>
                    <a:pt x="1505" y="37"/>
                    <a:pt x="1440" y="0"/>
                    <a:pt x="1375" y="0"/>
                  </a:cubicBezTo>
                  <a:close/>
                </a:path>
              </a:pathLst>
            </a:custGeom>
            <a:solidFill>
              <a:srgbClr val="C4D1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9"/>
            <p:cNvSpPr/>
            <p:nvPr/>
          </p:nvSpPr>
          <p:spPr>
            <a:xfrm>
              <a:off x="7362523" y="1933928"/>
              <a:ext cx="275568" cy="250517"/>
            </a:xfrm>
            <a:custGeom>
              <a:avLst/>
              <a:gdLst/>
              <a:ahLst/>
              <a:cxnLst/>
              <a:rect l="l" t="t" r="r" b="b"/>
              <a:pathLst>
                <a:path w="4873" h="4430" extrusionOk="0">
                  <a:moveTo>
                    <a:pt x="2436" y="1"/>
                  </a:moveTo>
                  <a:cubicBezTo>
                    <a:pt x="1869" y="1"/>
                    <a:pt x="1302" y="215"/>
                    <a:pt x="873" y="644"/>
                  </a:cubicBezTo>
                  <a:cubicBezTo>
                    <a:pt x="0" y="1517"/>
                    <a:pt x="0" y="2913"/>
                    <a:pt x="873" y="3786"/>
                  </a:cubicBezTo>
                  <a:cubicBezTo>
                    <a:pt x="1302" y="4215"/>
                    <a:pt x="1869" y="4429"/>
                    <a:pt x="2436" y="4429"/>
                  </a:cubicBezTo>
                  <a:cubicBezTo>
                    <a:pt x="3004" y="4429"/>
                    <a:pt x="3571" y="4215"/>
                    <a:pt x="4000" y="3786"/>
                  </a:cubicBezTo>
                  <a:cubicBezTo>
                    <a:pt x="4873" y="2913"/>
                    <a:pt x="4873" y="1517"/>
                    <a:pt x="4000" y="644"/>
                  </a:cubicBezTo>
                  <a:cubicBezTo>
                    <a:pt x="3571" y="215"/>
                    <a:pt x="3004" y="1"/>
                    <a:pt x="24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9"/>
            <p:cNvSpPr/>
            <p:nvPr/>
          </p:nvSpPr>
          <p:spPr>
            <a:xfrm>
              <a:off x="7398714" y="2007498"/>
              <a:ext cx="204032" cy="118359"/>
            </a:xfrm>
            <a:custGeom>
              <a:avLst/>
              <a:gdLst/>
              <a:ahLst/>
              <a:cxnLst/>
              <a:rect l="l" t="t" r="r" b="b"/>
              <a:pathLst>
                <a:path w="3608" h="2093" extrusionOk="0">
                  <a:moveTo>
                    <a:pt x="1063" y="0"/>
                  </a:moveTo>
                  <a:cubicBezTo>
                    <a:pt x="962" y="0"/>
                    <a:pt x="850" y="25"/>
                    <a:pt x="727" y="85"/>
                  </a:cubicBezTo>
                  <a:cubicBezTo>
                    <a:pt x="0" y="405"/>
                    <a:pt x="931" y="1845"/>
                    <a:pt x="1804" y="2092"/>
                  </a:cubicBezTo>
                  <a:cubicBezTo>
                    <a:pt x="2676" y="1845"/>
                    <a:pt x="3607" y="405"/>
                    <a:pt x="2880" y="85"/>
                  </a:cubicBezTo>
                  <a:cubicBezTo>
                    <a:pt x="2758" y="29"/>
                    <a:pt x="2646" y="5"/>
                    <a:pt x="2546" y="5"/>
                  </a:cubicBezTo>
                  <a:cubicBezTo>
                    <a:pt x="2045" y="5"/>
                    <a:pt x="1804" y="580"/>
                    <a:pt x="1804" y="580"/>
                  </a:cubicBezTo>
                  <a:cubicBezTo>
                    <a:pt x="1804" y="580"/>
                    <a:pt x="1554" y="0"/>
                    <a:pt x="10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9"/>
            <p:cNvSpPr/>
            <p:nvPr/>
          </p:nvSpPr>
          <p:spPr>
            <a:xfrm>
              <a:off x="5819601" y="2906284"/>
              <a:ext cx="705744" cy="230328"/>
            </a:xfrm>
            <a:custGeom>
              <a:avLst/>
              <a:gdLst/>
              <a:ahLst/>
              <a:cxnLst/>
              <a:rect l="l" t="t" r="r" b="b"/>
              <a:pathLst>
                <a:path w="12480" h="4073" extrusionOk="0">
                  <a:moveTo>
                    <a:pt x="1848" y="0"/>
                  </a:moveTo>
                  <a:cubicBezTo>
                    <a:pt x="830" y="0"/>
                    <a:pt x="1" y="829"/>
                    <a:pt x="1" y="1847"/>
                  </a:cubicBezTo>
                  <a:lnTo>
                    <a:pt x="1" y="2240"/>
                  </a:lnTo>
                  <a:cubicBezTo>
                    <a:pt x="1" y="3258"/>
                    <a:pt x="830" y="4073"/>
                    <a:pt x="1848" y="4073"/>
                  </a:cubicBezTo>
                  <a:lnTo>
                    <a:pt x="10618" y="4073"/>
                  </a:lnTo>
                  <a:cubicBezTo>
                    <a:pt x="11636" y="4073"/>
                    <a:pt x="12450" y="3258"/>
                    <a:pt x="12450" y="2240"/>
                  </a:cubicBezTo>
                  <a:lnTo>
                    <a:pt x="12450" y="1847"/>
                  </a:lnTo>
                  <a:cubicBezTo>
                    <a:pt x="12480" y="829"/>
                    <a:pt x="11636" y="0"/>
                    <a:pt x="10618" y="0"/>
                  </a:cubicBezTo>
                  <a:close/>
                </a:path>
              </a:pathLst>
            </a:custGeom>
            <a:solidFill>
              <a:srgbClr val="CED95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9"/>
            <p:cNvSpPr/>
            <p:nvPr/>
          </p:nvSpPr>
          <p:spPr>
            <a:xfrm>
              <a:off x="5850024" y="2949035"/>
              <a:ext cx="247632" cy="144825"/>
            </a:xfrm>
            <a:custGeom>
              <a:avLst/>
              <a:gdLst/>
              <a:ahLst/>
              <a:cxnLst/>
              <a:rect l="l" t="t" r="r" b="b"/>
              <a:pathLst>
                <a:path w="4379" h="2561" extrusionOk="0">
                  <a:moveTo>
                    <a:pt x="1279" y="0"/>
                  </a:moveTo>
                  <a:cubicBezTo>
                    <a:pt x="1156" y="0"/>
                    <a:pt x="1021" y="30"/>
                    <a:pt x="874" y="102"/>
                  </a:cubicBezTo>
                  <a:cubicBezTo>
                    <a:pt x="1" y="510"/>
                    <a:pt x="1106" y="2270"/>
                    <a:pt x="2182" y="2560"/>
                  </a:cubicBezTo>
                  <a:cubicBezTo>
                    <a:pt x="3244" y="2270"/>
                    <a:pt x="4379" y="524"/>
                    <a:pt x="3491" y="102"/>
                  </a:cubicBezTo>
                  <a:cubicBezTo>
                    <a:pt x="3347" y="37"/>
                    <a:pt x="3214" y="10"/>
                    <a:pt x="3094" y="10"/>
                  </a:cubicBezTo>
                  <a:cubicBezTo>
                    <a:pt x="2486" y="10"/>
                    <a:pt x="2182" y="699"/>
                    <a:pt x="2182" y="699"/>
                  </a:cubicBezTo>
                  <a:cubicBezTo>
                    <a:pt x="2182" y="699"/>
                    <a:pt x="1873" y="0"/>
                    <a:pt x="127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9"/>
            <p:cNvSpPr/>
            <p:nvPr/>
          </p:nvSpPr>
          <p:spPr>
            <a:xfrm>
              <a:off x="6123944" y="2958931"/>
              <a:ext cx="92968" cy="119321"/>
            </a:xfrm>
            <a:custGeom>
              <a:avLst/>
              <a:gdLst/>
              <a:ahLst/>
              <a:cxnLst/>
              <a:rect l="l" t="t" r="r" b="b"/>
              <a:pathLst>
                <a:path w="1644" h="2110" extrusionOk="0">
                  <a:moveTo>
                    <a:pt x="800" y="451"/>
                  </a:moveTo>
                  <a:cubicBezTo>
                    <a:pt x="873" y="451"/>
                    <a:pt x="945" y="495"/>
                    <a:pt x="989" y="553"/>
                  </a:cubicBezTo>
                  <a:cubicBezTo>
                    <a:pt x="1047" y="596"/>
                    <a:pt x="1062" y="698"/>
                    <a:pt x="1062" y="815"/>
                  </a:cubicBezTo>
                  <a:lnTo>
                    <a:pt x="1062" y="858"/>
                  </a:lnTo>
                  <a:cubicBezTo>
                    <a:pt x="1018" y="887"/>
                    <a:pt x="989" y="916"/>
                    <a:pt x="945" y="931"/>
                  </a:cubicBezTo>
                  <a:cubicBezTo>
                    <a:pt x="916" y="946"/>
                    <a:pt x="858" y="946"/>
                    <a:pt x="829" y="946"/>
                  </a:cubicBezTo>
                  <a:cubicBezTo>
                    <a:pt x="756" y="946"/>
                    <a:pt x="698" y="931"/>
                    <a:pt x="655" y="887"/>
                  </a:cubicBezTo>
                  <a:cubicBezTo>
                    <a:pt x="596" y="844"/>
                    <a:pt x="582" y="786"/>
                    <a:pt x="582" y="713"/>
                  </a:cubicBezTo>
                  <a:cubicBezTo>
                    <a:pt x="582" y="640"/>
                    <a:pt x="596" y="567"/>
                    <a:pt x="640" y="524"/>
                  </a:cubicBezTo>
                  <a:cubicBezTo>
                    <a:pt x="669" y="480"/>
                    <a:pt x="727" y="451"/>
                    <a:pt x="800" y="451"/>
                  </a:cubicBezTo>
                  <a:close/>
                  <a:moveTo>
                    <a:pt x="800" y="0"/>
                  </a:moveTo>
                  <a:cubicBezTo>
                    <a:pt x="684" y="0"/>
                    <a:pt x="553" y="15"/>
                    <a:pt x="465" y="58"/>
                  </a:cubicBezTo>
                  <a:cubicBezTo>
                    <a:pt x="349" y="117"/>
                    <a:pt x="276" y="146"/>
                    <a:pt x="204" y="218"/>
                  </a:cubicBezTo>
                  <a:cubicBezTo>
                    <a:pt x="145" y="277"/>
                    <a:pt x="102" y="349"/>
                    <a:pt x="58" y="436"/>
                  </a:cubicBezTo>
                  <a:cubicBezTo>
                    <a:pt x="29" y="524"/>
                    <a:pt x="0" y="626"/>
                    <a:pt x="0" y="713"/>
                  </a:cubicBezTo>
                  <a:cubicBezTo>
                    <a:pt x="0" y="815"/>
                    <a:pt x="29" y="931"/>
                    <a:pt x="58" y="1004"/>
                  </a:cubicBezTo>
                  <a:cubicBezTo>
                    <a:pt x="102" y="1076"/>
                    <a:pt x="145" y="1149"/>
                    <a:pt x="204" y="1207"/>
                  </a:cubicBezTo>
                  <a:cubicBezTo>
                    <a:pt x="276" y="1251"/>
                    <a:pt x="335" y="1295"/>
                    <a:pt x="422" y="1324"/>
                  </a:cubicBezTo>
                  <a:cubicBezTo>
                    <a:pt x="495" y="1353"/>
                    <a:pt x="582" y="1367"/>
                    <a:pt x="698" y="1367"/>
                  </a:cubicBezTo>
                  <a:cubicBezTo>
                    <a:pt x="800" y="1367"/>
                    <a:pt x="873" y="1353"/>
                    <a:pt x="945" y="1324"/>
                  </a:cubicBezTo>
                  <a:cubicBezTo>
                    <a:pt x="1004" y="1295"/>
                    <a:pt x="1062" y="1280"/>
                    <a:pt x="1076" y="1251"/>
                  </a:cubicBezTo>
                  <a:lnTo>
                    <a:pt x="1076" y="1251"/>
                  </a:lnTo>
                  <a:cubicBezTo>
                    <a:pt x="1076" y="1382"/>
                    <a:pt x="1047" y="1498"/>
                    <a:pt x="945" y="1571"/>
                  </a:cubicBezTo>
                  <a:cubicBezTo>
                    <a:pt x="858" y="1644"/>
                    <a:pt x="756" y="1673"/>
                    <a:pt x="611" y="1673"/>
                  </a:cubicBezTo>
                  <a:cubicBezTo>
                    <a:pt x="553" y="1673"/>
                    <a:pt x="495" y="1673"/>
                    <a:pt x="422" y="1658"/>
                  </a:cubicBezTo>
                  <a:cubicBezTo>
                    <a:pt x="364" y="1658"/>
                    <a:pt x="291" y="1615"/>
                    <a:pt x="247" y="1600"/>
                  </a:cubicBezTo>
                  <a:cubicBezTo>
                    <a:pt x="218" y="1615"/>
                    <a:pt x="189" y="1658"/>
                    <a:pt x="175" y="1687"/>
                  </a:cubicBezTo>
                  <a:cubicBezTo>
                    <a:pt x="145" y="1731"/>
                    <a:pt x="131" y="1760"/>
                    <a:pt x="131" y="1818"/>
                  </a:cubicBezTo>
                  <a:cubicBezTo>
                    <a:pt x="131" y="1905"/>
                    <a:pt x="189" y="1978"/>
                    <a:pt x="276" y="2036"/>
                  </a:cubicBezTo>
                  <a:cubicBezTo>
                    <a:pt x="393" y="2095"/>
                    <a:pt x="509" y="2109"/>
                    <a:pt x="698" y="2109"/>
                  </a:cubicBezTo>
                  <a:cubicBezTo>
                    <a:pt x="844" y="2109"/>
                    <a:pt x="975" y="2095"/>
                    <a:pt x="1076" y="2036"/>
                  </a:cubicBezTo>
                  <a:cubicBezTo>
                    <a:pt x="1193" y="2007"/>
                    <a:pt x="1280" y="1935"/>
                    <a:pt x="1367" y="1833"/>
                  </a:cubicBezTo>
                  <a:cubicBezTo>
                    <a:pt x="1454" y="1745"/>
                    <a:pt x="1513" y="1644"/>
                    <a:pt x="1571" y="1498"/>
                  </a:cubicBezTo>
                  <a:cubicBezTo>
                    <a:pt x="1629" y="1353"/>
                    <a:pt x="1644" y="1178"/>
                    <a:pt x="1644" y="1004"/>
                  </a:cubicBezTo>
                  <a:cubicBezTo>
                    <a:pt x="1644" y="669"/>
                    <a:pt x="1571" y="436"/>
                    <a:pt x="1425" y="262"/>
                  </a:cubicBezTo>
                  <a:cubicBezTo>
                    <a:pt x="1280" y="87"/>
                    <a:pt x="1062" y="0"/>
                    <a:pt x="80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9"/>
            <p:cNvSpPr/>
            <p:nvPr/>
          </p:nvSpPr>
          <p:spPr>
            <a:xfrm>
              <a:off x="6229181" y="2958931"/>
              <a:ext cx="92176" cy="119321"/>
            </a:xfrm>
            <a:custGeom>
              <a:avLst/>
              <a:gdLst/>
              <a:ahLst/>
              <a:cxnLst/>
              <a:rect l="l" t="t" r="r" b="b"/>
              <a:pathLst>
                <a:path w="1630" h="2110" extrusionOk="0">
                  <a:moveTo>
                    <a:pt x="772" y="451"/>
                  </a:moveTo>
                  <a:cubicBezTo>
                    <a:pt x="844" y="451"/>
                    <a:pt x="917" y="495"/>
                    <a:pt x="961" y="553"/>
                  </a:cubicBezTo>
                  <a:cubicBezTo>
                    <a:pt x="1019" y="596"/>
                    <a:pt x="1033" y="698"/>
                    <a:pt x="1033" y="815"/>
                  </a:cubicBezTo>
                  <a:lnTo>
                    <a:pt x="1033" y="858"/>
                  </a:lnTo>
                  <a:cubicBezTo>
                    <a:pt x="1004" y="887"/>
                    <a:pt x="961" y="916"/>
                    <a:pt x="932" y="931"/>
                  </a:cubicBezTo>
                  <a:cubicBezTo>
                    <a:pt x="888" y="946"/>
                    <a:pt x="830" y="946"/>
                    <a:pt x="801" y="946"/>
                  </a:cubicBezTo>
                  <a:cubicBezTo>
                    <a:pt x="728" y="946"/>
                    <a:pt x="670" y="931"/>
                    <a:pt x="626" y="887"/>
                  </a:cubicBezTo>
                  <a:cubicBezTo>
                    <a:pt x="582" y="844"/>
                    <a:pt x="553" y="786"/>
                    <a:pt x="553" y="713"/>
                  </a:cubicBezTo>
                  <a:cubicBezTo>
                    <a:pt x="553" y="640"/>
                    <a:pt x="582" y="567"/>
                    <a:pt x="612" y="524"/>
                  </a:cubicBezTo>
                  <a:cubicBezTo>
                    <a:pt x="655" y="480"/>
                    <a:pt x="699" y="451"/>
                    <a:pt x="772" y="451"/>
                  </a:cubicBezTo>
                  <a:close/>
                  <a:moveTo>
                    <a:pt x="801" y="0"/>
                  </a:moveTo>
                  <a:cubicBezTo>
                    <a:pt x="670" y="0"/>
                    <a:pt x="539" y="15"/>
                    <a:pt x="452" y="58"/>
                  </a:cubicBezTo>
                  <a:cubicBezTo>
                    <a:pt x="350" y="117"/>
                    <a:pt x="277" y="146"/>
                    <a:pt x="204" y="218"/>
                  </a:cubicBezTo>
                  <a:cubicBezTo>
                    <a:pt x="146" y="277"/>
                    <a:pt x="88" y="349"/>
                    <a:pt x="59" y="436"/>
                  </a:cubicBezTo>
                  <a:cubicBezTo>
                    <a:pt x="15" y="524"/>
                    <a:pt x="1" y="626"/>
                    <a:pt x="1" y="713"/>
                  </a:cubicBezTo>
                  <a:cubicBezTo>
                    <a:pt x="1" y="815"/>
                    <a:pt x="15" y="931"/>
                    <a:pt x="59" y="1004"/>
                  </a:cubicBezTo>
                  <a:cubicBezTo>
                    <a:pt x="88" y="1076"/>
                    <a:pt x="146" y="1149"/>
                    <a:pt x="204" y="1207"/>
                  </a:cubicBezTo>
                  <a:cubicBezTo>
                    <a:pt x="277" y="1251"/>
                    <a:pt x="321" y="1295"/>
                    <a:pt x="422" y="1324"/>
                  </a:cubicBezTo>
                  <a:cubicBezTo>
                    <a:pt x="495" y="1353"/>
                    <a:pt x="582" y="1367"/>
                    <a:pt x="684" y="1367"/>
                  </a:cubicBezTo>
                  <a:cubicBezTo>
                    <a:pt x="801" y="1367"/>
                    <a:pt x="873" y="1353"/>
                    <a:pt x="946" y="1324"/>
                  </a:cubicBezTo>
                  <a:cubicBezTo>
                    <a:pt x="1004" y="1295"/>
                    <a:pt x="1048" y="1280"/>
                    <a:pt x="1077" y="1251"/>
                  </a:cubicBezTo>
                  <a:lnTo>
                    <a:pt x="1077" y="1251"/>
                  </a:lnTo>
                  <a:cubicBezTo>
                    <a:pt x="1077" y="1382"/>
                    <a:pt x="1033" y="1498"/>
                    <a:pt x="946" y="1571"/>
                  </a:cubicBezTo>
                  <a:cubicBezTo>
                    <a:pt x="859" y="1644"/>
                    <a:pt x="742" y="1673"/>
                    <a:pt x="597" y="1673"/>
                  </a:cubicBezTo>
                  <a:cubicBezTo>
                    <a:pt x="524" y="1673"/>
                    <a:pt x="466" y="1673"/>
                    <a:pt x="422" y="1658"/>
                  </a:cubicBezTo>
                  <a:cubicBezTo>
                    <a:pt x="364" y="1658"/>
                    <a:pt x="292" y="1615"/>
                    <a:pt x="233" y="1600"/>
                  </a:cubicBezTo>
                  <a:cubicBezTo>
                    <a:pt x="219" y="1615"/>
                    <a:pt x="175" y="1658"/>
                    <a:pt x="161" y="1687"/>
                  </a:cubicBezTo>
                  <a:cubicBezTo>
                    <a:pt x="146" y="1731"/>
                    <a:pt x="132" y="1760"/>
                    <a:pt x="132" y="1818"/>
                  </a:cubicBezTo>
                  <a:cubicBezTo>
                    <a:pt x="132" y="1905"/>
                    <a:pt x="175" y="1978"/>
                    <a:pt x="277" y="2036"/>
                  </a:cubicBezTo>
                  <a:cubicBezTo>
                    <a:pt x="379" y="2095"/>
                    <a:pt x="510" y="2109"/>
                    <a:pt x="684" y="2109"/>
                  </a:cubicBezTo>
                  <a:cubicBezTo>
                    <a:pt x="830" y="2109"/>
                    <a:pt x="961" y="2095"/>
                    <a:pt x="1077" y="2036"/>
                  </a:cubicBezTo>
                  <a:cubicBezTo>
                    <a:pt x="1179" y="2007"/>
                    <a:pt x="1266" y="1935"/>
                    <a:pt x="1368" y="1833"/>
                  </a:cubicBezTo>
                  <a:cubicBezTo>
                    <a:pt x="1455" y="1745"/>
                    <a:pt x="1513" y="1644"/>
                    <a:pt x="1557" y="1498"/>
                  </a:cubicBezTo>
                  <a:cubicBezTo>
                    <a:pt x="1615" y="1353"/>
                    <a:pt x="1630" y="1178"/>
                    <a:pt x="1630" y="1004"/>
                  </a:cubicBezTo>
                  <a:cubicBezTo>
                    <a:pt x="1630" y="669"/>
                    <a:pt x="1557" y="436"/>
                    <a:pt x="1411" y="262"/>
                  </a:cubicBezTo>
                  <a:cubicBezTo>
                    <a:pt x="1266" y="87"/>
                    <a:pt x="1048" y="0"/>
                    <a:pt x="8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9"/>
            <p:cNvSpPr/>
            <p:nvPr/>
          </p:nvSpPr>
          <p:spPr>
            <a:xfrm>
              <a:off x="6332834" y="2958931"/>
              <a:ext cx="92968" cy="119321"/>
            </a:xfrm>
            <a:custGeom>
              <a:avLst/>
              <a:gdLst/>
              <a:ahLst/>
              <a:cxnLst/>
              <a:rect l="l" t="t" r="r" b="b"/>
              <a:pathLst>
                <a:path w="1644" h="2110" extrusionOk="0">
                  <a:moveTo>
                    <a:pt x="786" y="451"/>
                  </a:moveTo>
                  <a:cubicBezTo>
                    <a:pt x="858" y="451"/>
                    <a:pt x="931" y="495"/>
                    <a:pt x="960" y="553"/>
                  </a:cubicBezTo>
                  <a:cubicBezTo>
                    <a:pt x="1018" y="596"/>
                    <a:pt x="1033" y="698"/>
                    <a:pt x="1033" y="815"/>
                  </a:cubicBezTo>
                  <a:lnTo>
                    <a:pt x="1033" y="858"/>
                  </a:lnTo>
                  <a:cubicBezTo>
                    <a:pt x="1004" y="887"/>
                    <a:pt x="960" y="916"/>
                    <a:pt x="931" y="931"/>
                  </a:cubicBezTo>
                  <a:cubicBezTo>
                    <a:pt x="887" y="946"/>
                    <a:pt x="844" y="946"/>
                    <a:pt x="800" y="946"/>
                  </a:cubicBezTo>
                  <a:cubicBezTo>
                    <a:pt x="727" y="946"/>
                    <a:pt x="669" y="931"/>
                    <a:pt x="640" y="887"/>
                  </a:cubicBezTo>
                  <a:cubicBezTo>
                    <a:pt x="582" y="844"/>
                    <a:pt x="567" y="786"/>
                    <a:pt x="567" y="713"/>
                  </a:cubicBezTo>
                  <a:cubicBezTo>
                    <a:pt x="567" y="640"/>
                    <a:pt x="582" y="567"/>
                    <a:pt x="611" y="524"/>
                  </a:cubicBezTo>
                  <a:cubicBezTo>
                    <a:pt x="655" y="480"/>
                    <a:pt x="713" y="451"/>
                    <a:pt x="786" y="451"/>
                  </a:cubicBezTo>
                  <a:close/>
                  <a:moveTo>
                    <a:pt x="800" y="0"/>
                  </a:moveTo>
                  <a:cubicBezTo>
                    <a:pt x="669" y="0"/>
                    <a:pt x="553" y="15"/>
                    <a:pt x="451" y="58"/>
                  </a:cubicBezTo>
                  <a:cubicBezTo>
                    <a:pt x="349" y="117"/>
                    <a:pt x="277" y="146"/>
                    <a:pt x="204" y="218"/>
                  </a:cubicBezTo>
                  <a:cubicBezTo>
                    <a:pt x="146" y="277"/>
                    <a:pt x="87" y="349"/>
                    <a:pt x="58" y="436"/>
                  </a:cubicBezTo>
                  <a:cubicBezTo>
                    <a:pt x="15" y="524"/>
                    <a:pt x="0" y="626"/>
                    <a:pt x="0" y="713"/>
                  </a:cubicBezTo>
                  <a:cubicBezTo>
                    <a:pt x="0" y="815"/>
                    <a:pt x="15" y="931"/>
                    <a:pt x="58" y="1004"/>
                  </a:cubicBezTo>
                  <a:cubicBezTo>
                    <a:pt x="87" y="1076"/>
                    <a:pt x="146" y="1149"/>
                    <a:pt x="204" y="1207"/>
                  </a:cubicBezTo>
                  <a:cubicBezTo>
                    <a:pt x="277" y="1251"/>
                    <a:pt x="335" y="1295"/>
                    <a:pt x="422" y="1324"/>
                  </a:cubicBezTo>
                  <a:cubicBezTo>
                    <a:pt x="495" y="1353"/>
                    <a:pt x="582" y="1367"/>
                    <a:pt x="698" y="1367"/>
                  </a:cubicBezTo>
                  <a:cubicBezTo>
                    <a:pt x="800" y="1367"/>
                    <a:pt x="873" y="1353"/>
                    <a:pt x="946" y="1324"/>
                  </a:cubicBezTo>
                  <a:cubicBezTo>
                    <a:pt x="1004" y="1295"/>
                    <a:pt x="1062" y="1280"/>
                    <a:pt x="1076" y="1251"/>
                  </a:cubicBezTo>
                  <a:lnTo>
                    <a:pt x="1076" y="1251"/>
                  </a:lnTo>
                  <a:cubicBezTo>
                    <a:pt x="1076" y="1382"/>
                    <a:pt x="1033" y="1498"/>
                    <a:pt x="946" y="1571"/>
                  </a:cubicBezTo>
                  <a:cubicBezTo>
                    <a:pt x="858" y="1644"/>
                    <a:pt x="742" y="1673"/>
                    <a:pt x="597" y="1673"/>
                  </a:cubicBezTo>
                  <a:cubicBezTo>
                    <a:pt x="553" y="1673"/>
                    <a:pt x="495" y="1673"/>
                    <a:pt x="422" y="1658"/>
                  </a:cubicBezTo>
                  <a:cubicBezTo>
                    <a:pt x="364" y="1658"/>
                    <a:pt x="291" y="1615"/>
                    <a:pt x="233" y="1600"/>
                  </a:cubicBezTo>
                  <a:cubicBezTo>
                    <a:pt x="218" y="1615"/>
                    <a:pt x="189" y="1658"/>
                    <a:pt x="160" y="1687"/>
                  </a:cubicBezTo>
                  <a:cubicBezTo>
                    <a:pt x="146" y="1731"/>
                    <a:pt x="131" y="1760"/>
                    <a:pt x="131" y="1818"/>
                  </a:cubicBezTo>
                  <a:cubicBezTo>
                    <a:pt x="131" y="1905"/>
                    <a:pt x="189" y="1978"/>
                    <a:pt x="277" y="2036"/>
                  </a:cubicBezTo>
                  <a:cubicBezTo>
                    <a:pt x="378" y="2095"/>
                    <a:pt x="509" y="2109"/>
                    <a:pt x="698" y="2109"/>
                  </a:cubicBezTo>
                  <a:cubicBezTo>
                    <a:pt x="844" y="2109"/>
                    <a:pt x="960" y="2095"/>
                    <a:pt x="1076" y="2036"/>
                  </a:cubicBezTo>
                  <a:cubicBezTo>
                    <a:pt x="1178" y="2007"/>
                    <a:pt x="1280" y="1935"/>
                    <a:pt x="1367" y="1833"/>
                  </a:cubicBezTo>
                  <a:cubicBezTo>
                    <a:pt x="1455" y="1745"/>
                    <a:pt x="1513" y="1644"/>
                    <a:pt x="1571" y="1498"/>
                  </a:cubicBezTo>
                  <a:cubicBezTo>
                    <a:pt x="1615" y="1353"/>
                    <a:pt x="1644" y="1178"/>
                    <a:pt x="1644" y="1004"/>
                  </a:cubicBezTo>
                  <a:cubicBezTo>
                    <a:pt x="1644" y="669"/>
                    <a:pt x="1571" y="436"/>
                    <a:pt x="1426" y="262"/>
                  </a:cubicBezTo>
                  <a:cubicBezTo>
                    <a:pt x="1280" y="87"/>
                    <a:pt x="1062" y="0"/>
                    <a:pt x="80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9"/>
            <p:cNvSpPr/>
            <p:nvPr/>
          </p:nvSpPr>
          <p:spPr>
            <a:xfrm>
              <a:off x="6261244" y="2788663"/>
              <a:ext cx="148104" cy="125089"/>
            </a:xfrm>
            <a:custGeom>
              <a:avLst/>
              <a:gdLst/>
              <a:ahLst/>
              <a:cxnLst/>
              <a:rect l="l" t="t" r="r" b="b"/>
              <a:pathLst>
                <a:path w="2619" h="2212" extrusionOk="0">
                  <a:moveTo>
                    <a:pt x="1" y="1"/>
                  </a:moveTo>
                  <a:lnTo>
                    <a:pt x="1" y="2211"/>
                  </a:lnTo>
                  <a:lnTo>
                    <a:pt x="2619" y="2211"/>
                  </a:lnTo>
                  <a:lnTo>
                    <a:pt x="1" y="1"/>
                  </a:lnTo>
                  <a:close/>
                </a:path>
              </a:pathLst>
            </a:custGeom>
            <a:solidFill>
              <a:srgbClr val="CED95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9"/>
            <p:cNvSpPr/>
            <p:nvPr/>
          </p:nvSpPr>
          <p:spPr>
            <a:xfrm>
              <a:off x="7177440" y="1464517"/>
              <a:ext cx="667120" cy="384992"/>
            </a:xfrm>
            <a:custGeom>
              <a:avLst/>
              <a:gdLst/>
              <a:ahLst/>
              <a:cxnLst/>
              <a:rect l="l" t="t" r="r" b="b"/>
              <a:pathLst>
                <a:path w="11797" h="6808" extrusionOk="0">
                  <a:moveTo>
                    <a:pt x="495" y="1"/>
                  </a:moveTo>
                  <a:cubicBezTo>
                    <a:pt x="219" y="1"/>
                    <a:pt x="1" y="219"/>
                    <a:pt x="1" y="481"/>
                  </a:cubicBezTo>
                  <a:lnTo>
                    <a:pt x="1" y="4451"/>
                  </a:lnTo>
                  <a:lnTo>
                    <a:pt x="1" y="4902"/>
                  </a:lnTo>
                  <a:lnTo>
                    <a:pt x="1" y="6807"/>
                  </a:lnTo>
                  <a:lnTo>
                    <a:pt x="2822" y="4902"/>
                  </a:lnTo>
                  <a:lnTo>
                    <a:pt x="11302" y="4902"/>
                  </a:lnTo>
                  <a:cubicBezTo>
                    <a:pt x="11563" y="4902"/>
                    <a:pt x="11782" y="4684"/>
                    <a:pt x="11782" y="4408"/>
                  </a:cubicBezTo>
                  <a:lnTo>
                    <a:pt x="11782" y="481"/>
                  </a:lnTo>
                  <a:cubicBezTo>
                    <a:pt x="11796" y="219"/>
                    <a:pt x="11578" y="1"/>
                    <a:pt x="113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9"/>
            <p:cNvSpPr/>
            <p:nvPr/>
          </p:nvSpPr>
          <p:spPr>
            <a:xfrm>
              <a:off x="7209560" y="1499916"/>
              <a:ext cx="200696" cy="200696"/>
            </a:xfrm>
            <a:custGeom>
              <a:avLst/>
              <a:gdLst/>
              <a:ahLst/>
              <a:cxnLst/>
              <a:rect l="l" t="t" r="r" b="b"/>
              <a:pathLst>
                <a:path w="3549" h="3549" extrusionOk="0">
                  <a:moveTo>
                    <a:pt x="0" y="0"/>
                  </a:moveTo>
                  <a:lnTo>
                    <a:pt x="0" y="3549"/>
                  </a:lnTo>
                  <a:lnTo>
                    <a:pt x="3549" y="3549"/>
                  </a:lnTo>
                  <a:lnTo>
                    <a:pt x="354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9"/>
            <p:cNvSpPr/>
            <p:nvPr/>
          </p:nvSpPr>
          <p:spPr>
            <a:xfrm>
              <a:off x="7275325" y="1543459"/>
              <a:ext cx="69952" cy="70009"/>
            </a:xfrm>
            <a:custGeom>
              <a:avLst/>
              <a:gdLst/>
              <a:ahLst/>
              <a:cxnLst/>
              <a:rect l="l" t="t" r="r" b="b"/>
              <a:pathLst>
                <a:path w="1237" h="1238" extrusionOk="0">
                  <a:moveTo>
                    <a:pt x="626" y="1"/>
                  </a:moveTo>
                  <a:cubicBezTo>
                    <a:pt x="277" y="1"/>
                    <a:pt x="1" y="263"/>
                    <a:pt x="1" y="612"/>
                  </a:cubicBezTo>
                  <a:cubicBezTo>
                    <a:pt x="1" y="961"/>
                    <a:pt x="277" y="1237"/>
                    <a:pt x="626" y="1237"/>
                  </a:cubicBezTo>
                  <a:cubicBezTo>
                    <a:pt x="975" y="1237"/>
                    <a:pt x="1237" y="961"/>
                    <a:pt x="1237" y="612"/>
                  </a:cubicBezTo>
                  <a:cubicBezTo>
                    <a:pt x="1237" y="263"/>
                    <a:pt x="975" y="1"/>
                    <a:pt x="626" y="1"/>
                  </a:cubicBezTo>
                  <a:close/>
                </a:path>
              </a:pathLst>
            </a:custGeom>
            <a:solidFill>
              <a:srgbClr val="C4D1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9"/>
            <p:cNvSpPr/>
            <p:nvPr/>
          </p:nvSpPr>
          <p:spPr>
            <a:xfrm>
              <a:off x="7244902" y="1618329"/>
              <a:ext cx="131648" cy="83128"/>
            </a:xfrm>
            <a:custGeom>
              <a:avLst/>
              <a:gdLst/>
              <a:ahLst/>
              <a:cxnLst/>
              <a:rect l="l" t="t" r="r" b="b"/>
              <a:pathLst>
                <a:path w="2328" h="1470" extrusionOk="0">
                  <a:moveTo>
                    <a:pt x="1164" y="0"/>
                  </a:moveTo>
                  <a:cubicBezTo>
                    <a:pt x="524" y="0"/>
                    <a:pt x="1" y="524"/>
                    <a:pt x="1" y="1164"/>
                  </a:cubicBezTo>
                  <a:lnTo>
                    <a:pt x="1" y="1469"/>
                  </a:lnTo>
                  <a:lnTo>
                    <a:pt x="2328" y="1469"/>
                  </a:lnTo>
                  <a:lnTo>
                    <a:pt x="2328" y="1164"/>
                  </a:lnTo>
                  <a:cubicBezTo>
                    <a:pt x="2328" y="509"/>
                    <a:pt x="1789" y="0"/>
                    <a:pt x="1164" y="0"/>
                  </a:cubicBezTo>
                  <a:close/>
                </a:path>
              </a:pathLst>
            </a:custGeom>
            <a:solidFill>
              <a:srgbClr val="C4D1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9"/>
            <p:cNvSpPr/>
            <p:nvPr/>
          </p:nvSpPr>
          <p:spPr>
            <a:xfrm>
              <a:off x="7439825" y="1511396"/>
              <a:ext cx="172760" cy="49425"/>
            </a:xfrm>
            <a:custGeom>
              <a:avLst/>
              <a:gdLst/>
              <a:ahLst/>
              <a:cxnLst/>
              <a:rect l="l" t="t" r="r" b="b"/>
              <a:pathLst>
                <a:path w="3055" h="874" extrusionOk="0">
                  <a:moveTo>
                    <a:pt x="437" y="1"/>
                  </a:moveTo>
                  <a:cubicBezTo>
                    <a:pt x="204" y="1"/>
                    <a:pt x="0" y="204"/>
                    <a:pt x="0" y="437"/>
                  </a:cubicBezTo>
                  <a:cubicBezTo>
                    <a:pt x="0" y="670"/>
                    <a:pt x="204" y="873"/>
                    <a:pt x="437" y="873"/>
                  </a:cubicBezTo>
                  <a:lnTo>
                    <a:pt x="2618" y="873"/>
                  </a:lnTo>
                  <a:cubicBezTo>
                    <a:pt x="2851" y="873"/>
                    <a:pt x="3055" y="670"/>
                    <a:pt x="3055" y="437"/>
                  </a:cubicBezTo>
                  <a:cubicBezTo>
                    <a:pt x="3055" y="190"/>
                    <a:pt x="2866" y="1"/>
                    <a:pt x="26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19"/>
            <p:cNvSpPr/>
            <p:nvPr/>
          </p:nvSpPr>
          <p:spPr>
            <a:xfrm>
              <a:off x="7441464" y="1621609"/>
              <a:ext cx="359488" cy="49425"/>
            </a:xfrm>
            <a:custGeom>
              <a:avLst/>
              <a:gdLst/>
              <a:ahLst/>
              <a:cxnLst/>
              <a:rect l="l" t="t" r="r" b="b"/>
              <a:pathLst>
                <a:path w="6357" h="874" extrusionOk="0">
                  <a:moveTo>
                    <a:pt x="437" y="1"/>
                  </a:moveTo>
                  <a:cubicBezTo>
                    <a:pt x="190" y="1"/>
                    <a:pt x="1" y="190"/>
                    <a:pt x="1" y="437"/>
                  </a:cubicBezTo>
                  <a:cubicBezTo>
                    <a:pt x="1" y="670"/>
                    <a:pt x="190" y="873"/>
                    <a:pt x="437" y="873"/>
                  </a:cubicBezTo>
                  <a:lnTo>
                    <a:pt x="5920" y="873"/>
                  </a:lnTo>
                  <a:cubicBezTo>
                    <a:pt x="6153" y="873"/>
                    <a:pt x="6356" y="670"/>
                    <a:pt x="6356" y="437"/>
                  </a:cubicBezTo>
                  <a:cubicBezTo>
                    <a:pt x="6356" y="204"/>
                    <a:pt x="6153" y="1"/>
                    <a:pt x="59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19"/>
            <p:cNvSpPr/>
            <p:nvPr/>
          </p:nvSpPr>
          <p:spPr>
            <a:xfrm>
              <a:off x="6798340" y="3239356"/>
              <a:ext cx="540392" cy="279696"/>
            </a:xfrm>
            <a:custGeom>
              <a:avLst/>
              <a:gdLst/>
              <a:ahLst/>
              <a:cxnLst/>
              <a:rect l="l" t="t" r="r" b="b"/>
              <a:pathLst>
                <a:path w="9556" h="4946" extrusionOk="0">
                  <a:moveTo>
                    <a:pt x="655" y="1"/>
                  </a:moveTo>
                  <a:cubicBezTo>
                    <a:pt x="291" y="1"/>
                    <a:pt x="0" y="292"/>
                    <a:pt x="0" y="655"/>
                  </a:cubicBezTo>
                  <a:lnTo>
                    <a:pt x="0" y="4291"/>
                  </a:lnTo>
                  <a:cubicBezTo>
                    <a:pt x="0" y="4655"/>
                    <a:pt x="291" y="4946"/>
                    <a:pt x="655" y="4946"/>
                  </a:cubicBezTo>
                  <a:lnTo>
                    <a:pt x="8901" y="4946"/>
                  </a:lnTo>
                  <a:cubicBezTo>
                    <a:pt x="9265" y="4946"/>
                    <a:pt x="9556" y="4655"/>
                    <a:pt x="9556" y="4291"/>
                  </a:cubicBezTo>
                  <a:lnTo>
                    <a:pt x="9556" y="655"/>
                  </a:lnTo>
                  <a:cubicBezTo>
                    <a:pt x="9556" y="292"/>
                    <a:pt x="9236" y="1"/>
                    <a:pt x="8901" y="1"/>
                  </a:cubicBezTo>
                  <a:close/>
                </a:path>
              </a:pathLst>
            </a:custGeom>
            <a:solidFill>
              <a:srgbClr val="0EB1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9"/>
            <p:cNvSpPr/>
            <p:nvPr/>
          </p:nvSpPr>
          <p:spPr>
            <a:xfrm>
              <a:off x="6851778" y="3276396"/>
              <a:ext cx="208161" cy="208104"/>
            </a:xfrm>
            <a:custGeom>
              <a:avLst/>
              <a:gdLst/>
              <a:ahLst/>
              <a:cxnLst/>
              <a:rect l="l" t="t" r="r" b="b"/>
              <a:pathLst>
                <a:path w="3681" h="3680" extrusionOk="0">
                  <a:moveTo>
                    <a:pt x="1833" y="0"/>
                  </a:moveTo>
                  <a:cubicBezTo>
                    <a:pt x="830" y="0"/>
                    <a:pt x="0" y="829"/>
                    <a:pt x="0" y="1847"/>
                  </a:cubicBezTo>
                  <a:cubicBezTo>
                    <a:pt x="0" y="2865"/>
                    <a:pt x="830" y="3680"/>
                    <a:pt x="1833" y="3680"/>
                  </a:cubicBezTo>
                  <a:cubicBezTo>
                    <a:pt x="2851" y="3680"/>
                    <a:pt x="3680" y="2865"/>
                    <a:pt x="3680" y="1847"/>
                  </a:cubicBezTo>
                  <a:lnTo>
                    <a:pt x="1833" y="1847"/>
                  </a:lnTo>
                  <a:lnTo>
                    <a:pt x="1833" y="0"/>
                  </a:lnTo>
                  <a:close/>
                </a:path>
              </a:pathLst>
            </a:custGeom>
            <a:solidFill>
              <a:srgbClr val="4FD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9"/>
            <p:cNvSpPr/>
            <p:nvPr/>
          </p:nvSpPr>
          <p:spPr>
            <a:xfrm>
              <a:off x="6977598" y="3276396"/>
              <a:ext cx="83129" cy="82280"/>
            </a:xfrm>
            <a:custGeom>
              <a:avLst/>
              <a:gdLst/>
              <a:ahLst/>
              <a:cxnLst/>
              <a:rect l="l" t="t" r="r" b="b"/>
              <a:pathLst>
                <a:path w="1470" h="1455" extrusionOk="0">
                  <a:moveTo>
                    <a:pt x="1" y="0"/>
                  </a:moveTo>
                  <a:lnTo>
                    <a:pt x="1" y="1455"/>
                  </a:lnTo>
                  <a:lnTo>
                    <a:pt x="1455" y="1455"/>
                  </a:lnTo>
                  <a:cubicBezTo>
                    <a:pt x="1470" y="655"/>
                    <a:pt x="815" y="0"/>
                    <a:pt x="1" y="0"/>
                  </a:cubicBezTo>
                  <a:close/>
                </a:path>
              </a:pathLst>
            </a:custGeom>
            <a:solidFill>
              <a:srgbClr val="C4D1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9"/>
            <p:cNvSpPr/>
            <p:nvPr/>
          </p:nvSpPr>
          <p:spPr>
            <a:xfrm>
              <a:off x="7089451" y="3284596"/>
              <a:ext cx="121809" cy="37097"/>
            </a:xfrm>
            <a:custGeom>
              <a:avLst/>
              <a:gdLst/>
              <a:ahLst/>
              <a:cxnLst/>
              <a:rect l="l" t="t" r="r" b="b"/>
              <a:pathLst>
                <a:path w="2154" h="656" extrusionOk="0">
                  <a:moveTo>
                    <a:pt x="335" y="1"/>
                  </a:moveTo>
                  <a:cubicBezTo>
                    <a:pt x="146" y="1"/>
                    <a:pt x="1" y="146"/>
                    <a:pt x="1" y="335"/>
                  </a:cubicBezTo>
                  <a:cubicBezTo>
                    <a:pt x="1" y="510"/>
                    <a:pt x="146" y="655"/>
                    <a:pt x="335" y="655"/>
                  </a:cubicBezTo>
                  <a:lnTo>
                    <a:pt x="1804" y="655"/>
                  </a:lnTo>
                  <a:cubicBezTo>
                    <a:pt x="1979" y="655"/>
                    <a:pt x="2124" y="510"/>
                    <a:pt x="2124" y="335"/>
                  </a:cubicBezTo>
                  <a:cubicBezTo>
                    <a:pt x="2153" y="175"/>
                    <a:pt x="1993" y="1"/>
                    <a:pt x="1804" y="1"/>
                  </a:cubicBezTo>
                  <a:close/>
                </a:path>
              </a:pathLst>
            </a:custGeom>
            <a:solidFill>
              <a:srgbClr val="C4D1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9"/>
            <p:cNvSpPr/>
            <p:nvPr/>
          </p:nvSpPr>
          <p:spPr>
            <a:xfrm>
              <a:off x="7089451" y="3356130"/>
              <a:ext cx="194984" cy="37097"/>
            </a:xfrm>
            <a:custGeom>
              <a:avLst/>
              <a:gdLst/>
              <a:ahLst/>
              <a:cxnLst/>
              <a:rect l="l" t="t" r="r" b="b"/>
              <a:pathLst>
                <a:path w="3448" h="656" extrusionOk="0">
                  <a:moveTo>
                    <a:pt x="335" y="1"/>
                  </a:moveTo>
                  <a:cubicBezTo>
                    <a:pt x="146" y="1"/>
                    <a:pt x="1" y="146"/>
                    <a:pt x="1" y="321"/>
                  </a:cubicBezTo>
                  <a:cubicBezTo>
                    <a:pt x="1" y="510"/>
                    <a:pt x="146" y="655"/>
                    <a:pt x="335" y="655"/>
                  </a:cubicBezTo>
                  <a:lnTo>
                    <a:pt x="3113" y="655"/>
                  </a:lnTo>
                  <a:cubicBezTo>
                    <a:pt x="3288" y="655"/>
                    <a:pt x="3433" y="510"/>
                    <a:pt x="3433" y="321"/>
                  </a:cubicBezTo>
                  <a:cubicBezTo>
                    <a:pt x="3448" y="146"/>
                    <a:pt x="3288" y="1"/>
                    <a:pt x="3113" y="1"/>
                  </a:cubicBezTo>
                  <a:close/>
                </a:path>
              </a:pathLst>
            </a:custGeom>
            <a:solidFill>
              <a:srgbClr val="C4D1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9"/>
            <p:cNvSpPr/>
            <p:nvPr/>
          </p:nvSpPr>
          <p:spPr>
            <a:xfrm>
              <a:off x="7089451" y="3426872"/>
              <a:ext cx="194984" cy="37097"/>
            </a:xfrm>
            <a:custGeom>
              <a:avLst/>
              <a:gdLst/>
              <a:ahLst/>
              <a:cxnLst/>
              <a:rect l="l" t="t" r="r" b="b"/>
              <a:pathLst>
                <a:path w="3448" h="656" extrusionOk="0">
                  <a:moveTo>
                    <a:pt x="335" y="1"/>
                  </a:moveTo>
                  <a:cubicBezTo>
                    <a:pt x="146" y="1"/>
                    <a:pt x="1" y="146"/>
                    <a:pt x="1" y="321"/>
                  </a:cubicBezTo>
                  <a:cubicBezTo>
                    <a:pt x="1" y="510"/>
                    <a:pt x="146" y="655"/>
                    <a:pt x="335" y="655"/>
                  </a:cubicBezTo>
                  <a:lnTo>
                    <a:pt x="3113" y="655"/>
                  </a:lnTo>
                  <a:cubicBezTo>
                    <a:pt x="3288" y="655"/>
                    <a:pt x="3433" y="510"/>
                    <a:pt x="3433" y="321"/>
                  </a:cubicBezTo>
                  <a:cubicBezTo>
                    <a:pt x="3448" y="146"/>
                    <a:pt x="3288" y="1"/>
                    <a:pt x="3113" y="1"/>
                  </a:cubicBezTo>
                  <a:close/>
                </a:path>
              </a:pathLst>
            </a:custGeom>
            <a:solidFill>
              <a:srgbClr val="C4D1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9"/>
            <p:cNvSpPr/>
            <p:nvPr/>
          </p:nvSpPr>
          <p:spPr>
            <a:xfrm>
              <a:off x="7183208" y="3131631"/>
              <a:ext cx="155513" cy="144825"/>
            </a:xfrm>
            <a:custGeom>
              <a:avLst/>
              <a:gdLst/>
              <a:ahLst/>
              <a:cxnLst/>
              <a:rect l="l" t="t" r="r" b="b"/>
              <a:pathLst>
                <a:path w="2750" h="2561" extrusionOk="0">
                  <a:moveTo>
                    <a:pt x="2750" y="0"/>
                  </a:moveTo>
                  <a:cubicBezTo>
                    <a:pt x="2750" y="0"/>
                    <a:pt x="1" y="2037"/>
                    <a:pt x="88" y="2095"/>
                  </a:cubicBezTo>
                  <a:cubicBezTo>
                    <a:pt x="175" y="2153"/>
                    <a:pt x="2750" y="2560"/>
                    <a:pt x="2750" y="2560"/>
                  </a:cubicBezTo>
                  <a:lnTo>
                    <a:pt x="2750" y="0"/>
                  </a:lnTo>
                  <a:close/>
                </a:path>
              </a:pathLst>
            </a:custGeom>
            <a:solidFill>
              <a:srgbClr val="0EB1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9"/>
            <p:cNvSpPr/>
            <p:nvPr/>
          </p:nvSpPr>
          <p:spPr>
            <a:xfrm>
              <a:off x="7723584" y="1972777"/>
              <a:ext cx="113552" cy="113552"/>
            </a:xfrm>
            <a:custGeom>
              <a:avLst/>
              <a:gdLst/>
              <a:ahLst/>
              <a:cxnLst/>
              <a:rect l="l" t="t" r="r" b="b"/>
              <a:pathLst>
                <a:path w="2008" h="2008" extrusionOk="0">
                  <a:moveTo>
                    <a:pt x="1004" y="1"/>
                  </a:moveTo>
                  <a:cubicBezTo>
                    <a:pt x="858" y="1"/>
                    <a:pt x="742" y="117"/>
                    <a:pt x="742" y="263"/>
                  </a:cubicBezTo>
                  <a:lnTo>
                    <a:pt x="742" y="757"/>
                  </a:lnTo>
                  <a:lnTo>
                    <a:pt x="262" y="757"/>
                  </a:lnTo>
                  <a:cubicBezTo>
                    <a:pt x="116" y="757"/>
                    <a:pt x="0" y="859"/>
                    <a:pt x="0" y="1004"/>
                  </a:cubicBezTo>
                  <a:cubicBezTo>
                    <a:pt x="0" y="1150"/>
                    <a:pt x="116" y="1266"/>
                    <a:pt x="262" y="1266"/>
                  </a:cubicBezTo>
                  <a:lnTo>
                    <a:pt x="742" y="1266"/>
                  </a:lnTo>
                  <a:lnTo>
                    <a:pt x="742" y="1746"/>
                  </a:lnTo>
                  <a:cubicBezTo>
                    <a:pt x="742" y="1892"/>
                    <a:pt x="858" y="2008"/>
                    <a:pt x="1004" y="2008"/>
                  </a:cubicBezTo>
                  <a:cubicBezTo>
                    <a:pt x="1149" y="2008"/>
                    <a:pt x="1265" y="1892"/>
                    <a:pt x="1265" y="1746"/>
                  </a:cubicBezTo>
                  <a:lnTo>
                    <a:pt x="1265" y="1266"/>
                  </a:lnTo>
                  <a:lnTo>
                    <a:pt x="1745" y="1266"/>
                  </a:lnTo>
                  <a:cubicBezTo>
                    <a:pt x="1891" y="1266"/>
                    <a:pt x="2007" y="1150"/>
                    <a:pt x="2007" y="1004"/>
                  </a:cubicBezTo>
                  <a:cubicBezTo>
                    <a:pt x="2007" y="859"/>
                    <a:pt x="1876" y="757"/>
                    <a:pt x="1745" y="757"/>
                  </a:cubicBezTo>
                  <a:lnTo>
                    <a:pt x="1265" y="757"/>
                  </a:lnTo>
                  <a:lnTo>
                    <a:pt x="1265" y="263"/>
                  </a:lnTo>
                  <a:cubicBezTo>
                    <a:pt x="1265" y="117"/>
                    <a:pt x="1149" y="1"/>
                    <a:pt x="1004" y="1"/>
                  </a:cubicBezTo>
                  <a:close/>
                </a:path>
              </a:pathLst>
            </a:custGeom>
            <a:solidFill>
              <a:srgbClr val="4FD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9"/>
            <p:cNvSpPr/>
            <p:nvPr/>
          </p:nvSpPr>
          <p:spPr>
            <a:xfrm>
              <a:off x="6667544" y="1309064"/>
              <a:ext cx="113552" cy="112761"/>
            </a:xfrm>
            <a:custGeom>
              <a:avLst/>
              <a:gdLst/>
              <a:ahLst/>
              <a:cxnLst/>
              <a:rect l="l" t="t" r="r" b="b"/>
              <a:pathLst>
                <a:path w="2008" h="1994" extrusionOk="0">
                  <a:moveTo>
                    <a:pt x="1004" y="1"/>
                  </a:moveTo>
                  <a:cubicBezTo>
                    <a:pt x="859" y="1"/>
                    <a:pt x="757" y="103"/>
                    <a:pt x="757" y="248"/>
                  </a:cubicBezTo>
                  <a:lnTo>
                    <a:pt x="757" y="743"/>
                  </a:lnTo>
                  <a:lnTo>
                    <a:pt x="262" y="743"/>
                  </a:lnTo>
                  <a:cubicBezTo>
                    <a:pt x="117" y="743"/>
                    <a:pt x="1" y="859"/>
                    <a:pt x="1" y="1004"/>
                  </a:cubicBezTo>
                  <a:cubicBezTo>
                    <a:pt x="1" y="1135"/>
                    <a:pt x="117" y="1252"/>
                    <a:pt x="262" y="1252"/>
                  </a:cubicBezTo>
                  <a:lnTo>
                    <a:pt x="757" y="1252"/>
                  </a:lnTo>
                  <a:lnTo>
                    <a:pt x="757" y="1746"/>
                  </a:lnTo>
                  <a:cubicBezTo>
                    <a:pt x="757" y="1892"/>
                    <a:pt x="859" y="1993"/>
                    <a:pt x="1004" y="1993"/>
                  </a:cubicBezTo>
                  <a:cubicBezTo>
                    <a:pt x="1150" y="1993"/>
                    <a:pt x="1266" y="1892"/>
                    <a:pt x="1266" y="1746"/>
                  </a:cubicBezTo>
                  <a:lnTo>
                    <a:pt x="1266" y="1252"/>
                  </a:lnTo>
                  <a:lnTo>
                    <a:pt x="1760" y="1252"/>
                  </a:lnTo>
                  <a:cubicBezTo>
                    <a:pt x="1906" y="1252"/>
                    <a:pt x="2008" y="1135"/>
                    <a:pt x="2008" y="1004"/>
                  </a:cubicBezTo>
                  <a:cubicBezTo>
                    <a:pt x="1993" y="859"/>
                    <a:pt x="1877" y="743"/>
                    <a:pt x="1760" y="743"/>
                  </a:cubicBezTo>
                  <a:lnTo>
                    <a:pt x="1266" y="743"/>
                  </a:lnTo>
                  <a:lnTo>
                    <a:pt x="1266" y="248"/>
                  </a:lnTo>
                  <a:cubicBezTo>
                    <a:pt x="1266" y="103"/>
                    <a:pt x="1150" y="1"/>
                    <a:pt x="1004" y="1"/>
                  </a:cubicBezTo>
                  <a:close/>
                </a:path>
              </a:pathLst>
            </a:custGeom>
            <a:solidFill>
              <a:srgbClr val="CED95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19"/>
            <p:cNvSpPr/>
            <p:nvPr/>
          </p:nvSpPr>
          <p:spPr>
            <a:xfrm>
              <a:off x="5550657" y="2225267"/>
              <a:ext cx="112761" cy="112761"/>
            </a:xfrm>
            <a:custGeom>
              <a:avLst/>
              <a:gdLst/>
              <a:ahLst/>
              <a:cxnLst/>
              <a:rect l="l" t="t" r="r" b="b"/>
              <a:pathLst>
                <a:path w="1994" h="1994" extrusionOk="0">
                  <a:moveTo>
                    <a:pt x="990" y="1"/>
                  </a:moveTo>
                  <a:cubicBezTo>
                    <a:pt x="844" y="1"/>
                    <a:pt x="743" y="103"/>
                    <a:pt x="743" y="248"/>
                  </a:cubicBezTo>
                  <a:lnTo>
                    <a:pt x="743" y="743"/>
                  </a:lnTo>
                  <a:lnTo>
                    <a:pt x="248" y="743"/>
                  </a:lnTo>
                  <a:cubicBezTo>
                    <a:pt x="103" y="743"/>
                    <a:pt x="1" y="844"/>
                    <a:pt x="1" y="990"/>
                  </a:cubicBezTo>
                  <a:cubicBezTo>
                    <a:pt x="1" y="1135"/>
                    <a:pt x="103" y="1252"/>
                    <a:pt x="248" y="1252"/>
                  </a:cubicBezTo>
                  <a:lnTo>
                    <a:pt x="743" y="1252"/>
                  </a:lnTo>
                  <a:lnTo>
                    <a:pt x="743" y="1746"/>
                  </a:lnTo>
                  <a:cubicBezTo>
                    <a:pt x="743" y="1892"/>
                    <a:pt x="844" y="1993"/>
                    <a:pt x="990" y="1993"/>
                  </a:cubicBezTo>
                  <a:cubicBezTo>
                    <a:pt x="1135" y="1993"/>
                    <a:pt x="1252" y="1892"/>
                    <a:pt x="1252" y="1746"/>
                  </a:cubicBezTo>
                  <a:lnTo>
                    <a:pt x="1252" y="1252"/>
                  </a:lnTo>
                  <a:lnTo>
                    <a:pt x="1746" y="1252"/>
                  </a:lnTo>
                  <a:cubicBezTo>
                    <a:pt x="1892" y="1252"/>
                    <a:pt x="1993" y="1135"/>
                    <a:pt x="1993" y="990"/>
                  </a:cubicBezTo>
                  <a:cubicBezTo>
                    <a:pt x="1993" y="844"/>
                    <a:pt x="1892" y="743"/>
                    <a:pt x="1746" y="743"/>
                  </a:cubicBezTo>
                  <a:lnTo>
                    <a:pt x="1252" y="743"/>
                  </a:lnTo>
                  <a:lnTo>
                    <a:pt x="1252" y="248"/>
                  </a:lnTo>
                  <a:cubicBezTo>
                    <a:pt x="1252" y="103"/>
                    <a:pt x="1150" y="1"/>
                    <a:pt x="990" y="1"/>
                  </a:cubicBezTo>
                  <a:close/>
                </a:path>
              </a:pathLst>
            </a:custGeom>
            <a:solidFill>
              <a:srgbClr val="0EB1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19"/>
            <p:cNvSpPr/>
            <p:nvPr/>
          </p:nvSpPr>
          <p:spPr>
            <a:xfrm>
              <a:off x="7419241" y="3262372"/>
              <a:ext cx="113552" cy="112761"/>
            </a:xfrm>
            <a:custGeom>
              <a:avLst/>
              <a:gdLst/>
              <a:ahLst/>
              <a:cxnLst/>
              <a:rect l="l" t="t" r="r" b="b"/>
              <a:pathLst>
                <a:path w="2008" h="1994" extrusionOk="0">
                  <a:moveTo>
                    <a:pt x="1004" y="1"/>
                  </a:moveTo>
                  <a:cubicBezTo>
                    <a:pt x="859" y="1"/>
                    <a:pt x="743" y="103"/>
                    <a:pt x="743" y="248"/>
                  </a:cubicBezTo>
                  <a:lnTo>
                    <a:pt x="743" y="743"/>
                  </a:lnTo>
                  <a:lnTo>
                    <a:pt x="263" y="743"/>
                  </a:lnTo>
                  <a:cubicBezTo>
                    <a:pt x="117" y="743"/>
                    <a:pt x="1" y="859"/>
                    <a:pt x="1" y="1004"/>
                  </a:cubicBezTo>
                  <a:cubicBezTo>
                    <a:pt x="1" y="1150"/>
                    <a:pt x="117" y="1252"/>
                    <a:pt x="263" y="1252"/>
                  </a:cubicBezTo>
                  <a:lnTo>
                    <a:pt x="743" y="1252"/>
                  </a:lnTo>
                  <a:lnTo>
                    <a:pt x="743" y="1746"/>
                  </a:lnTo>
                  <a:cubicBezTo>
                    <a:pt x="743" y="1892"/>
                    <a:pt x="859" y="1993"/>
                    <a:pt x="1004" y="1993"/>
                  </a:cubicBezTo>
                  <a:cubicBezTo>
                    <a:pt x="1150" y="1993"/>
                    <a:pt x="1252" y="1892"/>
                    <a:pt x="1252" y="1746"/>
                  </a:cubicBezTo>
                  <a:lnTo>
                    <a:pt x="1252" y="1252"/>
                  </a:lnTo>
                  <a:lnTo>
                    <a:pt x="1746" y="1252"/>
                  </a:lnTo>
                  <a:cubicBezTo>
                    <a:pt x="1892" y="1252"/>
                    <a:pt x="2008" y="1150"/>
                    <a:pt x="2008" y="1004"/>
                  </a:cubicBezTo>
                  <a:cubicBezTo>
                    <a:pt x="2008" y="859"/>
                    <a:pt x="1892" y="743"/>
                    <a:pt x="1746" y="743"/>
                  </a:cubicBezTo>
                  <a:lnTo>
                    <a:pt x="1252" y="743"/>
                  </a:lnTo>
                  <a:lnTo>
                    <a:pt x="1252" y="248"/>
                  </a:lnTo>
                  <a:cubicBezTo>
                    <a:pt x="1252" y="103"/>
                    <a:pt x="1150" y="1"/>
                    <a:pt x="1004" y="1"/>
                  </a:cubicBezTo>
                  <a:close/>
                </a:path>
              </a:pathLst>
            </a:custGeom>
            <a:solidFill>
              <a:srgbClr val="CED95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19"/>
            <p:cNvSpPr/>
            <p:nvPr/>
          </p:nvSpPr>
          <p:spPr>
            <a:xfrm>
              <a:off x="6559819" y="2829774"/>
              <a:ext cx="113552" cy="112761"/>
            </a:xfrm>
            <a:custGeom>
              <a:avLst/>
              <a:gdLst/>
              <a:ahLst/>
              <a:cxnLst/>
              <a:rect l="l" t="t" r="r" b="b"/>
              <a:pathLst>
                <a:path w="2008" h="1994" extrusionOk="0">
                  <a:moveTo>
                    <a:pt x="1004" y="1"/>
                  </a:moveTo>
                  <a:cubicBezTo>
                    <a:pt x="858" y="1"/>
                    <a:pt x="742" y="103"/>
                    <a:pt x="742" y="248"/>
                  </a:cubicBezTo>
                  <a:lnTo>
                    <a:pt x="742" y="743"/>
                  </a:lnTo>
                  <a:lnTo>
                    <a:pt x="262" y="743"/>
                  </a:lnTo>
                  <a:cubicBezTo>
                    <a:pt x="117" y="743"/>
                    <a:pt x="0" y="844"/>
                    <a:pt x="0" y="990"/>
                  </a:cubicBezTo>
                  <a:cubicBezTo>
                    <a:pt x="0" y="1135"/>
                    <a:pt x="117" y="1252"/>
                    <a:pt x="262" y="1252"/>
                  </a:cubicBezTo>
                  <a:lnTo>
                    <a:pt x="742" y="1252"/>
                  </a:lnTo>
                  <a:lnTo>
                    <a:pt x="742" y="1746"/>
                  </a:lnTo>
                  <a:cubicBezTo>
                    <a:pt x="742" y="1891"/>
                    <a:pt x="858" y="1993"/>
                    <a:pt x="1004" y="1993"/>
                  </a:cubicBezTo>
                  <a:cubicBezTo>
                    <a:pt x="1149" y="1993"/>
                    <a:pt x="1266" y="1891"/>
                    <a:pt x="1266" y="1746"/>
                  </a:cubicBezTo>
                  <a:lnTo>
                    <a:pt x="1266" y="1252"/>
                  </a:lnTo>
                  <a:lnTo>
                    <a:pt x="1746" y="1252"/>
                  </a:lnTo>
                  <a:cubicBezTo>
                    <a:pt x="1891" y="1252"/>
                    <a:pt x="2007" y="1135"/>
                    <a:pt x="2007" y="990"/>
                  </a:cubicBezTo>
                  <a:cubicBezTo>
                    <a:pt x="2007" y="844"/>
                    <a:pt x="1891" y="743"/>
                    <a:pt x="1746" y="743"/>
                  </a:cubicBezTo>
                  <a:lnTo>
                    <a:pt x="1266" y="743"/>
                  </a:lnTo>
                  <a:lnTo>
                    <a:pt x="1266" y="248"/>
                  </a:lnTo>
                  <a:cubicBezTo>
                    <a:pt x="1266" y="103"/>
                    <a:pt x="1149" y="1"/>
                    <a:pt x="1004" y="1"/>
                  </a:cubicBezTo>
                  <a:close/>
                </a:path>
              </a:pathLst>
            </a:custGeom>
            <a:solidFill>
              <a:srgbClr val="C4D1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9"/>
            <p:cNvSpPr/>
            <p:nvPr/>
          </p:nvSpPr>
          <p:spPr>
            <a:xfrm>
              <a:off x="5870608" y="1365839"/>
              <a:ext cx="104504" cy="104504"/>
            </a:xfrm>
            <a:custGeom>
              <a:avLst/>
              <a:gdLst/>
              <a:ahLst/>
              <a:cxnLst/>
              <a:rect l="l" t="t" r="r" b="b"/>
              <a:pathLst>
                <a:path w="1848" h="1848" extrusionOk="0">
                  <a:moveTo>
                    <a:pt x="917" y="393"/>
                  </a:moveTo>
                  <a:cubicBezTo>
                    <a:pt x="1193" y="393"/>
                    <a:pt x="1455" y="626"/>
                    <a:pt x="1455" y="917"/>
                  </a:cubicBezTo>
                  <a:cubicBezTo>
                    <a:pt x="1455" y="1208"/>
                    <a:pt x="1208" y="1455"/>
                    <a:pt x="917" y="1455"/>
                  </a:cubicBezTo>
                  <a:cubicBezTo>
                    <a:pt x="626" y="1455"/>
                    <a:pt x="393" y="1208"/>
                    <a:pt x="393" y="917"/>
                  </a:cubicBezTo>
                  <a:cubicBezTo>
                    <a:pt x="393" y="626"/>
                    <a:pt x="626" y="393"/>
                    <a:pt x="917" y="393"/>
                  </a:cubicBezTo>
                  <a:close/>
                  <a:moveTo>
                    <a:pt x="917" y="0"/>
                  </a:moveTo>
                  <a:cubicBezTo>
                    <a:pt x="408" y="0"/>
                    <a:pt x="0" y="408"/>
                    <a:pt x="0" y="917"/>
                  </a:cubicBezTo>
                  <a:cubicBezTo>
                    <a:pt x="0" y="1426"/>
                    <a:pt x="408" y="1848"/>
                    <a:pt x="917" y="1848"/>
                  </a:cubicBezTo>
                  <a:cubicBezTo>
                    <a:pt x="1426" y="1848"/>
                    <a:pt x="1848" y="1426"/>
                    <a:pt x="1848" y="917"/>
                  </a:cubicBezTo>
                  <a:cubicBezTo>
                    <a:pt x="1848" y="408"/>
                    <a:pt x="1426" y="0"/>
                    <a:pt x="917" y="0"/>
                  </a:cubicBezTo>
                  <a:close/>
                </a:path>
              </a:pathLst>
            </a:custGeom>
            <a:solidFill>
              <a:srgbClr val="7FE6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9"/>
            <p:cNvSpPr/>
            <p:nvPr/>
          </p:nvSpPr>
          <p:spPr>
            <a:xfrm>
              <a:off x="7725224" y="2445694"/>
              <a:ext cx="105296" cy="105353"/>
            </a:xfrm>
            <a:custGeom>
              <a:avLst/>
              <a:gdLst/>
              <a:ahLst/>
              <a:cxnLst/>
              <a:rect l="l" t="t" r="r" b="b"/>
              <a:pathLst>
                <a:path w="1862" h="1863" extrusionOk="0">
                  <a:moveTo>
                    <a:pt x="917" y="408"/>
                  </a:moveTo>
                  <a:cubicBezTo>
                    <a:pt x="1207" y="408"/>
                    <a:pt x="1455" y="641"/>
                    <a:pt x="1455" y="932"/>
                  </a:cubicBezTo>
                  <a:cubicBezTo>
                    <a:pt x="1455" y="1222"/>
                    <a:pt x="1207" y="1455"/>
                    <a:pt x="917" y="1455"/>
                  </a:cubicBezTo>
                  <a:cubicBezTo>
                    <a:pt x="626" y="1455"/>
                    <a:pt x="393" y="1222"/>
                    <a:pt x="393" y="932"/>
                  </a:cubicBezTo>
                  <a:cubicBezTo>
                    <a:pt x="393" y="641"/>
                    <a:pt x="626" y="408"/>
                    <a:pt x="917" y="408"/>
                  </a:cubicBezTo>
                  <a:close/>
                  <a:moveTo>
                    <a:pt x="917" y="1"/>
                  </a:moveTo>
                  <a:cubicBezTo>
                    <a:pt x="407" y="1"/>
                    <a:pt x="0" y="422"/>
                    <a:pt x="0" y="932"/>
                  </a:cubicBezTo>
                  <a:cubicBezTo>
                    <a:pt x="0" y="1441"/>
                    <a:pt x="407" y="1862"/>
                    <a:pt x="917" y="1862"/>
                  </a:cubicBezTo>
                  <a:cubicBezTo>
                    <a:pt x="1455" y="1862"/>
                    <a:pt x="1862" y="1441"/>
                    <a:pt x="1847" y="932"/>
                  </a:cubicBezTo>
                  <a:cubicBezTo>
                    <a:pt x="1847" y="422"/>
                    <a:pt x="1426" y="1"/>
                    <a:pt x="917" y="1"/>
                  </a:cubicBezTo>
                  <a:close/>
                </a:path>
              </a:pathLst>
            </a:custGeom>
            <a:solidFill>
              <a:srgbClr val="0EB1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19"/>
            <p:cNvSpPr/>
            <p:nvPr/>
          </p:nvSpPr>
          <p:spPr>
            <a:xfrm>
              <a:off x="6688919" y="3081472"/>
              <a:ext cx="104504" cy="104504"/>
            </a:xfrm>
            <a:custGeom>
              <a:avLst/>
              <a:gdLst/>
              <a:ahLst/>
              <a:cxnLst/>
              <a:rect l="l" t="t" r="r" b="b"/>
              <a:pathLst>
                <a:path w="1848" h="1848" extrusionOk="0">
                  <a:moveTo>
                    <a:pt x="917" y="393"/>
                  </a:moveTo>
                  <a:cubicBezTo>
                    <a:pt x="1208" y="393"/>
                    <a:pt x="1426" y="640"/>
                    <a:pt x="1455" y="931"/>
                  </a:cubicBezTo>
                  <a:cubicBezTo>
                    <a:pt x="1455" y="1222"/>
                    <a:pt x="1208" y="1455"/>
                    <a:pt x="917" y="1455"/>
                  </a:cubicBezTo>
                  <a:cubicBezTo>
                    <a:pt x="626" y="1455"/>
                    <a:pt x="393" y="1222"/>
                    <a:pt x="393" y="931"/>
                  </a:cubicBezTo>
                  <a:cubicBezTo>
                    <a:pt x="393" y="640"/>
                    <a:pt x="626" y="393"/>
                    <a:pt x="917" y="393"/>
                  </a:cubicBezTo>
                  <a:close/>
                  <a:moveTo>
                    <a:pt x="917" y="0"/>
                  </a:moveTo>
                  <a:cubicBezTo>
                    <a:pt x="408" y="0"/>
                    <a:pt x="1" y="422"/>
                    <a:pt x="1" y="931"/>
                  </a:cubicBezTo>
                  <a:cubicBezTo>
                    <a:pt x="1" y="1440"/>
                    <a:pt x="408" y="1847"/>
                    <a:pt x="917" y="1847"/>
                  </a:cubicBezTo>
                  <a:cubicBezTo>
                    <a:pt x="1426" y="1847"/>
                    <a:pt x="1848" y="1440"/>
                    <a:pt x="1848" y="931"/>
                  </a:cubicBezTo>
                  <a:cubicBezTo>
                    <a:pt x="1848" y="422"/>
                    <a:pt x="1426" y="0"/>
                    <a:pt x="917" y="0"/>
                  </a:cubicBezTo>
                  <a:close/>
                </a:path>
              </a:pathLst>
            </a:custGeom>
            <a:solidFill>
              <a:srgbClr val="4FD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9"/>
            <p:cNvSpPr/>
            <p:nvPr/>
          </p:nvSpPr>
          <p:spPr>
            <a:xfrm>
              <a:off x="5619759" y="1666000"/>
              <a:ext cx="338112" cy="338112"/>
            </a:xfrm>
            <a:custGeom>
              <a:avLst/>
              <a:gdLst/>
              <a:ahLst/>
              <a:cxnLst/>
              <a:rect l="l" t="t" r="r" b="b"/>
              <a:pathLst>
                <a:path w="5979" h="5979" extrusionOk="0">
                  <a:moveTo>
                    <a:pt x="510" y="1"/>
                  </a:moveTo>
                  <a:cubicBezTo>
                    <a:pt x="219" y="1"/>
                    <a:pt x="1" y="234"/>
                    <a:pt x="1" y="510"/>
                  </a:cubicBezTo>
                  <a:lnTo>
                    <a:pt x="1" y="5470"/>
                  </a:lnTo>
                  <a:cubicBezTo>
                    <a:pt x="1" y="5760"/>
                    <a:pt x="233" y="5979"/>
                    <a:pt x="510" y="5979"/>
                  </a:cubicBezTo>
                  <a:lnTo>
                    <a:pt x="5469" y="5979"/>
                  </a:lnTo>
                  <a:cubicBezTo>
                    <a:pt x="5760" y="5979"/>
                    <a:pt x="5978" y="5746"/>
                    <a:pt x="5978" y="5470"/>
                  </a:cubicBezTo>
                  <a:lnTo>
                    <a:pt x="5978" y="510"/>
                  </a:lnTo>
                  <a:cubicBezTo>
                    <a:pt x="5978" y="219"/>
                    <a:pt x="5760" y="1"/>
                    <a:pt x="54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9"/>
            <p:cNvSpPr/>
            <p:nvPr/>
          </p:nvSpPr>
          <p:spPr>
            <a:xfrm>
              <a:off x="5870608" y="1701400"/>
              <a:ext cx="29689" cy="250912"/>
            </a:xfrm>
            <a:custGeom>
              <a:avLst/>
              <a:gdLst/>
              <a:ahLst/>
              <a:cxnLst/>
              <a:rect l="l" t="t" r="r" b="b"/>
              <a:pathLst>
                <a:path w="525" h="4437" extrusionOk="0">
                  <a:moveTo>
                    <a:pt x="262" y="0"/>
                  </a:moveTo>
                  <a:cubicBezTo>
                    <a:pt x="117" y="0"/>
                    <a:pt x="0" y="131"/>
                    <a:pt x="15" y="277"/>
                  </a:cubicBezTo>
                  <a:lnTo>
                    <a:pt x="15" y="4189"/>
                  </a:lnTo>
                  <a:cubicBezTo>
                    <a:pt x="15" y="4335"/>
                    <a:pt x="117" y="4436"/>
                    <a:pt x="262" y="4436"/>
                  </a:cubicBezTo>
                  <a:cubicBezTo>
                    <a:pt x="408" y="4436"/>
                    <a:pt x="524" y="4335"/>
                    <a:pt x="524" y="4189"/>
                  </a:cubicBezTo>
                  <a:lnTo>
                    <a:pt x="524" y="262"/>
                  </a:lnTo>
                  <a:cubicBezTo>
                    <a:pt x="524" y="117"/>
                    <a:pt x="408" y="0"/>
                    <a:pt x="2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9"/>
            <p:cNvSpPr/>
            <p:nvPr/>
          </p:nvSpPr>
          <p:spPr>
            <a:xfrm>
              <a:off x="5747219" y="1717855"/>
              <a:ext cx="116041" cy="219640"/>
            </a:xfrm>
            <a:custGeom>
              <a:avLst/>
              <a:gdLst/>
              <a:ahLst/>
              <a:cxnLst/>
              <a:rect l="l" t="t" r="r" b="b"/>
              <a:pathLst>
                <a:path w="2052" h="3884" extrusionOk="0">
                  <a:moveTo>
                    <a:pt x="1" y="2880"/>
                  </a:moveTo>
                  <a:lnTo>
                    <a:pt x="1" y="2880"/>
                  </a:lnTo>
                  <a:cubicBezTo>
                    <a:pt x="1" y="2880"/>
                    <a:pt x="0" y="2880"/>
                    <a:pt x="0" y="2880"/>
                  </a:cubicBezTo>
                  <a:cubicBezTo>
                    <a:pt x="0" y="2880"/>
                    <a:pt x="1" y="2880"/>
                    <a:pt x="1" y="2880"/>
                  </a:cubicBezTo>
                  <a:lnTo>
                    <a:pt x="1" y="2880"/>
                  </a:lnTo>
                  <a:close/>
                  <a:moveTo>
                    <a:pt x="2052" y="0"/>
                  </a:moveTo>
                  <a:cubicBezTo>
                    <a:pt x="1533" y="915"/>
                    <a:pt x="957" y="1118"/>
                    <a:pt x="547" y="1118"/>
                  </a:cubicBezTo>
                  <a:cubicBezTo>
                    <a:pt x="221" y="1118"/>
                    <a:pt x="1" y="989"/>
                    <a:pt x="1" y="989"/>
                  </a:cubicBezTo>
                  <a:lnTo>
                    <a:pt x="1" y="1935"/>
                  </a:lnTo>
                  <a:lnTo>
                    <a:pt x="1" y="2880"/>
                  </a:lnTo>
                  <a:lnTo>
                    <a:pt x="1" y="2880"/>
                  </a:lnTo>
                  <a:cubicBezTo>
                    <a:pt x="13" y="2873"/>
                    <a:pt x="222" y="2763"/>
                    <a:pt x="527" y="2763"/>
                  </a:cubicBezTo>
                  <a:cubicBezTo>
                    <a:pt x="940" y="2763"/>
                    <a:pt x="1530" y="2963"/>
                    <a:pt x="2052" y="3884"/>
                  </a:cubicBezTo>
                  <a:lnTo>
                    <a:pt x="2052" y="1949"/>
                  </a:lnTo>
                  <a:lnTo>
                    <a:pt x="20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19"/>
            <p:cNvSpPr/>
            <p:nvPr/>
          </p:nvSpPr>
          <p:spPr>
            <a:xfrm>
              <a:off x="5665846" y="1772934"/>
              <a:ext cx="70744" cy="109481"/>
            </a:xfrm>
            <a:custGeom>
              <a:avLst/>
              <a:gdLst/>
              <a:ahLst/>
              <a:cxnLst/>
              <a:rect l="l" t="t" r="r" b="b"/>
              <a:pathLst>
                <a:path w="1251" h="1936" extrusionOk="0">
                  <a:moveTo>
                    <a:pt x="495" y="1"/>
                  </a:moveTo>
                  <a:cubicBezTo>
                    <a:pt x="218" y="1"/>
                    <a:pt x="0" y="219"/>
                    <a:pt x="0" y="481"/>
                  </a:cubicBezTo>
                  <a:lnTo>
                    <a:pt x="0" y="1455"/>
                  </a:lnTo>
                  <a:cubicBezTo>
                    <a:pt x="0" y="1717"/>
                    <a:pt x="218" y="1935"/>
                    <a:pt x="495" y="1935"/>
                  </a:cubicBezTo>
                  <a:lnTo>
                    <a:pt x="1251" y="1935"/>
                  </a:lnTo>
                  <a:lnTo>
                    <a:pt x="125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19"/>
            <p:cNvSpPr/>
            <p:nvPr/>
          </p:nvSpPr>
          <p:spPr>
            <a:xfrm>
              <a:off x="5707749" y="1888915"/>
              <a:ext cx="28840" cy="69161"/>
            </a:xfrm>
            <a:custGeom>
              <a:avLst/>
              <a:gdLst/>
              <a:ahLst/>
              <a:cxnLst/>
              <a:rect l="l" t="t" r="r" b="b"/>
              <a:pathLst>
                <a:path w="510" h="1223" extrusionOk="0">
                  <a:moveTo>
                    <a:pt x="248" y="0"/>
                  </a:moveTo>
                  <a:cubicBezTo>
                    <a:pt x="103" y="0"/>
                    <a:pt x="1" y="102"/>
                    <a:pt x="1" y="248"/>
                  </a:cubicBezTo>
                  <a:lnTo>
                    <a:pt x="1" y="960"/>
                  </a:lnTo>
                  <a:cubicBezTo>
                    <a:pt x="1" y="1106"/>
                    <a:pt x="103" y="1222"/>
                    <a:pt x="248" y="1222"/>
                  </a:cubicBezTo>
                  <a:cubicBezTo>
                    <a:pt x="408" y="1222"/>
                    <a:pt x="510" y="1106"/>
                    <a:pt x="510" y="960"/>
                  </a:cubicBezTo>
                  <a:lnTo>
                    <a:pt x="510" y="248"/>
                  </a:lnTo>
                  <a:cubicBezTo>
                    <a:pt x="510" y="102"/>
                    <a:pt x="408" y="0"/>
                    <a:pt x="24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9"/>
            <p:cNvSpPr/>
            <p:nvPr/>
          </p:nvSpPr>
          <p:spPr>
            <a:xfrm>
              <a:off x="5937222" y="1666000"/>
              <a:ext cx="100376" cy="127577"/>
            </a:xfrm>
            <a:custGeom>
              <a:avLst/>
              <a:gdLst/>
              <a:ahLst/>
              <a:cxnLst/>
              <a:rect l="l" t="t" r="r" b="b"/>
              <a:pathLst>
                <a:path w="1775" h="2256" extrusionOk="0">
                  <a:moveTo>
                    <a:pt x="1" y="1"/>
                  </a:moveTo>
                  <a:lnTo>
                    <a:pt x="1" y="2255"/>
                  </a:lnTo>
                  <a:lnTo>
                    <a:pt x="177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9"/>
            <p:cNvSpPr/>
            <p:nvPr/>
          </p:nvSpPr>
          <p:spPr>
            <a:xfrm>
              <a:off x="6305691" y="3259940"/>
              <a:ext cx="278848" cy="245936"/>
            </a:xfrm>
            <a:custGeom>
              <a:avLst/>
              <a:gdLst/>
              <a:ahLst/>
              <a:cxnLst/>
              <a:rect l="l" t="t" r="r" b="b"/>
              <a:pathLst>
                <a:path w="4931" h="4349" extrusionOk="0">
                  <a:moveTo>
                    <a:pt x="495" y="0"/>
                  </a:moveTo>
                  <a:cubicBezTo>
                    <a:pt x="218" y="0"/>
                    <a:pt x="0" y="218"/>
                    <a:pt x="0" y="495"/>
                  </a:cubicBezTo>
                  <a:lnTo>
                    <a:pt x="0" y="3854"/>
                  </a:lnTo>
                  <a:cubicBezTo>
                    <a:pt x="0" y="4131"/>
                    <a:pt x="218" y="4349"/>
                    <a:pt x="495" y="4349"/>
                  </a:cubicBezTo>
                  <a:lnTo>
                    <a:pt x="4451" y="4349"/>
                  </a:lnTo>
                  <a:cubicBezTo>
                    <a:pt x="4713" y="4349"/>
                    <a:pt x="4931" y="4131"/>
                    <a:pt x="4931" y="3854"/>
                  </a:cubicBezTo>
                  <a:lnTo>
                    <a:pt x="4931" y="495"/>
                  </a:lnTo>
                  <a:cubicBezTo>
                    <a:pt x="4931" y="218"/>
                    <a:pt x="4713" y="0"/>
                    <a:pt x="4451" y="0"/>
                  </a:cubicBezTo>
                  <a:close/>
                </a:path>
              </a:pathLst>
            </a:custGeom>
            <a:solidFill>
              <a:srgbClr val="7FE6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9"/>
            <p:cNvSpPr/>
            <p:nvPr/>
          </p:nvSpPr>
          <p:spPr>
            <a:xfrm>
              <a:off x="6355001" y="3305971"/>
              <a:ext cx="173608" cy="158001"/>
            </a:xfrm>
            <a:custGeom>
              <a:avLst/>
              <a:gdLst/>
              <a:ahLst/>
              <a:cxnLst/>
              <a:rect l="l" t="t" r="r" b="b"/>
              <a:pathLst>
                <a:path w="3070" h="2794" extrusionOk="0">
                  <a:moveTo>
                    <a:pt x="1615" y="1077"/>
                  </a:moveTo>
                  <a:cubicBezTo>
                    <a:pt x="1644" y="1077"/>
                    <a:pt x="1688" y="1106"/>
                    <a:pt x="1703" y="1106"/>
                  </a:cubicBezTo>
                  <a:cubicBezTo>
                    <a:pt x="1717" y="1106"/>
                    <a:pt x="1732" y="1121"/>
                    <a:pt x="1761" y="1121"/>
                  </a:cubicBezTo>
                  <a:lnTo>
                    <a:pt x="1717" y="1586"/>
                  </a:lnTo>
                  <a:cubicBezTo>
                    <a:pt x="1688" y="1615"/>
                    <a:pt x="1659" y="1615"/>
                    <a:pt x="1644" y="1630"/>
                  </a:cubicBezTo>
                  <a:cubicBezTo>
                    <a:pt x="1630" y="1644"/>
                    <a:pt x="1586" y="1644"/>
                    <a:pt x="1557" y="1644"/>
                  </a:cubicBezTo>
                  <a:cubicBezTo>
                    <a:pt x="1499" y="1644"/>
                    <a:pt x="1441" y="1630"/>
                    <a:pt x="1412" y="1586"/>
                  </a:cubicBezTo>
                  <a:cubicBezTo>
                    <a:pt x="1368" y="1557"/>
                    <a:pt x="1354" y="1499"/>
                    <a:pt x="1354" y="1426"/>
                  </a:cubicBezTo>
                  <a:cubicBezTo>
                    <a:pt x="1354" y="1353"/>
                    <a:pt x="1354" y="1295"/>
                    <a:pt x="1368" y="1266"/>
                  </a:cubicBezTo>
                  <a:lnTo>
                    <a:pt x="1426" y="1150"/>
                  </a:lnTo>
                  <a:cubicBezTo>
                    <a:pt x="1470" y="1135"/>
                    <a:pt x="1484" y="1121"/>
                    <a:pt x="1513" y="1106"/>
                  </a:cubicBezTo>
                  <a:cubicBezTo>
                    <a:pt x="1528" y="1077"/>
                    <a:pt x="1572" y="1077"/>
                    <a:pt x="1615" y="1077"/>
                  </a:cubicBezTo>
                  <a:close/>
                  <a:moveTo>
                    <a:pt x="1615" y="1"/>
                  </a:moveTo>
                  <a:cubicBezTo>
                    <a:pt x="1397" y="1"/>
                    <a:pt x="1194" y="30"/>
                    <a:pt x="990" y="103"/>
                  </a:cubicBezTo>
                  <a:cubicBezTo>
                    <a:pt x="786" y="175"/>
                    <a:pt x="626" y="263"/>
                    <a:pt x="481" y="393"/>
                  </a:cubicBezTo>
                  <a:cubicBezTo>
                    <a:pt x="335" y="510"/>
                    <a:pt x="219" y="655"/>
                    <a:pt x="132" y="844"/>
                  </a:cubicBezTo>
                  <a:cubicBezTo>
                    <a:pt x="45" y="1019"/>
                    <a:pt x="1" y="1222"/>
                    <a:pt x="1" y="1441"/>
                  </a:cubicBezTo>
                  <a:cubicBezTo>
                    <a:pt x="1" y="1673"/>
                    <a:pt x="45" y="1891"/>
                    <a:pt x="132" y="2066"/>
                  </a:cubicBezTo>
                  <a:cubicBezTo>
                    <a:pt x="219" y="2241"/>
                    <a:pt x="335" y="2371"/>
                    <a:pt x="466" y="2473"/>
                  </a:cubicBezTo>
                  <a:cubicBezTo>
                    <a:pt x="612" y="2590"/>
                    <a:pt x="757" y="2662"/>
                    <a:pt x="917" y="2720"/>
                  </a:cubicBezTo>
                  <a:cubicBezTo>
                    <a:pt x="1077" y="2764"/>
                    <a:pt x="1237" y="2793"/>
                    <a:pt x="1412" y="2793"/>
                  </a:cubicBezTo>
                  <a:cubicBezTo>
                    <a:pt x="1499" y="2793"/>
                    <a:pt x="1586" y="2793"/>
                    <a:pt x="1644" y="2764"/>
                  </a:cubicBezTo>
                  <a:cubicBezTo>
                    <a:pt x="1703" y="2750"/>
                    <a:pt x="1746" y="2735"/>
                    <a:pt x="1790" y="2720"/>
                  </a:cubicBezTo>
                  <a:cubicBezTo>
                    <a:pt x="1819" y="2677"/>
                    <a:pt x="1848" y="2662"/>
                    <a:pt x="1863" y="2619"/>
                  </a:cubicBezTo>
                  <a:cubicBezTo>
                    <a:pt x="1877" y="2604"/>
                    <a:pt x="1877" y="2546"/>
                    <a:pt x="1877" y="2517"/>
                  </a:cubicBezTo>
                  <a:cubicBezTo>
                    <a:pt x="1877" y="2502"/>
                    <a:pt x="1877" y="2459"/>
                    <a:pt x="1863" y="2430"/>
                  </a:cubicBezTo>
                  <a:cubicBezTo>
                    <a:pt x="1863" y="2386"/>
                    <a:pt x="1848" y="2357"/>
                    <a:pt x="1819" y="2328"/>
                  </a:cubicBezTo>
                  <a:cubicBezTo>
                    <a:pt x="1775" y="2328"/>
                    <a:pt x="1717" y="2357"/>
                    <a:pt x="1659" y="2357"/>
                  </a:cubicBezTo>
                  <a:cubicBezTo>
                    <a:pt x="1586" y="2371"/>
                    <a:pt x="1513" y="2371"/>
                    <a:pt x="1426" y="2371"/>
                  </a:cubicBezTo>
                  <a:cubicBezTo>
                    <a:pt x="1295" y="2371"/>
                    <a:pt x="1164" y="2328"/>
                    <a:pt x="1063" y="2299"/>
                  </a:cubicBezTo>
                  <a:cubicBezTo>
                    <a:pt x="946" y="2255"/>
                    <a:pt x="859" y="2182"/>
                    <a:pt x="772" y="2110"/>
                  </a:cubicBezTo>
                  <a:cubicBezTo>
                    <a:pt x="684" y="2037"/>
                    <a:pt x="626" y="1935"/>
                    <a:pt x="568" y="1819"/>
                  </a:cubicBezTo>
                  <a:cubicBezTo>
                    <a:pt x="510" y="1717"/>
                    <a:pt x="495" y="1586"/>
                    <a:pt x="495" y="1441"/>
                  </a:cubicBezTo>
                  <a:cubicBezTo>
                    <a:pt x="495" y="1281"/>
                    <a:pt x="525" y="1150"/>
                    <a:pt x="568" y="1019"/>
                  </a:cubicBezTo>
                  <a:cubicBezTo>
                    <a:pt x="626" y="902"/>
                    <a:pt x="699" y="786"/>
                    <a:pt x="786" y="699"/>
                  </a:cubicBezTo>
                  <a:cubicBezTo>
                    <a:pt x="888" y="612"/>
                    <a:pt x="1004" y="539"/>
                    <a:pt x="1135" y="481"/>
                  </a:cubicBezTo>
                  <a:cubicBezTo>
                    <a:pt x="1266" y="423"/>
                    <a:pt x="1412" y="408"/>
                    <a:pt x="1572" y="408"/>
                  </a:cubicBezTo>
                  <a:cubicBezTo>
                    <a:pt x="1717" y="408"/>
                    <a:pt x="1848" y="423"/>
                    <a:pt x="1950" y="466"/>
                  </a:cubicBezTo>
                  <a:cubicBezTo>
                    <a:pt x="2081" y="495"/>
                    <a:pt x="2168" y="553"/>
                    <a:pt x="2270" y="626"/>
                  </a:cubicBezTo>
                  <a:cubicBezTo>
                    <a:pt x="2357" y="699"/>
                    <a:pt x="2415" y="786"/>
                    <a:pt x="2459" y="873"/>
                  </a:cubicBezTo>
                  <a:cubicBezTo>
                    <a:pt x="2517" y="990"/>
                    <a:pt x="2532" y="1077"/>
                    <a:pt x="2532" y="1208"/>
                  </a:cubicBezTo>
                  <a:cubicBezTo>
                    <a:pt x="2532" y="1353"/>
                    <a:pt x="2517" y="1455"/>
                    <a:pt x="2459" y="1557"/>
                  </a:cubicBezTo>
                  <a:cubicBezTo>
                    <a:pt x="2415" y="1644"/>
                    <a:pt x="2343" y="1673"/>
                    <a:pt x="2241" y="1673"/>
                  </a:cubicBezTo>
                  <a:lnTo>
                    <a:pt x="2212" y="1673"/>
                  </a:lnTo>
                  <a:cubicBezTo>
                    <a:pt x="2183" y="1659"/>
                    <a:pt x="2168" y="1659"/>
                    <a:pt x="2168" y="1659"/>
                  </a:cubicBezTo>
                  <a:lnTo>
                    <a:pt x="2241" y="1092"/>
                  </a:lnTo>
                  <a:lnTo>
                    <a:pt x="2241" y="1062"/>
                  </a:lnTo>
                  <a:lnTo>
                    <a:pt x="2241" y="1019"/>
                  </a:lnTo>
                  <a:cubicBezTo>
                    <a:pt x="2241" y="946"/>
                    <a:pt x="2197" y="888"/>
                    <a:pt x="2124" y="830"/>
                  </a:cubicBezTo>
                  <a:cubicBezTo>
                    <a:pt x="2052" y="772"/>
                    <a:pt x="1979" y="728"/>
                    <a:pt x="1877" y="713"/>
                  </a:cubicBezTo>
                  <a:cubicBezTo>
                    <a:pt x="1790" y="699"/>
                    <a:pt x="1688" y="684"/>
                    <a:pt x="1586" y="684"/>
                  </a:cubicBezTo>
                  <a:cubicBezTo>
                    <a:pt x="1484" y="684"/>
                    <a:pt x="1368" y="699"/>
                    <a:pt x="1281" y="742"/>
                  </a:cubicBezTo>
                  <a:cubicBezTo>
                    <a:pt x="1164" y="772"/>
                    <a:pt x="1106" y="815"/>
                    <a:pt x="1034" y="888"/>
                  </a:cubicBezTo>
                  <a:cubicBezTo>
                    <a:pt x="946" y="932"/>
                    <a:pt x="903" y="1033"/>
                    <a:pt x="859" y="1121"/>
                  </a:cubicBezTo>
                  <a:cubicBezTo>
                    <a:pt x="830" y="1208"/>
                    <a:pt x="801" y="1324"/>
                    <a:pt x="801" y="1441"/>
                  </a:cubicBezTo>
                  <a:cubicBezTo>
                    <a:pt x="801" y="1557"/>
                    <a:pt x="830" y="1644"/>
                    <a:pt x="859" y="1717"/>
                  </a:cubicBezTo>
                  <a:cubicBezTo>
                    <a:pt x="888" y="1804"/>
                    <a:pt x="932" y="1862"/>
                    <a:pt x="990" y="1921"/>
                  </a:cubicBezTo>
                  <a:cubicBezTo>
                    <a:pt x="1048" y="1950"/>
                    <a:pt x="1121" y="2008"/>
                    <a:pt x="1194" y="2022"/>
                  </a:cubicBezTo>
                  <a:cubicBezTo>
                    <a:pt x="1281" y="2051"/>
                    <a:pt x="1354" y="2066"/>
                    <a:pt x="1441" y="2066"/>
                  </a:cubicBezTo>
                  <a:cubicBezTo>
                    <a:pt x="1499" y="2066"/>
                    <a:pt x="1557" y="2060"/>
                    <a:pt x="1615" y="2060"/>
                  </a:cubicBezTo>
                  <a:cubicBezTo>
                    <a:pt x="1644" y="2060"/>
                    <a:pt x="1673" y="2061"/>
                    <a:pt x="1703" y="2066"/>
                  </a:cubicBezTo>
                  <a:cubicBezTo>
                    <a:pt x="1775" y="2037"/>
                    <a:pt x="1833" y="2008"/>
                    <a:pt x="1863" y="1993"/>
                  </a:cubicBezTo>
                  <a:cubicBezTo>
                    <a:pt x="1921" y="2037"/>
                    <a:pt x="1993" y="2066"/>
                    <a:pt x="2066" y="2081"/>
                  </a:cubicBezTo>
                  <a:cubicBezTo>
                    <a:pt x="2139" y="2095"/>
                    <a:pt x="2212" y="2095"/>
                    <a:pt x="2270" y="2095"/>
                  </a:cubicBezTo>
                  <a:cubicBezTo>
                    <a:pt x="2532" y="2095"/>
                    <a:pt x="2721" y="2008"/>
                    <a:pt x="2866" y="1862"/>
                  </a:cubicBezTo>
                  <a:cubicBezTo>
                    <a:pt x="2982" y="1702"/>
                    <a:pt x="3070" y="1484"/>
                    <a:pt x="3070" y="1208"/>
                  </a:cubicBezTo>
                  <a:cubicBezTo>
                    <a:pt x="3070" y="1019"/>
                    <a:pt x="3026" y="859"/>
                    <a:pt x="2953" y="713"/>
                  </a:cubicBezTo>
                  <a:cubicBezTo>
                    <a:pt x="2881" y="568"/>
                    <a:pt x="2779" y="437"/>
                    <a:pt x="2648" y="335"/>
                  </a:cubicBezTo>
                  <a:cubicBezTo>
                    <a:pt x="2517" y="248"/>
                    <a:pt x="2372" y="146"/>
                    <a:pt x="2197" y="103"/>
                  </a:cubicBezTo>
                  <a:cubicBezTo>
                    <a:pt x="2023" y="44"/>
                    <a:pt x="1833" y="1"/>
                    <a:pt x="16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9"/>
            <p:cNvSpPr/>
            <p:nvPr/>
          </p:nvSpPr>
          <p:spPr>
            <a:xfrm>
              <a:off x="6456166" y="3185918"/>
              <a:ext cx="128368" cy="102016"/>
            </a:xfrm>
            <a:custGeom>
              <a:avLst/>
              <a:gdLst/>
              <a:ahLst/>
              <a:cxnLst/>
              <a:rect l="l" t="t" r="r" b="b"/>
              <a:pathLst>
                <a:path w="2270" h="1804" extrusionOk="0">
                  <a:moveTo>
                    <a:pt x="2270" y="0"/>
                  </a:moveTo>
                  <a:lnTo>
                    <a:pt x="1" y="1309"/>
                  </a:lnTo>
                  <a:lnTo>
                    <a:pt x="2270" y="1804"/>
                  </a:lnTo>
                  <a:lnTo>
                    <a:pt x="2270" y="0"/>
                  </a:lnTo>
                  <a:close/>
                </a:path>
              </a:pathLst>
            </a:custGeom>
            <a:solidFill>
              <a:srgbClr val="7FE6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 name="Google Shape;1034;p74">
            <a:extLst>
              <a:ext uri="{FF2B5EF4-FFF2-40B4-BE49-F238E27FC236}">
                <a16:creationId xmlns:a16="http://schemas.microsoft.com/office/drawing/2014/main" id="{3C2612DE-DB1B-382F-6F95-7B33155641C9}"/>
              </a:ext>
            </a:extLst>
          </p:cNvPr>
          <p:cNvSpPr txBox="1">
            <a:spLocks noGrp="1"/>
          </p:cNvSpPr>
          <p:nvPr>
            <p:ph type="ctrTitle"/>
          </p:nvPr>
        </p:nvSpPr>
        <p:spPr>
          <a:xfrm>
            <a:off x="480569" y="218177"/>
            <a:ext cx="8123142" cy="2086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accent4">
                    <a:lumMod val="75000"/>
                  </a:schemeClr>
                </a:solidFill>
              </a:rPr>
              <a:t>Communication digitale</a:t>
            </a:r>
            <a:br>
              <a:rPr lang="en" sz="4400" dirty="0">
                <a:solidFill>
                  <a:schemeClr val="accent4">
                    <a:lumMod val="75000"/>
                  </a:schemeClr>
                </a:solidFill>
              </a:rPr>
            </a:br>
            <a:endParaRPr sz="4400" dirty="0">
              <a:solidFill>
                <a:schemeClr val="accent4">
                  <a:lumMod val="75000"/>
                </a:schemeClr>
              </a:solidFill>
            </a:endParaRPr>
          </a:p>
        </p:txBody>
      </p:sp>
      <p:sp>
        <p:nvSpPr>
          <p:cNvPr id="10" name="Google Shape;198;p20">
            <a:extLst>
              <a:ext uri="{FF2B5EF4-FFF2-40B4-BE49-F238E27FC236}">
                <a16:creationId xmlns:a16="http://schemas.microsoft.com/office/drawing/2014/main" id="{23DF3855-C540-0A1A-73C2-6D8DC50BD837}"/>
              </a:ext>
            </a:extLst>
          </p:cNvPr>
          <p:cNvSpPr txBox="1"/>
          <p:nvPr/>
        </p:nvSpPr>
        <p:spPr>
          <a:xfrm>
            <a:off x="6938283" y="4600199"/>
            <a:ext cx="2030417" cy="33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b="1" dirty="0">
                <a:solidFill>
                  <a:schemeClr val="dk2"/>
                </a:solidFill>
                <a:latin typeface="Fira Sans Extra Condensed"/>
                <a:ea typeface="Fira Sans Extra Condensed"/>
                <a:cs typeface="Fira Sans Extra Condensed"/>
                <a:sym typeface="Fira Sans Extra Condensed"/>
              </a:rPr>
              <a:t>Camélia Souames</a:t>
            </a:r>
            <a:endParaRPr sz="2000" b="1" dirty="0">
              <a:solidFill>
                <a:schemeClr val="dk2"/>
              </a:solidFill>
              <a:latin typeface="Fira Sans Extra Condensed"/>
              <a:ea typeface="Fira Sans Extra Condensed"/>
              <a:cs typeface="Fira Sans Extra Condensed"/>
              <a:sym typeface="Fira Sans Extra Condensed"/>
            </a:endParaRPr>
          </a:p>
        </p:txBody>
      </p:sp>
      <p:pic>
        <p:nvPicPr>
          <p:cNvPr id="1026" name="Picture 2">
            <a:extLst>
              <a:ext uri="{FF2B5EF4-FFF2-40B4-BE49-F238E27FC236}">
                <a16:creationId xmlns:a16="http://schemas.microsoft.com/office/drawing/2014/main" id="{C1D5ABA4-82FF-21D4-A720-92D4422337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3561" y="4177328"/>
            <a:ext cx="2246894" cy="84574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54"/>
        <p:cNvGrpSpPr/>
        <p:nvPr/>
      </p:nvGrpSpPr>
      <p:grpSpPr>
        <a:xfrm>
          <a:off x="0" y="0"/>
          <a:ext cx="0" cy="0"/>
          <a:chOff x="0" y="0"/>
          <a:chExt cx="0" cy="0"/>
        </a:xfrm>
      </p:grpSpPr>
      <p:sp>
        <p:nvSpPr>
          <p:cNvPr id="5" name="Titre 4">
            <a:extLst>
              <a:ext uri="{FF2B5EF4-FFF2-40B4-BE49-F238E27FC236}">
                <a16:creationId xmlns:a16="http://schemas.microsoft.com/office/drawing/2014/main" id="{41D191CD-CF6C-8E7C-9EF2-F42B306E29EC}"/>
              </a:ext>
            </a:extLst>
          </p:cNvPr>
          <p:cNvSpPr>
            <a:spLocks noGrp="1"/>
          </p:cNvSpPr>
          <p:nvPr>
            <p:ph type="title"/>
          </p:nvPr>
        </p:nvSpPr>
        <p:spPr>
          <a:xfrm>
            <a:off x="1412415" y="244251"/>
            <a:ext cx="6319170" cy="497700"/>
          </a:xfrm>
        </p:spPr>
        <p:txBody>
          <a:bodyPr/>
          <a:lstStyle/>
          <a:p>
            <a:pPr algn="ctr"/>
            <a:r>
              <a:rPr lang="fr-FR" sz="3200" dirty="0">
                <a:solidFill>
                  <a:schemeClr val="accent2">
                    <a:lumMod val="75000"/>
                  </a:schemeClr>
                </a:solidFill>
              </a:rPr>
              <a:t>B. Le site mobile</a:t>
            </a:r>
          </a:p>
        </p:txBody>
      </p:sp>
      <p:sp>
        <p:nvSpPr>
          <p:cNvPr id="4" name="Rectangle : coins arrondis 3">
            <a:extLst>
              <a:ext uri="{FF2B5EF4-FFF2-40B4-BE49-F238E27FC236}">
                <a16:creationId xmlns:a16="http://schemas.microsoft.com/office/drawing/2014/main" id="{882BA467-7F23-F313-CF1D-4981CC0838F3}"/>
              </a:ext>
            </a:extLst>
          </p:cNvPr>
          <p:cNvSpPr/>
          <p:nvPr/>
        </p:nvSpPr>
        <p:spPr>
          <a:xfrm>
            <a:off x="2248412" y="3171230"/>
            <a:ext cx="4647177" cy="1491081"/>
          </a:xfrm>
          <a:prstGeom prst="roundRect">
            <a:avLst>
              <a:gd name="adj" fmla="val 24924"/>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nSpc>
                <a:spcPct val="107000"/>
              </a:lnSpc>
              <a:buClr>
                <a:schemeClr val="bg1"/>
              </a:buClr>
              <a:buFont typeface="Wingdings" panose="05000000000000000000" pitchFamily="2" charset="2"/>
              <a:buChar char="v"/>
            </a:pPr>
            <a:endParaRPr lang="fr-FR" sz="1100" kern="0" dirty="0">
              <a:solidFill>
                <a:schemeClr val="bg1"/>
              </a:solidFill>
              <a:effectLst/>
              <a:latin typeface="Fira Sans Extra Condensed SemiBold" panose="020B0604020202020204" charset="0"/>
              <a:ea typeface="Times New Roman" panose="02020603050405020304" pitchFamily="18" charset="0"/>
              <a:cs typeface="Times New Roman" panose="02020603050405020304" pitchFamily="18" charset="0"/>
            </a:endParaRPr>
          </a:p>
          <a:p>
            <a:pPr marL="171450" indent="-171450">
              <a:lnSpc>
                <a:spcPct val="107000"/>
              </a:lnSpc>
              <a:buClr>
                <a:schemeClr val="bg1"/>
              </a:buClr>
              <a:buFont typeface="Wingdings" panose="05000000000000000000" pitchFamily="2" charset="2"/>
              <a:buChar char="v"/>
            </a:pPr>
            <a:r>
              <a:rPr lang="fr-FR" sz="1100" kern="0" dirty="0">
                <a:solidFill>
                  <a:schemeClr val="bg1"/>
                </a:solidFill>
                <a:effectLst/>
                <a:latin typeface="Fira Sans Extra Condensed SemiBold" panose="020B0604020202020204" charset="0"/>
                <a:ea typeface="Times New Roman" panose="02020603050405020304" pitchFamily="18" charset="0"/>
                <a:cs typeface="Times New Roman" panose="02020603050405020304" pitchFamily="18" charset="0"/>
              </a:rPr>
              <a:t>Jusqu’à récemment, le site mobile était une entité à part du fait de la nécessité de</a:t>
            </a:r>
            <a:r>
              <a:rPr lang="fr-FR" sz="1100" kern="100" dirty="0">
                <a:solidFill>
                  <a:schemeClr val="bg1"/>
                </a:solidFill>
                <a:latin typeface="Fira Sans Extra Condensed SemiBold" panose="020B0604020202020204" charset="0"/>
                <a:ea typeface="Times New Roman" panose="02020603050405020304" pitchFamily="18" charset="0"/>
                <a:cs typeface="Times New Roman" panose="02020603050405020304" pitchFamily="18" charset="0"/>
              </a:rPr>
              <a:t> d</a:t>
            </a:r>
            <a:r>
              <a:rPr lang="fr-FR" sz="1100" kern="0" dirty="0">
                <a:solidFill>
                  <a:schemeClr val="bg1"/>
                </a:solidFill>
                <a:effectLst/>
                <a:latin typeface="Fira Sans Extra Condensed SemiBold" panose="020B0604020202020204" charset="0"/>
                <a:ea typeface="Times New Roman" panose="02020603050405020304" pitchFamily="18" charset="0"/>
                <a:cs typeface="Times New Roman" panose="02020603050405020304" pitchFamily="18" charset="0"/>
              </a:rPr>
              <a:t>évelopper des plateformes dédiées et adaptées aux contraintes  des technologies</a:t>
            </a:r>
            <a:r>
              <a:rPr lang="fr-FR" sz="1100" kern="100" dirty="0">
                <a:solidFill>
                  <a:schemeClr val="bg1"/>
                </a:solidFill>
                <a:latin typeface="Fira Sans Extra Condensed SemiBold" panose="020B0604020202020204" charset="0"/>
                <a:ea typeface="Times New Roman" panose="02020603050405020304" pitchFamily="18" charset="0"/>
                <a:cs typeface="Times New Roman" panose="02020603050405020304" pitchFamily="18" charset="0"/>
              </a:rPr>
              <a:t> </a:t>
            </a:r>
            <a:r>
              <a:rPr lang="fr-FR" sz="1100" kern="0" dirty="0">
                <a:solidFill>
                  <a:schemeClr val="bg1"/>
                </a:solidFill>
                <a:effectLst/>
                <a:latin typeface="Fira Sans Extra Condensed SemiBold" panose="020B0604020202020204" charset="0"/>
                <a:ea typeface="Times New Roman" panose="02020603050405020304" pitchFamily="18" charset="0"/>
                <a:cs typeface="Times New Roman" panose="02020603050405020304" pitchFamily="18" charset="0"/>
              </a:rPr>
              <a:t>mobiles.  </a:t>
            </a:r>
          </a:p>
          <a:p>
            <a:pPr marL="171450" indent="-171450">
              <a:lnSpc>
                <a:spcPct val="107000"/>
              </a:lnSpc>
              <a:buClr>
                <a:schemeClr val="bg1"/>
              </a:buClr>
              <a:buFont typeface="Wingdings" panose="05000000000000000000" pitchFamily="2" charset="2"/>
              <a:buChar char="v"/>
            </a:pPr>
            <a:r>
              <a:rPr lang="fr-FR" sz="1100" kern="0" dirty="0">
                <a:solidFill>
                  <a:schemeClr val="bg1"/>
                </a:solidFill>
                <a:effectLst/>
                <a:latin typeface="Fira Sans Extra Condensed SemiBold" panose="020B0604020202020204" charset="0"/>
                <a:ea typeface="Times New Roman" panose="02020603050405020304" pitchFamily="18" charset="0"/>
                <a:cs typeface="Times New Roman" panose="02020603050405020304" pitchFamily="18" charset="0"/>
              </a:rPr>
              <a:t>Aujourd’hui, on parle de responsive design, c’est la nécessité de</a:t>
            </a:r>
            <a:r>
              <a:rPr lang="fr-FR" sz="1100" kern="100" dirty="0">
                <a:solidFill>
                  <a:schemeClr val="bg1"/>
                </a:solidFill>
                <a:latin typeface="Fira Sans Extra Condensed SemiBold" panose="020B0604020202020204" charset="0"/>
                <a:ea typeface="Times New Roman" panose="02020603050405020304" pitchFamily="18" charset="0"/>
                <a:cs typeface="Times New Roman" panose="02020603050405020304" pitchFamily="18" charset="0"/>
              </a:rPr>
              <a:t> </a:t>
            </a:r>
            <a:r>
              <a:rPr lang="fr-FR" sz="1100" kern="0" dirty="0">
                <a:solidFill>
                  <a:schemeClr val="bg1"/>
                </a:solidFill>
                <a:effectLst/>
                <a:latin typeface="Fira Sans Extra Condensed SemiBold" panose="020B0604020202020204" charset="0"/>
                <a:ea typeface="Times New Roman" panose="02020603050405020304" pitchFamily="18" charset="0"/>
                <a:cs typeface="Times New Roman" panose="02020603050405020304" pitchFamily="18" charset="0"/>
              </a:rPr>
              <a:t>développer des plateformes Web dont l’affichage et la gestion du contenu sont</a:t>
            </a:r>
            <a:r>
              <a:rPr lang="fr-FR" sz="1100" kern="100" dirty="0">
                <a:solidFill>
                  <a:schemeClr val="bg1"/>
                </a:solidFill>
                <a:latin typeface="Fira Sans Extra Condensed SemiBold" panose="020B0604020202020204" charset="0"/>
                <a:ea typeface="Times New Roman" panose="02020603050405020304" pitchFamily="18" charset="0"/>
                <a:cs typeface="Times New Roman" panose="02020603050405020304" pitchFamily="18" charset="0"/>
              </a:rPr>
              <a:t> </a:t>
            </a:r>
            <a:r>
              <a:rPr lang="fr-FR" sz="1100" kern="0" dirty="0">
                <a:solidFill>
                  <a:schemeClr val="bg1"/>
                </a:solidFill>
                <a:effectLst/>
                <a:latin typeface="Fira Sans Extra Condensed SemiBold" panose="020B0604020202020204" charset="0"/>
                <a:ea typeface="Times New Roman" panose="02020603050405020304" pitchFamily="18" charset="0"/>
                <a:cs typeface="Times New Roman" panose="02020603050405020304" pitchFamily="18" charset="0"/>
              </a:rPr>
              <a:t>compatibles avec tous les supports existants (ordinateur de bureau, ordinateur</a:t>
            </a:r>
            <a:r>
              <a:rPr lang="fr-FR" sz="1100" kern="100" dirty="0">
                <a:solidFill>
                  <a:schemeClr val="bg1"/>
                </a:solidFill>
                <a:latin typeface="Fira Sans Extra Condensed SemiBold" panose="020B0604020202020204" charset="0"/>
                <a:ea typeface="Times New Roman" panose="02020603050405020304" pitchFamily="18" charset="0"/>
                <a:cs typeface="Times New Roman" panose="02020603050405020304" pitchFamily="18" charset="0"/>
              </a:rPr>
              <a:t> </a:t>
            </a:r>
            <a:r>
              <a:rPr lang="fr-FR" sz="1100" kern="0" dirty="0">
                <a:solidFill>
                  <a:schemeClr val="bg1"/>
                </a:solidFill>
                <a:effectLst/>
                <a:latin typeface="Fira Sans Extra Condensed SemiBold" panose="020B0604020202020204" charset="0"/>
                <a:ea typeface="Times New Roman" panose="02020603050405020304" pitchFamily="18" charset="0"/>
                <a:cs typeface="Times New Roman" panose="02020603050405020304" pitchFamily="18" charset="0"/>
              </a:rPr>
              <a:t>portable, téléphone portable, tablette.). </a:t>
            </a:r>
            <a:endParaRPr lang="fr-FR" sz="1100" kern="100" dirty="0">
              <a:solidFill>
                <a:schemeClr val="bg1"/>
              </a:solidFill>
              <a:effectLst/>
              <a:latin typeface="Fira Sans Extra Condensed SemiBold" panose="020B0604020202020204" charset="0"/>
              <a:ea typeface="Calibri" panose="020F0502020204030204" pitchFamily="34" charset="0"/>
              <a:cs typeface="Times New Roman" panose="02020603050405020304" pitchFamily="18" charset="0"/>
            </a:endParaRPr>
          </a:p>
          <a:p>
            <a:pPr algn="ctr"/>
            <a:r>
              <a:rPr lang="fr-FR" dirty="0"/>
              <a:t> </a:t>
            </a:r>
          </a:p>
        </p:txBody>
      </p:sp>
      <p:pic>
        <p:nvPicPr>
          <p:cNvPr id="6" name="Image 5">
            <a:extLst>
              <a:ext uri="{FF2B5EF4-FFF2-40B4-BE49-F238E27FC236}">
                <a16:creationId xmlns:a16="http://schemas.microsoft.com/office/drawing/2014/main" id="{2F60947A-0E4D-D8A7-A491-1A0A9C2813B7}"/>
              </a:ext>
            </a:extLst>
          </p:cNvPr>
          <p:cNvPicPr>
            <a:picLocks noChangeAspect="1"/>
          </p:cNvPicPr>
          <p:nvPr/>
        </p:nvPicPr>
        <p:blipFill>
          <a:blip r:embed="rId3"/>
          <a:stretch>
            <a:fillRect/>
          </a:stretch>
        </p:blipFill>
        <p:spPr>
          <a:xfrm>
            <a:off x="2248411" y="831917"/>
            <a:ext cx="4648200" cy="2257425"/>
          </a:xfrm>
          <a:prstGeom prst="rect">
            <a:avLst/>
          </a:prstGeom>
        </p:spPr>
      </p:pic>
    </p:spTree>
    <p:extLst>
      <p:ext uri="{BB962C8B-B14F-4D97-AF65-F5344CB8AC3E}">
        <p14:creationId xmlns:p14="http://schemas.microsoft.com/office/powerpoint/2010/main" val="26023992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54"/>
        <p:cNvGrpSpPr/>
        <p:nvPr/>
      </p:nvGrpSpPr>
      <p:grpSpPr>
        <a:xfrm>
          <a:off x="0" y="0"/>
          <a:ext cx="0" cy="0"/>
          <a:chOff x="0" y="0"/>
          <a:chExt cx="0" cy="0"/>
        </a:xfrm>
      </p:grpSpPr>
      <p:sp>
        <p:nvSpPr>
          <p:cNvPr id="5" name="Titre 4">
            <a:extLst>
              <a:ext uri="{FF2B5EF4-FFF2-40B4-BE49-F238E27FC236}">
                <a16:creationId xmlns:a16="http://schemas.microsoft.com/office/drawing/2014/main" id="{41D191CD-CF6C-8E7C-9EF2-F42B306E29EC}"/>
              </a:ext>
            </a:extLst>
          </p:cNvPr>
          <p:cNvSpPr>
            <a:spLocks noGrp="1"/>
          </p:cNvSpPr>
          <p:nvPr>
            <p:ph type="title"/>
          </p:nvPr>
        </p:nvSpPr>
        <p:spPr>
          <a:xfrm>
            <a:off x="1412415" y="230603"/>
            <a:ext cx="6319170" cy="497700"/>
          </a:xfrm>
        </p:spPr>
        <p:txBody>
          <a:bodyPr/>
          <a:lstStyle/>
          <a:p>
            <a:pPr algn="ctr"/>
            <a:r>
              <a:rPr lang="fr-FR" sz="3200" dirty="0">
                <a:solidFill>
                  <a:schemeClr val="accent2">
                    <a:lumMod val="75000"/>
                  </a:schemeClr>
                </a:solidFill>
              </a:rPr>
              <a:t>C. Le site communautaire</a:t>
            </a:r>
          </a:p>
        </p:txBody>
      </p:sp>
      <p:sp>
        <p:nvSpPr>
          <p:cNvPr id="4" name="Rectangle : coins arrondis 3">
            <a:extLst>
              <a:ext uri="{FF2B5EF4-FFF2-40B4-BE49-F238E27FC236}">
                <a16:creationId xmlns:a16="http://schemas.microsoft.com/office/drawing/2014/main" id="{882BA467-7F23-F313-CF1D-4981CC0838F3}"/>
              </a:ext>
            </a:extLst>
          </p:cNvPr>
          <p:cNvSpPr/>
          <p:nvPr/>
        </p:nvSpPr>
        <p:spPr>
          <a:xfrm>
            <a:off x="2381250" y="3315482"/>
            <a:ext cx="4647177" cy="1693246"/>
          </a:xfrm>
          <a:prstGeom prst="roundRect">
            <a:avLst>
              <a:gd name="adj" fmla="val 24924"/>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nSpc>
                <a:spcPct val="107000"/>
              </a:lnSpc>
              <a:buClr>
                <a:schemeClr val="bg1"/>
              </a:buClr>
              <a:buFont typeface="Wingdings" panose="05000000000000000000" pitchFamily="2" charset="2"/>
              <a:buChar char="v"/>
            </a:pPr>
            <a:r>
              <a:rPr lang="fr-FR" sz="1100" kern="100" dirty="0">
                <a:solidFill>
                  <a:schemeClr val="bg1"/>
                </a:solidFill>
                <a:latin typeface="Fira Sans Extra Condensed SemiBold" panose="020B0604020202020204" charset="0"/>
                <a:cs typeface="Times New Roman" panose="02020603050405020304" pitchFamily="18" charset="0"/>
              </a:rPr>
              <a:t>Un site communautaire est un espace créé par </a:t>
            </a:r>
            <a:r>
              <a:rPr lang="fr-FR" sz="1100" kern="0" dirty="0">
                <a:solidFill>
                  <a:schemeClr val="bg1"/>
                </a:solidFill>
                <a:effectLst/>
                <a:latin typeface="Fira Sans Extra Condensed SemiBold" panose="020B0604020202020204" charset="0"/>
                <a:ea typeface="Times New Roman" panose="02020603050405020304" pitchFamily="18" charset="0"/>
                <a:cs typeface="Times New Roman" panose="02020603050405020304" pitchFamily="18" charset="0"/>
              </a:rPr>
              <a:t>une organisation afin de permettre à</a:t>
            </a:r>
            <a:r>
              <a:rPr lang="fr-FR" sz="1100" kern="100" dirty="0">
                <a:solidFill>
                  <a:schemeClr val="bg1"/>
                </a:solidFill>
                <a:latin typeface="Fira Sans Extra Condensed SemiBold" panose="020B0604020202020204" charset="0"/>
                <a:ea typeface="Times New Roman" panose="02020603050405020304" pitchFamily="18" charset="0"/>
                <a:cs typeface="Times New Roman" panose="02020603050405020304" pitchFamily="18" charset="0"/>
              </a:rPr>
              <a:t> d</a:t>
            </a:r>
            <a:r>
              <a:rPr lang="fr-FR" sz="1100" kern="0" dirty="0">
                <a:solidFill>
                  <a:schemeClr val="bg1"/>
                </a:solidFill>
                <a:effectLst/>
                <a:latin typeface="Fira Sans Extra Condensed SemiBold" panose="020B0604020202020204" charset="0"/>
                <a:ea typeface="Times New Roman" panose="02020603050405020304" pitchFamily="18" charset="0"/>
                <a:cs typeface="Times New Roman" panose="02020603050405020304" pitchFamily="18" charset="0"/>
              </a:rPr>
              <a:t>es utilisateurs d’interagir, sur la base d’un intérêt commun. </a:t>
            </a:r>
          </a:p>
          <a:p>
            <a:pPr marL="171450" indent="-171450">
              <a:lnSpc>
                <a:spcPct val="107000"/>
              </a:lnSpc>
              <a:buClr>
                <a:schemeClr val="bg1"/>
              </a:buClr>
              <a:buFont typeface="Wingdings" panose="05000000000000000000" pitchFamily="2" charset="2"/>
              <a:buChar char="v"/>
            </a:pPr>
            <a:r>
              <a:rPr lang="fr-FR" sz="1100" kern="0" dirty="0">
                <a:solidFill>
                  <a:schemeClr val="bg1"/>
                </a:solidFill>
                <a:effectLst/>
                <a:latin typeface="Fira Sans Extra Condensed SemiBold" panose="020B0604020202020204" charset="0"/>
                <a:ea typeface="Times New Roman" panose="02020603050405020304" pitchFamily="18" charset="0"/>
                <a:cs typeface="Times New Roman" panose="02020603050405020304" pitchFamily="18" charset="0"/>
              </a:rPr>
              <a:t>L’organisation se met</a:t>
            </a:r>
            <a:r>
              <a:rPr lang="fr-FR" sz="1100" kern="100" dirty="0">
                <a:solidFill>
                  <a:schemeClr val="bg1"/>
                </a:solidFill>
                <a:latin typeface="Fira Sans Extra Condensed SemiBold" panose="020B0604020202020204" charset="0"/>
                <a:ea typeface="Times New Roman" panose="02020603050405020304" pitchFamily="18" charset="0"/>
                <a:cs typeface="Times New Roman" panose="02020603050405020304" pitchFamily="18" charset="0"/>
              </a:rPr>
              <a:t> </a:t>
            </a:r>
            <a:r>
              <a:rPr lang="fr-FR" sz="1100" kern="0" dirty="0">
                <a:solidFill>
                  <a:schemeClr val="bg1"/>
                </a:solidFill>
                <a:effectLst/>
                <a:latin typeface="Fira Sans Extra Condensed SemiBold" panose="020B0604020202020204" charset="0"/>
                <a:ea typeface="Times New Roman" panose="02020603050405020304" pitchFamily="18" charset="0"/>
                <a:cs typeface="Times New Roman" panose="02020603050405020304" pitchFamily="18" charset="0"/>
              </a:rPr>
              <a:t>ainsi au service de ses clients en leur proposant des services et imite certains réseaux sociaux. C’est notamment le cas de Castorama et de son site les </a:t>
            </a:r>
            <a:r>
              <a:rPr lang="fr-FR" sz="1100" kern="0" dirty="0" err="1">
                <a:solidFill>
                  <a:schemeClr val="bg1"/>
                </a:solidFill>
                <a:effectLst/>
                <a:latin typeface="Fira Sans Extra Condensed SemiBold" panose="020B0604020202020204" charset="0"/>
                <a:ea typeface="Times New Roman" panose="02020603050405020304" pitchFamily="18" charset="0"/>
                <a:cs typeface="Times New Roman" panose="02020603050405020304" pitchFamily="18" charset="0"/>
              </a:rPr>
              <a:t>Trocheures</a:t>
            </a:r>
            <a:r>
              <a:rPr lang="fr-FR" sz="1100" kern="0" dirty="0">
                <a:solidFill>
                  <a:schemeClr val="bg1"/>
                </a:solidFill>
                <a:effectLst/>
                <a:latin typeface="Fira Sans Extra Condensed SemiBold" panose="020B0604020202020204" charset="0"/>
                <a:ea typeface="Times New Roman" panose="02020603050405020304" pitchFamily="18" charset="0"/>
                <a:cs typeface="Times New Roman" panose="02020603050405020304" pitchFamily="18" charset="0"/>
              </a:rPr>
              <a:t> qui met en contact des individus souhaitant se rendre mutuellement service pour divers travaux de bricolage.</a:t>
            </a:r>
          </a:p>
          <a:p>
            <a:pPr marL="171450" indent="-171450">
              <a:lnSpc>
                <a:spcPct val="107000"/>
              </a:lnSpc>
              <a:buClr>
                <a:schemeClr val="bg1"/>
              </a:buClr>
              <a:buFont typeface="Wingdings" panose="05000000000000000000" pitchFamily="2" charset="2"/>
              <a:buChar char="v"/>
            </a:pPr>
            <a:r>
              <a:rPr lang="fr-FR" sz="1100" kern="0" dirty="0">
                <a:solidFill>
                  <a:schemeClr val="bg1"/>
                </a:solidFill>
                <a:effectLst/>
                <a:latin typeface="Fira Sans Extra Condensed SemiBold" panose="020B0604020202020204" charset="0"/>
                <a:ea typeface="Times New Roman" panose="02020603050405020304" pitchFamily="18" charset="0"/>
                <a:cs typeface="Times New Roman" panose="02020603050405020304" pitchFamily="18" charset="0"/>
              </a:rPr>
              <a:t>Un</a:t>
            </a:r>
            <a:r>
              <a:rPr lang="fr-FR" sz="1100" kern="100" dirty="0">
                <a:solidFill>
                  <a:schemeClr val="bg1"/>
                </a:solidFill>
                <a:latin typeface="Fira Sans Extra Condensed SemiBold" panose="020B0604020202020204" charset="0"/>
                <a:ea typeface="Times New Roman" panose="02020603050405020304" pitchFamily="18" charset="0"/>
                <a:cs typeface="Times New Roman" panose="02020603050405020304" pitchFamily="18" charset="0"/>
              </a:rPr>
              <a:t> </a:t>
            </a:r>
            <a:r>
              <a:rPr lang="fr-FR" sz="1100" kern="0" dirty="0">
                <a:solidFill>
                  <a:schemeClr val="bg1"/>
                </a:solidFill>
                <a:effectLst/>
                <a:latin typeface="Fira Sans Extra Condensed SemiBold" panose="020B0604020202020204" charset="0"/>
                <a:ea typeface="Times New Roman" panose="02020603050405020304" pitchFamily="18" charset="0"/>
                <a:cs typeface="Times New Roman" panose="02020603050405020304" pitchFamily="18" charset="0"/>
              </a:rPr>
              <a:t>bon moyen pour la  marque de créer du trafic et  de jouer un rôle de passeur utile.</a:t>
            </a:r>
            <a:r>
              <a:rPr lang="fr-FR" dirty="0"/>
              <a:t> </a:t>
            </a:r>
          </a:p>
        </p:txBody>
      </p:sp>
      <p:pic>
        <p:nvPicPr>
          <p:cNvPr id="3" name="Image 2">
            <a:extLst>
              <a:ext uri="{FF2B5EF4-FFF2-40B4-BE49-F238E27FC236}">
                <a16:creationId xmlns:a16="http://schemas.microsoft.com/office/drawing/2014/main" id="{99D3ADB3-E6D5-9311-AEEA-1B95E19E80E7}"/>
              </a:ext>
            </a:extLst>
          </p:cNvPr>
          <p:cNvPicPr>
            <a:picLocks noChangeAspect="1"/>
          </p:cNvPicPr>
          <p:nvPr/>
        </p:nvPicPr>
        <p:blipFill>
          <a:blip r:embed="rId3"/>
          <a:stretch>
            <a:fillRect/>
          </a:stretch>
        </p:blipFill>
        <p:spPr>
          <a:xfrm>
            <a:off x="2381250" y="728309"/>
            <a:ext cx="4381500" cy="2588099"/>
          </a:xfrm>
          <a:prstGeom prst="rect">
            <a:avLst/>
          </a:prstGeom>
        </p:spPr>
      </p:pic>
    </p:spTree>
    <p:extLst>
      <p:ext uri="{BB962C8B-B14F-4D97-AF65-F5344CB8AC3E}">
        <p14:creationId xmlns:p14="http://schemas.microsoft.com/office/powerpoint/2010/main" val="35161678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54"/>
        <p:cNvGrpSpPr/>
        <p:nvPr/>
      </p:nvGrpSpPr>
      <p:grpSpPr>
        <a:xfrm>
          <a:off x="0" y="0"/>
          <a:ext cx="0" cy="0"/>
          <a:chOff x="0" y="0"/>
          <a:chExt cx="0" cy="0"/>
        </a:xfrm>
      </p:grpSpPr>
      <p:sp>
        <p:nvSpPr>
          <p:cNvPr id="5" name="Titre 4">
            <a:extLst>
              <a:ext uri="{FF2B5EF4-FFF2-40B4-BE49-F238E27FC236}">
                <a16:creationId xmlns:a16="http://schemas.microsoft.com/office/drawing/2014/main" id="{41D191CD-CF6C-8E7C-9EF2-F42B306E29EC}"/>
              </a:ext>
            </a:extLst>
          </p:cNvPr>
          <p:cNvSpPr>
            <a:spLocks noGrp="1"/>
          </p:cNvSpPr>
          <p:nvPr>
            <p:ph type="title"/>
          </p:nvPr>
        </p:nvSpPr>
        <p:spPr>
          <a:xfrm>
            <a:off x="1412415" y="162363"/>
            <a:ext cx="6319170" cy="497700"/>
          </a:xfrm>
        </p:spPr>
        <p:txBody>
          <a:bodyPr/>
          <a:lstStyle/>
          <a:p>
            <a:pPr algn="ctr"/>
            <a:r>
              <a:rPr lang="fr-FR" sz="3200" dirty="0">
                <a:solidFill>
                  <a:schemeClr val="accent2">
                    <a:lumMod val="75000"/>
                  </a:schemeClr>
                </a:solidFill>
              </a:rPr>
              <a:t>D. Le site vitrine</a:t>
            </a:r>
          </a:p>
        </p:txBody>
      </p:sp>
      <p:sp>
        <p:nvSpPr>
          <p:cNvPr id="4" name="Rectangle : coins arrondis 3">
            <a:extLst>
              <a:ext uri="{FF2B5EF4-FFF2-40B4-BE49-F238E27FC236}">
                <a16:creationId xmlns:a16="http://schemas.microsoft.com/office/drawing/2014/main" id="{882BA467-7F23-F313-CF1D-4981CC0838F3}"/>
              </a:ext>
            </a:extLst>
          </p:cNvPr>
          <p:cNvSpPr/>
          <p:nvPr/>
        </p:nvSpPr>
        <p:spPr>
          <a:xfrm>
            <a:off x="2248411" y="3377556"/>
            <a:ext cx="4647177" cy="1326645"/>
          </a:xfrm>
          <a:prstGeom prst="roundRect">
            <a:avLst>
              <a:gd name="adj" fmla="val 24924"/>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nSpc>
                <a:spcPct val="107000"/>
              </a:lnSpc>
              <a:buClr>
                <a:schemeClr val="bg1"/>
              </a:buClr>
              <a:buFont typeface="Wingdings" panose="05000000000000000000" pitchFamily="2" charset="2"/>
              <a:buChar char="v"/>
            </a:pPr>
            <a:r>
              <a:rPr lang="fr-FR" sz="1100" b="0" i="0" dirty="0">
                <a:solidFill>
                  <a:schemeClr val="bg1"/>
                </a:solidFill>
                <a:effectLst/>
                <a:latin typeface="Fira Sans Extra Condensed SemiBold" panose="020B0604020202020204" charset="0"/>
              </a:rPr>
              <a:t>En moyenne, un site vitrine contient 3 à 6 pages qui présentent l’entreprise, son activité, ses valeurs, ses produits ou services. Un site vitrine réussi contient également des conseils et un accompagnement pour vos potentiels clients.</a:t>
            </a:r>
          </a:p>
          <a:p>
            <a:pPr marL="171450" indent="-171450">
              <a:lnSpc>
                <a:spcPct val="107000"/>
              </a:lnSpc>
              <a:buClr>
                <a:schemeClr val="bg1"/>
              </a:buClr>
              <a:buFont typeface="Wingdings" panose="05000000000000000000" pitchFamily="2" charset="2"/>
              <a:buChar char="v"/>
            </a:pPr>
            <a:r>
              <a:rPr lang="fr-FR" sz="1100" b="0" i="0" dirty="0">
                <a:solidFill>
                  <a:schemeClr val="bg1"/>
                </a:solidFill>
                <a:effectLst/>
                <a:latin typeface="Fira Sans Extra Condensed SemiBold" panose="020B0604020202020204" charset="0"/>
              </a:rPr>
              <a:t>Il contient des informations sur votre entreprise : votre offre de valeur, vos réalisations et même des témoignages.</a:t>
            </a:r>
            <a:endParaRPr lang="fr-FR" sz="1100" kern="100" dirty="0">
              <a:solidFill>
                <a:schemeClr val="bg1"/>
              </a:solidFill>
              <a:effectLst/>
              <a:latin typeface="Fira Sans Extra Condensed SemiBold" panose="020B0604020202020204" charset="0"/>
              <a:ea typeface="Calibri" panose="020F0502020204030204" pitchFamily="34" charset="0"/>
              <a:cs typeface="Times New Roman" panose="02020603050405020304" pitchFamily="18" charset="0"/>
            </a:endParaRPr>
          </a:p>
        </p:txBody>
      </p:sp>
      <p:pic>
        <p:nvPicPr>
          <p:cNvPr id="6" name="Image 5">
            <a:extLst>
              <a:ext uri="{FF2B5EF4-FFF2-40B4-BE49-F238E27FC236}">
                <a16:creationId xmlns:a16="http://schemas.microsoft.com/office/drawing/2014/main" id="{10472F53-78CB-90F1-10A6-ED852C3DB31B}"/>
              </a:ext>
            </a:extLst>
          </p:cNvPr>
          <p:cNvPicPr>
            <a:picLocks noChangeAspect="1"/>
          </p:cNvPicPr>
          <p:nvPr/>
        </p:nvPicPr>
        <p:blipFill>
          <a:blip r:embed="rId3"/>
          <a:stretch>
            <a:fillRect/>
          </a:stretch>
        </p:blipFill>
        <p:spPr>
          <a:xfrm>
            <a:off x="2446734" y="660063"/>
            <a:ext cx="4250530" cy="2551661"/>
          </a:xfrm>
          <a:prstGeom prst="rect">
            <a:avLst/>
          </a:prstGeom>
        </p:spPr>
      </p:pic>
    </p:spTree>
    <p:extLst>
      <p:ext uri="{BB962C8B-B14F-4D97-AF65-F5344CB8AC3E}">
        <p14:creationId xmlns:p14="http://schemas.microsoft.com/office/powerpoint/2010/main" val="8802629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54"/>
        <p:cNvGrpSpPr/>
        <p:nvPr/>
      </p:nvGrpSpPr>
      <p:grpSpPr>
        <a:xfrm>
          <a:off x="0" y="0"/>
          <a:ext cx="0" cy="0"/>
          <a:chOff x="0" y="0"/>
          <a:chExt cx="0" cy="0"/>
        </a:xfrm>
      </p:grpSpPr>
      <p:sp>
        <p:nvSpPr>
          <p:cNvPr id="5" name="Titre 4">
            <a:extLst>
              <a:ext uri="{FF2B5EF4-FFF2-40B4-BE49-F238E27FC236}">
                <a16:creationId xmlns:a16="http://schemas.microsoft.com/office/drawing/2014/main" id="{41D191CD-CF6C-8E7C-9EF2-F42B306E29EC}"/>
              </a:ext>
            </a:extLst>
          </p:cNvPr>
          <p:cNvSpPr>
            <a:spLocks noGrp="1"/>
          </p:cNvSpPr>
          <p:nvPr>
            <p:ph type="title"/>
          </p:nvPr>
        </p:nvSpPr>
        <p:spPr>
          <a:xfrm>
            <a:off x="1412415" y="162363"/>
            <a:ext cx="6319170" cy="497700"/>
          </a:xfrm>
        </p:spPr>
        <p:txBody>
          <a:bodyPr/>
          <a:lstStyle/>
          <a:p>
            <a:pPr algn="ctr"/>
            <a:r>
              <a:rPr lang="fr-FR" sz="3200" dirty="0">
                <a:solidFill>
                  <a:schemeClr val="accent2">
                    <a:lumMod val="75000"/>
                  </a:schemeClr>
                </a:solidFill>
              </a:rPr>
              <a:t>E. Le site marchand</a:t>
            </a:r>
          </a:p>
        </p:txBody>
      </p:sp>
      <p:sp>
        <p:nvSpPr>
          <p:cNvPr id="4" name="Rectangle : coins arrondis 3">
            <a:extLst>
              <a:ext uri="{FF2B5EF4-FFF2-40B4-BE49-F238E27FC236}">
                <a16:creationId xmlns:a16="http://schemas.microsoft.com/office/drawing/2014/main" id="{882BA467-7F23-F313-CF1D-4981CC0838F3}"/>
              </a:ext>
            </a:extLst>
          </p:cNvPr>
          <p:cNvSpPr/>
          <p:nvPr/>
        </p:nvSpPr>
        <p:spPr>
          <a:xfrm>
            <a:off x="2248411" y="3012738"/>
            <a:ext cx="4647177" cy="1691464"/>
          </a:xfrm>
          <a:prstGeom prst="roundRect">
            <a:avLst>
              <a:gd name="adj" fmla="val 24924"/>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nSpc>
                <a:spcPct val="107000"/>
              </a:lnSpc>
              <a:buClr>
                <a:schemeClr val="bg1"/>
              </a:buClr>
              <a:buFont typeface="Wingdings" panose="05000000000000000000" pitchFamily="2" charset="2"/>
              <a:buChar char="v"/>
            </a:pPr>
            <a:r>
              <a:rPr lang="fr-FR" sz="1100" kern="0" dirty="0">
                <a:solidFill>
                  <a:schemeClr val="bg1"/>
                </a:solidFill>
                <a:effectLst/>
                <a:latin typeface="Fira Sans Extra Condensed SemiBold" panose="020B0604020202020204" charset="0"/>
                <a:ea typeface="Times New Roman" panose="02020603050405020304" pitchFamily="18" charset="0"/>
                <a:cs typeface="Times New Roman" panose="02020603050405020304" pitchFamily="18" charset="0"/>
              </a:rPr>
              <a:t>Il s’agit des sites proposant des boutiques en ligne. Ce type de site n’est pas axé</a:t>
            </a:r>
            <a:r>
              <a:rPr lang="fr-FR" sz="1100" kern="100" dirty="0">
                <a:solidFill>
                  <a:schemeClr val="bg1"/>
                </a:solidFill>
                <a:latin typeface="Fira Sans Extra Condensed SemiBold" panose="020B0604020202020204" charset="0"/>
                <a:ea typeface="Times New Roman" panose="02020603050405020304" pitchFamily="18" charset="0"/>
                <a:cs typeface="Times New Roman" panose="02020603050405020304" pitchFamily="18" charset="0"/>
              </a:rPr>
              <a:t> s</a:t>
            </a:r>
            <a:r>
              <a:rPr lang="fr-FR" sz="1100" kern="0" dirty="0">
                <a:solidFill>
                  <a:schemeClr val="bg1"/>
                </a:solidFill>
                <a:effectLst/>
                <a:latin typeface="Fira Sans Extra Condensed SemiBold" panose="020B0604020202020204" charset="0"/>
                <a:ea typeface="Times New Roman" panose="02020603050405020304" pitchFamily="18" charset="0"/>
                <a:cs typeface="Times New Roman" panose="02020603050405020304" pitchFamily="18" charset="0"/>
              </a:rPr>
              <a:t>ur la communication </a:t>
            </a:r>
            <a:r>
              <a:rPr lang="fr-FR" sz="1100" dirty="0" err="1">
                <a:solidFill>
                  <a:schemeClr val="bg1"/>
                </a:solidFill>
                <a:latin typeface="Fira Sans Extra Condensed SemiBold" panose="020B0604020202020204" charset="0"/>
                <a:ea typeface="Times New Roman" panose="02020603050405020304" pitchFamily="18" charset="0"/>
                <a:cs typeface="Times New Roman" panose="02020603050405020304" pitchFamily="18" charset="0"/>
              </a:rPr>
              <a:t>C</a:t>
            </a:r>
            <a:r>
              <a:rPr lang="fr-FR" sz="1100" kern="0" dirty="0" err="1">
                <a:solidFill>
                  <a:schemeClr val="bg1"/>
                </a:solidFill>
                <a:effectLst/>
                <a:latin typeface="Fira Sans Extra Condensed SemiBold" panose="020B0604020202020204" charset="0"/>
                <a:ea typeface="Times New Roman" panose="02020603050405020304" pitchFamily="18" charset="0"/>
                <a:cs typeface="Times New Roman" panose="02020603050405020304" pitchFamily="18" charset="0"/>
              </a:rPr>
              <a:t>orporate</a:t>
            </a:r>
            <a:r>
              <a:rPr lang="fr-FR" sz="1100" kern="0" dirty="0">
                <a:solidFill>
                  <a:schemeClr val="bg1"/>
                </a:solidFill>
                <a:effectLst/>
                <a:latin typeface="Fira Sans Extra Condensed SemiBold" panose="020B0604020202020204" charset="0"/>
                <a:ea typeface="Times New Roman" panose="02020603050405020304" pitchFamily="18" charset="0"/>
                <a:cs typeface="Times New Roman" panose="02020603050405020304" pitchFamily="18" charset="0"/>
              </a:rPr>
              <a:t> mais sur la communication commerciale qui</a:t>
            </a:r>
            <a:r>
              <a:rPr lang="fr-FR" sz="1100" kern="100" dirty="0">
                <a:solidFill>
                  <a:schemeClr val="bg1"/>
                </a:solidFill>
                <a:latin typeface="Fira Sans Extra Condensed SemiBold" panose="020B0604020202020204" charset="0"/>
                <a:ea typeface="Times New Roman" panose="02020603050405020304" pitchFamily="18" charset="0"/>
                <a:cs typeface="Times New Roman" panose="02020603050405020304" pitchFamily="18" charset="0"/>
              </a:rPr>
              <a:t> </a:t>
            </a:r>
            <a:r>
              <a:rPr lang="fr-FR" sz="1100" kern="0" dirty="0">
                <a:solidFill>
                  <a:schemeClr val="bg1"/>
                </a:solidFill>
                <a:effectLst/>
                <a:latin typeface="Fira Sans Extra Condensed SemiBold" panose="020B0604020202020204" charset="0"/>
                <a:ea typeface="Times New Roman" panose="02020603050405020304" pitchFamily="18" charset="0"/>
                <a:cs typeface="Times New Roman" panose="02020603050405020304" pitchFamily="18" charset="0"/>
              </a:rPr>
              <a:t>constitue un levier marchand.</a:t>
            </a:r>
            <a:endParaRPr lang="fr-FR" sz="1100" kern="100" dirty="0">
              <a:solidFill>
                <a:schemeClr val="bg1"/>
              </a:solidFill>
              <a:effectLst/>
              <a:latin typeface="Fira Sans Extra Condensed SemiBold" panose="020B0604020202020204" charset="0"/>
              <a:ea typeface="Calibri" panose="020F0502020204030204" pitchFamily="34" charset="0"/>
              <a:cs typeface="Times New Roman" panose="02020603050405020304" pitchFamily="18" charset="0"/>
            </a:endParaRPr>
          </a:p>
          <a:p>
            <a:pPr marL="171450" indent="-171450">
              <a:lnSpc>
                <a:spcPct val="107000"/>
              </a:lnSpc>
              <a:buClr>
                <a:schemeClr val="bg1"/>
              </a:buClr>
              <a:buFont typeface="Wingdings" panose="05000000000000000000" pitchFamily="2" charset="2"/>
              <a:buChar char="v"/>
            </a:pPr>
            <a:r>
              <a:rPr lang="fr-FR" sz="1100" kern="0" dirty="0">
                <a:solidFill>
                  <a:schemeClr val="bg1"/>
                </a:solidFill>
                <a:effectLst/>
                <a:latin typeface="Fira Sans Extra Condensed SemiBold" panose="020B0604020202020204" charset="0"/>
                <a:ea typeface="Times New Roman" panose="02020603050405020304" pitchFamily="18" charset="0"/>
                <a:cs typeface="Times New Roman" panose="02020603050405020304" pitchFamily="18" charset="0"/>
              </a:rPr>
              <a:t>Les sites marchands répondent, à l’instar des boutiques physiques , à des objectifs</a:t>
            </a:r>
            <a:r>
              <a:rPr lang="fr-FR" sz="1100" kern="100" dirty="0">
                <a:solidFill>
                  <a:schemeClr val="bg1"/>
                </a:solidFill>
                <a:latin typeface="Fira Sans Extra Condensed SemiBold" panose="020B0604020202020204" charset="0"/>
                <a:ea typeface="Times New Roman" panose="02020603050405020304" pitchFamily="18" charset="0"/>
                <a:cs typeface="Times New Roman" panose="02020603050405020304" pitchFamily="18" charset="0"/>
              </a:rPr>
              <a:t> </a:t>
            </a:r>
            <a:r>
              <a:rPr lang="fr-FR" sz="1100" dirty="0">
                <a:solidFill>
                  <a:schemeClr val="bg1"/>
                </a:solidFill>
                <a:latin typeface="Fira Sans Extra Condensed SemiBold" panose="020B0604020202020204" charset="0"/>
                <a:ea typeface="Times New Roman" panose="02020603050405020304" pitchFamily="18" charset="0"/>
                <a:cs typeface="Times New Roman" panose="02020603050405020304" pitchFamily="18" charset="0"/>
              </a:rPr>
              <a:t>p</a:t>
            </a:r>
            <a:r>
              <a:rPr lang="fr-FR" sz="1100" kern="0" dirty="0">
                <a:solidFill>
                  <a:schemeClr val="bg1"/>
                </a:solidFill>
                <a:effectLst/>
                <a:latin typeface="Fira Sans Extra Condensed SemiBold" panose="020B0604020202020204" charset="0"/>
                <a:ea typeface="Times New Roman" panose="02020603050405020304" pitchFamily="18" charset="0"/>
                <a:cs typeface="Times New Roman" panose="02020603050405020304" pitchFamily="18" charset="0"/>
              </a:rPr>
              <a:t>récis en termes de vente. L’efficacité du site en lui-même se perçoit notamment</a:t>
            </a:r>
            <a:r>
              <a:rPr lang="fr-FR" sz="1100" kern="100" dirty="0">
                <a:solidFill>
                  <a:schemeClr val="bg1"/>
                </a:solidFill>
                <a:latin typeface="Fira Sans Extra Condensed SemiBold" panose="020B0604020202020204" charset="0"/>
                <a:ea typeface="Times New Roman" panose="02020603050405020304" pitchFamily="18" charset="0"/>
                <a:cs typeface="Times New Roman" panose="02020603050405020304" pitchFamily="18" charset="0"/>
              </a:rPr>
              <a:t> </a:t>
            </a:r>
            <a:r>
              <a:rPr lang="fr-FR" sz="1100" dirty="0">
                <a:solidFill>
                  <a:schemeClr val="bg1"/>
                </a:solidFill>
                <a:latin typeface="Fira Sans Extra Condensed SemiBold" panose="020B0604020202020204" charset="0"/>
                <a:ea typeface="Times New Roman" panose="02020603050405020304" pitchFamily="18" charset="0"/>
                <a:cs typeface="Times New Roman" panose="02020603050405020304" pitchFamily="18" charset="0"/>
              </a:rPr>
              <a:t>s</a:t>
            </a:r>
            <a:r>
              <a:rPr lang="fr-FR" sz="1100" kern="0" dirty="0">
                <a:solidFill>
                  <a:schemeClr val="bg1"/>
                </a:solidFill>
                <a:effectLst/>
                <a:latin typeface="Fira Sans Extra Condensed SemiBold" panose="020B0604020202020204" charset="0"/>
                <a:ea typeface="Times New Roman" panose="02020603050405020304" pitchFamily="18" charset="0"/>
                <a:cs typeface="Times New Roman" panose="02020603050405020304" pitchFamily="18" charset="0"/>
              </a:rPr>
              <a:t>elon le taux de transformation: sur le nombre total  de visiteurs,  combien achètent en ligne ?</a:t>
            </a:r>
            <a:endParaRPr lang="fr-FR" sz="1100" kern="100" dirty="0">
              <a:solidFill>
                <a:schemeClr val="bg1"/>
              </a:solidFill>
              <a:effectLst/>
              <a:latin typeface="Fira Sans Extra Condensed SemiBold" panose="020B0604020202020204" charset="0"/>
              <a:ea typeface="Calibri" panose="020F0502020204030204" pitchFamily="34" charset="0"/>
              <a:cs typeface="Times New Roman" panose="02020603050405020304" pitchFamily="18" charset="0"/>
            </a:endParaRPr>
          </a:p>
        </p:txBody>
      </p:sp>
      <p:pic>
        <p:nvPicPr>
          <p:cNvPr id="3" name="Image 2">
            <a:extLst>
              <a:ext uri="{FF2B5EF4-FFF2-40B4-BE49-F238E27FC236}">
                <a16:creationId xmlns:a16="http://schemas.microsoft.com/office/drawing/2014/main" id="{24ED1207-6B00-904B-07AE-067926CF5275}"/>
              </a:ext>
            </a:extLst>
          </p:cNvPr>
          <p:cNvPicPr>
            <a:picLocks noChangeAspect="1"/>
          </p:cNvPicPr>
          <p:nvPr/>
        </p:nvPicPr>
        <p:blipFill>
          <a:blip r:embed="rId3"/>
          <a:stretch>
            <a:fillRect/>
          </a:stretch>
        </p:blipFill>
        <p:spPr>
          <a:xfrm>
            <a:off x="2395537" y="660063"/>
            <a:ext cx="4352925" cy="2352675"/>
          </a:xfrm>
          <a:prstGeom prst="rect">
            <a:avLst/>
          </a:prstGeom>
        </p:spPr>
      </p:pic>
    </p:spTree>
    <p:extLst>
      <p:ext uri="{BB962C8B-B14F-4D97-AF65-F5344CB8AC3E}">
        <p14:creationId xmlns:p14="http://schemas.microsoft.com/office/powerpoint/2010/main" val="42702136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20"/>
        <p:cNvGrpSpPr/>
        <p:nvPr/>
      </p:nvGrpSpPr>
      <p:grpSpPr>
        <a:xfrm>
          <a:off x="0" y="0"/>
          <a:ext cx="0" cy="0"/>
          <a:chOff x="0" y="0"/>
          <a:chExt cx="0" cy="0"/>
        </a:xfrm>
      </p:grpSpPr>
      <p:sp>
        <p:nvSpPr>
          <p:cNvPr id="3" name="Titre 2">
            <a:extLst>
              <a:ext uri="{FF2B5EF4-FFF2-40B4-BE49-F238E27FC236}">
                <a16:creationId xmlns:a16="http://schemas.microsoft.com/office/drawing/2014/main" id="{4C164EC6-0269-CE54-7B7C-099FBBCE53BA}"/>
              </a:ext>
            </a:extLst>
          </p:cNvPr>
          <p:cNvSpPr>
            <a:spLocks noGrp="1"/>
          </p:cNvSpPr>
          <p:nvPr>
            <p:ph type="title"/>
          </p:nvPr>
        </p:nvSpPr>
        <p:spPr>
          <a:xfrm flipH="1">
            <a:off x="855723" y="2164756"/>
            <a:ext cx="5352910" cy="657000"/>
          </a:xfrm>
        </p:spPr>
        <p:txBody>
          <a:bodyPr/>
          <a:lstStyle/>
          <a:p>
            <a:pPr algn="ctr"/>
            <a:r>
              <a:rPr lang="fr-FR" sz="4000" dirty="0">
                <a:solidFill>
                  <a:schemeClr val="accent2">
                    <a:lumMod val="75000"/>
                  </a:schemeClr>
                </a:solidFill>
              </a:rPr>
              <a:t>III. L’emailing</a:t>
            </a:r>
            <a:endParaRPr lang="fr-FR" sz="4000" dirty="0"/>
          </a:p>
        </p:txBody>
      </p:sp>
      <p:grpSp>
        <p:nvGrpSpPr>
          <p:cNvPr id="6" name="Google Shape;1520;p36">
            <a:extLst>
              <a:ext uri="{FF2B5EF4-FFF2-40B4-BE49-F238E27FC236}">
                <a16:creationId xmlns:a16="http://schemas.microsoft.com/office/drawing/2014/main" id="{152C9C46-E2DD-69C9-60A5-BFE87763A04F}"/>
              </a:ext>
            </a:extLst>
          </p:cNvPr>
          <p:cNvGrpSpPr/>
          <p:nvPr/>
        </p:nvGrpSpPr>
        <p:grpSpPr>
          <a:xfrm>
            <a:off x="5856786" y="978518"/>
            <a:ext cx="2188148" cy="3186463"/>
            <a:chOff x="3354101" y="1495505"/>
            <a:chExt cx="2188148" cy="3186463"/>
          </a:xfrm>
        </p:grpSpPr>
        <p:grpSp>
          <p:nvGrpSpPr>
            <p:cNvPr id="9" name="Google Shape;1521;p36">
              <a:extLst>
                <a:ext uri="{FF2B5EF4-FFF2-40B4-BE49-F238E27FC236}">
                  <a16:creationId xmlns:a16="http://schemas.microsoft.com/office/drawing/2014/main" id="{C3245B0F-521E-3803-25A0-0D36C4106433}"/>
                </a:ext>
              </a:extLst>
            </p:cNvPr>
            <p:cNvGrpSpPr/>
            <p:nvPr/>
          </p:nvGrpSpPr>
          <p:grpSpPr>
            <a:xfrm>
              <a:off x="3354101" y="1495505"/>
              <a:ext cx="2188148" cy="3186463"/>
              <a:chOff x="3277901" y="1419305"/>
              <a:chExt cx="2188148" cy="3186463"/>
            </a:xfrm>
          </p:grpSpPr>
          <p:grpSp>
            <p:nvGrpSpPr>
              <p:cNvPr id="12" name="Google Shape;1522;p36">
                <a:extLst>
                  <a:ext uri="{FF2B5EF4-FFF2-40B4-BE49-F238E27FC236}">
                    <a16:creationId xmlns:a16="http://schemas.microsoft.com/office/drawing/2014/main" id="{A8618BB9-16CC-1B71-52BA-42AA2808B23B}"/>
                  </a:ext>
                </a:extLst>
              </p:cNvPr>
              <p:cNvGrpSpPr/>
              <p:nvPr/>
            </p:nvGrpSpPr>
            <p:grpSpPr>
              <a:xfrm>
                <a:off x="3277901" y="1419305"/>
                <a:ext cx="2188148" cy="3186463"/>
                <a:chOff x="8995625" y="2724650"/>
                <a:chExt cx="785775" cy="1144275"/>
              </a:xfrm>
            </p:grpSpPr>
            <p:sp>
              <p:nvSpPr>
                <p:cNvPr id="14" name="Google Shape;1523;p36">
                  <a:extLst>
                    <a:ext uri="{FF2B5EF4-FFF2-40B4-BE49-F238E27FC236}">
                      <a16:creationId xmlns:a16="http://schemas.microsoft.com/office/drawing/2014/main" id="{15C1B9F4-422C-76E4-B733-1A26067616E4}"/>
                    </a:ext>
                  </a:extLst>
                </p:cNvPr>
                <p:cNvSpPr/>
                <p:nvPr/>
              </p:nvSpPr>
              <p:spPr>
                <a:xfrm>
                  <a:off x="9144700" y="2724650"/>
                  <a:ext cx="626875" cy="1144275"/>
                </a:xfrm>
                <a:custGeom>
                  <a:avLst/>
                  <a:gdLst/>
                  <a:ahLst/>
                  <a:cxnLst/>
                  <a:rect l="l" t="t" r="r" b="b"/>
                  <a:pathLst>
                    <a:path w="25075" h="45771" extrusionOk="0">
                      <a:moveTo>
                        <a:pt x="1920" y="1"/>
                      </a:moveTo>
                      <a:cubicBezTo>
                        <a:pt x="859" y="1"/>
                        <a:pt x="1" y="844"/>
                        <a:pt x="1" y="1906"/>
                      </a:cubicBezTo>
                      <a:lnTo>
                        <a:pt x="1" y="43865"/>
                      </a:lnTo>
                      <a:cubicBezTo>
                        <a:pt x="1" y="44913"/>
                        <a:pt x="859" y="45771"/>
                        <a:pt x="1920" y="45771"/>
                      </a:cubicBezTo>
                      <a:lnTo>
                        <a:pt x="23169" y="45771"/>
                      </a:lnTo>
                      <a:cubicBezTo>
                        <a:pt x="24216" y="45771"/>
                        <a:pt x="25074" y="44913"/>
                        <a:pt x="25074" y="43865"/>
                      </a:cubicBezTo>
                      <a:lnTo>
                        <a:pt x="25074" y="1906"/>
                      </a:lnTo>
                      <a:cubicBezTo>
                        <a:pt x="25074" y="844"/>
                        <a:pt x="24216" y="1"/>
                        <a:pt x="2316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24;p36">
                  <a:extLst>
                    <a:ext uri="{FF2B5EF4-FFF2-40B4-BE49-F238E27FC236}">
                      <a16:creationId xmlns:a16="http://schemas.microsoft.com/office/drawing/2014/main" id="{C882B0F2-9D90-A95B-7476-8DA02867E0C3}"/>
                    </a:ext>
                  </a:extLst>
                </p:cNvPr>
                <p:cNvSpPr/>
                <p:nvPr/>
              </p:nvSpPr>
              <p:spPr>
                <a:xfrm>
                  <a:off x="9189050" y="2870825"/>
                  <a:ext cx="527975" cy="840996"/>
                </a:xfrm>
                <a:custGeom>
                  <a:avLst/>
                  <a:gdLst/>
                  <a:ahLst/>
                  <a:cxnLst/>
                  <a:rect l="l" t="t" r="r" b="b"/>
                  <a:pathLst>
                    <a:path w="21119" h="10022" extrusionOk="0">
                      <a:moveTo>
                        <a:pt x="670" y="0"/>
                      </a:moveTo>
                      <a:cubicBezTo>
                        <a:pt x="306" y="0"/>
                        <a:pt x="1" y="291"/>
                        <a:pt x="1" y="669"/>
                      </a:cubicBezTo>
                      <a:lnTo>
                        <a:pt x="1" y="9352"/>
                      </a:lnTo>
                      <a:cubicBezTo>
                        <a:pt x="1" y="9716"/>
                        <a:pt x="292" y="10021"/>
                        <a:pt x="670" y="10021"/>
                      </a:cubicBezTo>
                      <a:lnTo>
                        <a:pt x="20450" y="10021"/>
                      </a:lnTo>
                      <a:cubicBezTo>
                        <a:pt x="20813" y="10021"/>
                        <a:pt x="21119" y="9716"/>
                        <a:pt x="21104" y="9352"/>
                      </a:cubicBezTo>
                      <a:lnTo>
                        <a:pt x="21104" y="669"/>
                      </a:lnTo>
                      <a:cubicBezTo>
                        <a:pt x="21104" y="306"/>
                        <a:pt x="20813" y="0"/>
                        <a:pt x="2043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525;p36">
                  <a:extLst>
                    <a:ext uri="{FF2B5EF4-FFF2-40B4-BE49-F238E27FC236}">
                      <a16:creationId xmlns:a16="http://schemas.microsoft.com/office/drawing/2014/main" id="{CF578521-52E1-DEDA-AF5E-4AA2D2C0491A}"/>
                    </a:ext>
                  </a:extLst>
                </p:cNvPr>
                <p:cNvSpPr/>
                <p:nvPr/>
              </p:nvSpPr>
              <p:spPr>
                <a:xfrm>
                  <a:off x="9275600" y="3026800"/>
                  <a:ext cx="291275" cy="254025"/>
                </a:xfrm>
                <a:custGeom>
                  <a:avLst/>
                  <a:gdLst/>
                  <a:ahLst/>
                  <a:cxnLst/>
                  <a:rect l="l" t="t" r="r" b="b"/>
                  <a:pathLst>
                    <a:path w="11651" h="10161" extrusionOk="0">
                      <a:moveTo>
                        <a:pt x="6240" y="1"/>
                      </a:moveTo>
                      <a:cubicBezTo>
                        <a:pt x="5483" y="1"/>
                        <a:pt x="3971" y="423"/>
                        <a:pt x="3971" y="423"/>
                      </a:cubicBezTo>
                      <a:cubicBezTo>
                        <a:pt x="3971" y="423"/>
                        <a:pt x="3834" y="387"/>
                        <a:pt x="3617" y="387"/>
                      </a:cubicBezTo>
                      <a:cubicBezTo>
                        <a:pt x="3210" y="387"/>
                        <a:pt x="2523" y="511"/>
                        <a:pt x="1935" y="1222"/>
                      </a:cubicBezTo>
                      <a:cubicBezTo>
                        <a:pt x="1018" y="2313"/>
                        <a:pt x="1062" y="4233"/>
                        <a:pt x="757" y="4815"/>
                      </a:cubicBezTo>
                      <a:cubicBezTo>
                        <a:pt x="437" y="5397"/>
                        <a:pt x="0" y="5891"/>
                        <a:pt x="0" y="5891"/>
                      </a:cubicBezTo>
                      <a:cubicBezTo>
                        <a:pt x="0" y="5891"/>
                        <a:pt x="699" y="5455"/>
                        <a:pt x="946" y="5077"/>
                      </a:cubicBezTo>
                      <a:lnTo>
                        <a:pt x="946" y="5077"/>
                      </a:lnTo>
                      <a:cubicBezTo>
                        <a:pt x="946" y="5077"/>
                        <a:pt x="1091" y="5848"/>
                        <a:pt x="655" y="7433"/>
                      </a:cubicBezTo>
                      <a:cubicBezTo>
                        <a:pt x="246" y="8919"/>
                        <a:pt x="348" y="10111"/>
                        <a:pt x="1776" y="10111"/>
                      </a:cubicBezTo>
                      <a:cubicBezTo>
                        <a:pt x="1871" y="10111"/>
                        <a:pt x="1973" y="10105"/>
                        <a:pt x="2080" y="10094"/>
                      </a:cubicBezTo>
                      <a:cubicBezTo>
                        <a:pt x="3134" y="9977"/>
                        <a:pt x="3919" y="9955"/>
                        <a:pt x="4365" y="9955"/>
                      </a:cubicBezTo>
                      <a:cubicBezTo>
                        <a:pt x="4640" y="9955"/>
                        <a:pt x="4785" y="9963"/>
                        <a:pt x="4785" y="9963"/>
                      </a:cubicBezTo>
                      <a:cubicBezTo>
                        <a:pt x="4785" y="9963"/>
                        <a:pt x="6285" y="10161"/>
                        <a:pt x="7457" y="10161"/>
                      </a:cubicBezTo>
                      <a:cubicBezTo>
                        <a:pt x="7776" y="10161"/>
                        <a:pt x="8071" y="10146"/>
                        <a:pt x="8305" y="10109"/>
                      </a:cubicBezTo>
                      <a:cubicBezTo>
                        <a:pt x="9396" y="9920"/>
                        <a:pt x="11650" y="9978"/>
                        <a:pt x="10807" y="6647"/>
                      </a:cubicBezTo>
                      <a:cubicBezTo>
                        <a:pt x="9934" y="3331"/>
                        <a:pt x="9759" y="4757"/>
                        <a:pt x="9352" y="2473"/>
                      </a:cubicBezTo>
                      <a:cubicBezTo>
                        <a:pt x="8930" y="175"/>
                        <a:pt x="7025" y="1"/>
                        <a:pt x="6240" y="1"/>
                      </a:cubicBezTo>
                      <a:close/>
                    </a:path>
                  </a:pathLst>
                </a:custGeom>
                <a:solidFill>
                  <a:srgbClr val="007B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526;p36">
                  <a:extLst>
                    <a:ext uri="{FF2B5EF4-FFF2-40B4-BE49-F238E27FC236}">
                      <a16:creationId xmlns:a16="http://schemas.microsoft.com/office/drawing/2014/main" id="{CB7FFC81-22AA-8CB2-FBCF-F9F7A8012413}"/>
                    </a:ext>
                  </a:extLst>
                </p:cNvPr>
                <p:cNvSpPr/>
                <p:nvPr/>
              </p:nvSpPr>
              <p:spPr>
                <a:xfrm>
                  <a:off x="9073425" y="3301325"/>
                  <a:ext cx="256725" cy="225200"/>
                </a:xfrm>
                <a:custGeom>
                  <a:avLst/>
                  <a:gdLst/>
                  <a:ahLst/>
                  <a:cxnLst/>
                  <a:rect l="l" t="t" r="r" b="b"/>
                  <a:pathLst>
                    <a:path w="10269" h="9008" extrusionOk="0">
                      <a:moveTo>
                        <a:pt x="9498" y="0"/>
                      </a:moveTo>
                      <a:lnTo>
                        <a:pt x="6240" y="4800"/>
                      </a:lnTo>
                      <a:lnTo>
                        <a:pt x="1179" y="2677"/>
                      </a:lnTo>
                      <a:lnTo>
                        <a:pt x="1" y="4451"/>
                      </a:lnTo>
                      <a:cubicBezTo>
                        <a:pt x="1" y="4451"/>
                        <a:pt x="5371" y="9008"/>
                        <a:pt x="7301" y="9008"/>
                      </a:cubicBezTo>
                      <a:cubicBezTo>
                        <a:pt x="7336" y="9008"/>
                        <a:pt x="7371" y="9006"/>
                        <a:pt x="7404" y="9003"/>
                      </a:cubicBezTo>
                      <a:cubicBezTo>
                        <a:pt x="9251" y="8814"/>
                        <a:pt x="10269" y="6618"/>
                        <a:pt x="10269" y="6618"/>
                      </a:cubicBezTo>
                      <a:lnTo>
                        <a:pt x="9934" y="1484"/>
                      </a:lnTo>
                      <a:lnTo>
                        <a:pt x="9498" y="0"/>
                      </a:lnTo>
                      <a:close/>
                    </a:path>
                  </a:pathLst>
                </a:custGeom>
                <a:solidFill>
                  <a:srgbClr val="826B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527;p36">
                  <a:extLst>
                    <a:ext uri="{FF2B5EF4-FFF2-40B4-BE49-F238E27FC236}">
                      <a16:creationId xmlns:a16="http://schemas.microsoft.com/office/drawing/2014/main" id="{2CEE5728-6EAF-D8EB-A6D6-41DFF7BD5934}"/>
                    </a:ext>
                  </a:extLst>
                </p:cNvPr>
                <p:cNvSpPr/>
                <p:nvPr/>
              </p:nvSpPr>
              <p:spPr>
                <a:xfrm>
                  <a:off x="9306150" y="3587963"/>
                  <a:ext cx="297450" cy="126432"/>
                </a:xfrm>
                <a:custGeom>
                  <a:avLst/>
                  <a:gdLst/>
                  <a:ahLst/>
                  <a:cxnLst/>
                  <a:rect l="l" t="t" r="r" b="b"/>
                  <a:pathLst>
                    <a:path w="11898" h="4408" extrusionOk="0">
                      <a:moveTo>
                        <a:pt x="10923" y="1"/>
                      </a:moveTo>
                      <a:lnTo>
                        <a:pt x="698" y="335"/>
                      </a:lnTo>
                      <a:lnTo>
                        <a:pt x="0" y="4408"/>
                      </a:lnTo>
                      <a:lnTo>
                        <a:pt x="11897" y="4408"/>
                      </a:lnTo>
                      <a:lnTo>
                        <a:pt x="1092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528;p36">
                  <a:extLst>
                    <a:ext uri="{FF2B5EF4-FFF2-40B4-BE49-F238E27FC236}">
                      <a16:creationId xmlns:a16="http://schemas.microsoft.com/office/drawing/2014/main" id="{8C7BE93F-050C-3AFE-2D38-EBD6972B9691}"/>
                    </a:ext>
                  </a:extLst>
                </p:cNvPr>
                <p:cNvSpPr/>
                <p:nvPr/>
              </p:nvSpPr>
              <p:spPr>
                <a:xfrm>
                  <a:off x="9291950" y="3268600"/>
                  <a:ext cx="287275" cy="332000"/>
                </a:xfrm>
                <a:custGeom>
                  <a:avLst/>
                  <a:gdLst/>
                  <a:ahLst/>
                  <a:cxnLst/>
                  <a:rect l="l" t="t" r="r" b="b"/>
                  <a:pathLst>
                    <a:path w="11491" h="13280" extrusionOk="0">
                      <a:moveTo>
                        <a:pt x="6677" y="1"/>
                      </a:moveTo>
                      <a:cubicBezTo>
                        <a:pt x="4873" y="1"/>
                        <a:pt x="3346" y="88"/>
                        <a:pt x="3346" y="88"/>
                      </a:cubicBezTo>
                      <a:lnTo>
                        <a:pt x="757" y="1309"/>
                      </a:lnTo>
                      <a:cubicBezTo>
                        <a:pt x="757" y="1309"/>
                        <a:pt x="1" y="4640"/>
                        <a:pt x="655" y="6400"/>
                      </a:cubicBezTo>
                      <a:cubicBezTo>
                        <a:pt x="1310" y="8160"/>
                        <a:pt x="1572" y="9221"/>
                        <a:pt x="1572" y="9221"/>
                      </a:cubicBezTo>
                      <a:lnTo>
                        <a:pt x="1266" y="13279"/>
                      </a:lnTo>
                      <a:lnTo>
                        <a:pt x="11491" y="12959"/>
                      </a:lnTo>
                      <a:lnTo>
                        <a:pt x="10836" y="1673"/>
                      </a:lnTo>
                      <a:cubicBezTo>
                        <a:pt x="10836" y="1673"/>
                        <a:pt x="8480" y="1"/>
                        <a:pt x="6677" y="1"/>
                      </a:cubicBezTo>
                      <a:close/>
                    </a:path>
                  </a:pathLst>
                </a:custGeom>
                <a:solidFill>
                  <a:srgbClr val="826B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529;p36">
                  <a:extLst>
                    <a:ext uri="{FF2B5EF4-FFF2-40B4-BE49-F238E27FC236}">
                      <a16:creationId xmlns:a16="http://schemas.microsoft.com/office/drawing/2014/main" id="{CF9AD773-0582-EE54-44FC-0E0EE1588434}"/>
                    </a:ext>
                  </a:extLst>
                </p:cNvPr>
                <p:cNvSpPr/>
                <p:nvPr/>
              </p:nvSpPr>
              <p:spPr>
                <a:xfrm>
                  <a:off x="9347600" y="3310200"/>
                  <a:ext cx="249075" cy="264300"/>
                </a:xfrm>
                <a:custGeom>
                  <a:avLst/>
                  <a:gdLst/>
                  <a:ahLst/>
                  <a:cxnLst/>
                  <a:rect l="l" t="t" r="r" b="b"/>
                  <a:pathLst>
                    <a:path w="9963" h="10572" extrusionOk="0">
                      <a:moveTo>
                        <a:pt x="8645" y="1"/>
                      </a:moveTo>
                      <a:cubicBezTo>
                        <a:pt x="8633" y="1"/>
                        <a:pt x="8621" y="3"/>
                        <a:pt x="8610" y="9"/>
                      </a:cubicBezTo>
                      <a:cubicBezTo>
                        <a:pt x="8348" y="155"/>
                        <a:pt x="5556" y="5565"/>
                        <a:pt x="5556" y="5565"/>
                      </a:cubicBezTo>
                      <a:lnTo>
                        <a:pt x="1847" y="2278"/>
                      </a:lnTo>
                      <a:lnTo>
                        <a:pt x="0" y="3383"/>
                      </a:lnTo>
                      <a:cubicBezTo>
                        <a:pt x="0" y="3383"/>
                        <a:pt x="1818" y="7339"/>
                        <a:pt x="3243" y="8837"/>
                      </a:cubicBezTo>
                      <a:cubicBezTo>
                        <a:pt x="4253" y="9908"/>
                        <a:pt x="5720" y="10571"/>
                        <a:pt x="6808" y="10571"/>
                      </a:cubicBezTo>
                      <a:cubicBezTo>
                        <a:pt x="7271" y="10571"/>
                        <a:pt x="7666" y="10451"/>
                        <a:pt x="7927" y="10190"/>
                      </a:cubicBezTo>
                      <a:cubicBezTo>
                        <a:pt x="8814" y="9303"/>
                        <a:pt x="9963" y="6292"/>
                        <a:pt x="9774" y="3936"/>
                      </a:cubicBezTo>
                      <a:cubicBezTo>
                        <a:pt x="9592" y="1686"/>
                        <a:pt x="8941" y="1"/>
                        <a:pt x="8645" y="1"/>
                      </a:cubicBezTo>
                      <a:close/>
                    </a:path>
                  </a:pathLst>
                </a:custGeom>
                <a:solidFill>
                  <a:srgbClr val="826B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530;p36">
                  <a:extLst>
                    <a:ext uri="{FF2B5EF4-FFF2-40B4-BE49-F238E27FC236}">
                      <a16:creationId xmlns:a16="http://schemas.microsoft.com/office/drawing/2014/main" id="{EAC19785-D97C-3260-37C2-AE36E4FC72B8}"/>
                    </a:ext>
                  </a:extLst>
                </p:cNvPr>
                <p:cNvSpPr/>
                <p:nvPr/>
              </p:nvSpPr>
              <p:spPr>
                <a:xfrm>
                  <a:off x="9335600" y="3345325"/>
                  <a:ext cx="58200" cy="49475"/>
                </a:xfrm>
                <a:custGeom>
                  <a:avLst/>
                  <a:gdLst/>
                  <a:ahLst/>
                  <a:cxnLst/>
                  <a:rect l="l" t="t" r="r" b="b"/>
                  <a:pathLst>
                    <a:path w="2328" h="1979" extrusionOk="0">
                      <a:moveTo>
                        <a:pt x="1658" y="0"/>
                      </a:moveTo>
                      <a:lnTo>
                        <a:pt x="0" y="786"/>
                      </a:lnTo>
                      <a:lnTo>
                        <a:pt x="480" y="1978"/>
                      </a:lnTo>
                      <a:lnTo>
                        <a:pt x="2327" y="873"/>
                      </a:lnTo>
                      <a:lnTo>
                        <a:pt x="1658" y="0"/>
                      </a:lnTo>
                      <a:close/>
                    </a:path>
                  </a:pathLst>
                </a:custGeom>
                <a:solidFill>
                  <a:srgbClr val="74E4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531;p36">
                  <a:extLst>
                    <a:ext uri="{FF2B5EF4-FFF2-40B4-BE49-F238E27FC236}">
                      <a16:creationId xmlns:a16="http://schemas.microsoft.com/office/drawing/2014/main" id="{6280EE10-57FC-B844-4795-0C1B6ED12856}"/>
                    </a:ext>
                  </a:extLst>
                </p:cNvPr>
                <p:cNvSpPr/>
                <p:nvPr/>
              </p:nvSpPr>
              <p:spPr>
                <a:xfrm>
                  <a:off x="9329050" y="3299150"/>
                  <a:ext cx="44375" cy="64000"/>
                </a:xfrm>
                <a:custGeom>
                  <a:avLst/>
                  <a:gdLst/>
                  <a:ahLst/>
                  <a:cxnLst/>
                  <a:rect l="l" t="t" r="r" b="b"/>
                  <a:pathLst>
                    <a:path w="1775" h="2560" extrusionOk="0">
                      <a:moveTo>
                        <a:pt x="524" y="0"/>
                      </a:moveTo>
                      <a:cubicBezTo>
                        <a:pt x="524" y="0"/>
                        <a:pt x="0" y="146"/>
                        <a:pt x="15" y="480"/>
                      </a:cubicBezTo>
                      <a:cubicBezTo>
                        <a:pt x="29" y="829"/>
                        <a:pt x="480" y="2560"/>
                        <a:pt x="480" y="2560"/>
                      </a:cubicBezTo>
                      <a:lnTo>
                        <a:pt x="1775" y="1935"/>
                      </a:lnTo>
                      <a:cubicBezTo>
                        <a:pt x="1775" y="1935"/>
                        <a:pt x="800" y="44"/>
                        <a:pt x="524" y="0"/>
                      </a:cubicBezTo>
                      <a:close/>
                    </a:path>
                  </a:pathLst>
                </a:custGeom>
                <a:solidFill>
                  <a:srgbClr val="A9DF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532;p36">
                  <a:extLst>
                    <a:ext uri="{FF2B5EF4-FFF2-40B4-BE49-F238E27FC236}">
                      <a16:creationId xmlns:a16="http://schemas.microsoft.com/office/drawing/2014/main" id="{B19B8C09-03C3-A1BC-6D43-5E3305941917}"/>
                    </a:ext>
                  </a:extLst>
                </p:cNvPr>
                <p:cNvSpPr/>
                <p:nvPr/>
              </p:nvSpPr>
              <p:spPr>
                <a:xfrm>
                  <a:off x="9053800" y="3358050"/>
                  <a:ext cx="48750" cy="54550"/>
                </a:xfrm>
                <a:custGeom>
                  <a:avLst/>
                  <a:gdLst/>
                  <a:ahLst/>
                  <a:cxnLst/>
                  <a:rect l="l" t="t" r="r" b="b"/>
                  <a:pathLst>
                    <a:path w="1950" h="2182" extrusionOk="0">
                      <a:moveTo>
                        <a:pt x="1193" y="0"/>
                      </a:moveTo>
                      <a:lnTo>
                        <a:pt x="1" y="1586"/>
                      </a:lnTo>
                      <a:lnTo>
                        <a:pt x="786" y="2182"/>
                      </a:lnTo>
                      <a:lnTo>
                        <a:pt x="1949" y="408"/>
                      </a:lnTo>
                      <a:lnTo>
                        <a:pt x="1193" y="0"/>
                      </a:lnTo>
                      <a:close/>
                    </a:path>
                  </a:pathLst>
                </a:custGeom>
                <a:solidFill>
                  <a:srgbClr val="74E4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533;p36">
                  <a:extLst>
                    <a:ext uri="{FF2B5EF4-FFF2-40B4-BE49-F238E27FC236}">
                      <a16:creationId xmlns:a16="http://schemas.microsoft.com/office/drawing/2014/main" id="{E1056153-276C-AC6D-64E0-B76EFDAFE7C3}"/>
                    </a:ext>
                  </a:extLst>
                </p:cNvPr>
                <p:cNvSpPr/>
                <p:nvPr/>
              </p:nvSpPr>
              <p:spPr>
                <a:xfrm>
                  <a:off x="9016350" y="3327475"/>
                  <a:ext cx="62925" cy="70600"/>
                </a:xfrm>
                <a:custGeom>
                  <a:avLst/>
                  <a:gdLst/>
                  <a:ahLst/>
                  <a:cxnLst/>
                  <a:rect l="l" t="t" r="r" b="b"/>
                  <a:pathLst>
                    <a:path w="2517" h="2824" extrusionOk="0">
                      <a:moveTo>
                        <a:pt x="377" y="1"/>
                      </a:moveTo>
                      <a:cubicBezTo>
                        <a:pt x="372" y="1"/>
                        <a:pt x="368" y="1"/>
                        <a:pt x="364" y="2"/>
                      </a:cubicBezTo>
                      <a:cubicBezTo>
                        <a:pt x="364" y="2"/>
                        <a:pt x="1" y="147"/>
                        <a:pt x="219" y="831"/>
                      </a:cubicBezTo>
                      <a:cubicBezTo>
                        <a:pt x="437" y="1500"/>
                        <a:pt x="1571" y="2823"/>
                        <a:pt x="1571" y="2823"/>
                      </a:cubicBezTo>
                      <a:lnTo>
                        <a:pt x="2517" y="1442"/>
                      </a:lnTo>
                      <a:cubicBezTo>
                        <a:pt x="2517" y="1442"/>
                        <a:pt x="1760" y="1136"/>
                        <a:pt x="1339" y="656"/>
                      </a:cubicBezTo>
                      <a:cubicBezTo>
                        <a:pt x="959" y="206"/>
                        <a:pt x="511" y="1"/>
                        <a:pt x="377" y="1"/>
                      </a:cubicBezTo>
                      <a:close/>
                    </a:path>
                  </a:pathLst>
                </a:custGeom>
                <a:solidFill>
                  <a:srgbClr val="A9DF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534;p36">
                  <a:extLst>
                    <a:ext uri="{FF2B5EF4-FFF2-40B4-BE49-F238E27FC236}">
                      <a16:creationId xmlns:a16="http://schemas.microsoft.com/office/drawing/2014/main" id="{F611A448-B0F8-734F-50CD-83DBC9B676F9}"/>
                    </a:ext>
                  </a:extLst>
                </p:cNvPr>
                <p:cNvSpPr/>
                <p:nvPr/>
              </p:nvSpPr>
              <p:spPr>
                <a:xfrm>
                  <a:off x="9367650" y="3268225"/>
                  <a:ext cx="99600" cy="52150"/>
                </a:xfrm>
                <a:custGeom>
                  <a:avLst/>
                  <a:gdLst/>
                  <a:ahLst/>
                  <a:cxnLst/>
                  <a:rect l="l" t="t" r="r" b="b"/>
                  <a:pathLst>
                    <a:path w="3984" h="2086" extrusionOk="0">
                      <a:moveTo>
                        <a:pt x="3983" y="1"/>
                      </a:moveTo>
                      <a:lnTo>
                        <a:pt x="3154" y="30"/>
                      </a:lnTo>
                      <a:lnTo>
                        <a:pt x="303" y="117"/>
                      </a:lnTo>
                      <a:lnTo>
                        <a:pt x="13" y="306"/>
                      </a:lnTo>
                      <a:cubicBezTo>
                        <a:pt x="13" y="306"/>
                        <a:pt x="0" y="2086"/>
                        <a:pt x="1382" y="2086"/>
                      </a:cubicBezTo>
                      <a:cubicBezTo>
                        <a:pt x="1509" y="2086"/>
                        <a:pt x="1649" y="2070"/>
                        <a:pt x="1801" y="2037"/>
                      </a:cubicBezTo>
                      <a:cubicBezTo>
                        <a:pt x="3619" y="1630"/>
                        <a:pt x="3983" y="1"/>
                        <a:pt x="39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535;p36">
                  <a:extLst>
                    <a:ext uri="{FF2B5EF4-FFF2-40B4-BE49-F238E27FC236}">
                      <a16:creationId xmlns:a16="http://schemas.microsoft.com/office/drawing/2014/main" id="{7FBB7E8E-43E9-334E-9E23-9BD394522630}"/>
                    </a:ext>
                  </a:extLst>
                </p:cNvPr>
                <p:cNvSpPr/>
                <p:nvPr/>
              </p:nvSpPr>
              <p:spPr>
                <a:xfrm>
                  <a:off x="9376325" y="3165700"/>
                  <a:ext cx="73450" cy="136450"/>
                </a:xfrm>
                <a:custGeom>
                  <a:avLst/>
                  <a:gdLst/>
                  <a:ahLst/>
                  <a:cxnLst/>
                  <a:rect l="l" t="t" r="r" b="b"/>
                  <a:pathLst>
                    <a:path w="2938" h="5458" extrusionOk="0">
                      <a:moveTo>
                        <a:pt x="2938" y="1"/>
                      </a:moveTo>
                      <a:lnTo>
                        <a:pt x="451" y="2255"/>
                      </a:lnTo>
                      <a:lnTo>
                        <a:pt x="160" y="4218"/>
                      </a:lnTo>
                      <a:cubicBezTo>
                        <a:pt x="160" y="4218"/>
                        <a:pt x="0" y="5425"/>
                        <a:pt x="800" y="5455"/>
                      </a:cubicBezTo>
                      <a:cubicBezTo>
                        <a:pt x="836" y="5457"/>
                        <a:pt x="873" y="5458"/>
                        <a:pt x="908" y="5458"/>
                      </a:cubicBezTo>
                      <a:cubicBezTo>
                        <a:pt x="1659" y="5458"/>
                        <a:pt x="2283" y="5022"/>
                        <a:pt x="2880" y="4189"/>
                      </a:cubicBezTo>
                      <a:lnTo>
                        <a:pt x="2938" y="1"/>
                      </a:lnTo>
                      <a:close/>
                    </a:path>
                  </a:pathLst>
                </a:custGeom>
                <a:solidFill>
                  <a:srgbClr val="A9DF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536;p36">
                  <a:extLst>
                    <a:ext uri="{FF2B5EF4-FFF2-40B4-BE49-F238E27FC236}">
                      <a16:creationId xmlns:a16="http://schemas.microsoft.com/office/drawing/2014/main" id="{B023516F-515E-7432-17D0-51B2CDCFAB63}"/>
                    </a:ext>
                  </a:extLst>
                </p:cNvPr>
                <p:cNvSpPr/>
                <p:nvPr/>
              </p:nvSpPr>
              <p:spPr>
                <a:xfrm>
                  <a:off x="9321050" y="3054450"/>
                  <a:ext cx="137825" cy="183650"/>
                </a:xfrm>
                <a:custGeom>
                  <a:avLst/>
                  <a:gdLst/>
                  <a:ahLst/>
                  <a:cxnLst/>
                  <a:rect l="l" t="t" r="r" b="b"/>
                  <a:pathLst>
                    <a:path w="5513" h="7346" extrusionOk="0">
                      <a:moveTo>
                        <a:pt x="2429" y="0"/>
                      </a:moveTo>
                      <a:lnTo>
                        <a:pt x="684" y="2327"/>
                      </a:lnTo>
                      <a:cubicBezTo>
                        <a:pt x="684" y="2327"/>
                        <a:pt x="0" y="5105"/>
                        <a:pt x="786" y="6181"/>
                      </a:cubicBezTo>
                      <a:cubicBezTo>
                        <a:pt x="1381" y="6997"/>
                        <a:pt x="1960" y="7345"/>
                        <a:pt x="2605" y="7345"/>
                      </a:cubicBezTo>
                      <a:cubicBezTo>
                        <a:pt x="2810" y="7345"/>
                        <a:pt x="3022" y="7310"/>
                        <a:pt x="3244" y="7243"/>
                      </a:cubicBezTo>
                      <a:cubicBezTo>
                        <a:pt x="4145" y="6938"/>
                        <a:pt x="5149" y="5585"/>
                        <a:pt x="5338" y="4523"/>
                      </a:cubicBezTo>
                      <a:cubicBezTo>
                        <a:pt x="5513" y="3462"/>
                        <a:pt x="5367" y="2196"/>
                        <a:pt x="5367" y="2196"/>
                      </a:cubicBezTo>
                      <a:lnTo>
                        <a:pt x="2429" y="0"/>
                      </a:lnTo>
                      <a:close/>
                    </a:path>
                  </a:pathLst>
                </a:custGeom>
                <a:solidFill>
                  <a:srgbClr val="A9DF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537;p36">
                  <a:extLst>
                    <a:ext uri="{FF2B5EF4-FFF2-40B4-BE49-F238E27FC236}">
                      <a16:creationId xmlns:a16="http://schemas.microsoft.com/office/drawing/2014/main" id="{FFE36754-814E-09DF-92E2-8F7716001D44}"/>
                    </a:ext>
                  </a:extLst>
                </p:cNvPr>
                <p:cNvSpPr/>
                <p:nvPr/>
              </p:nvSpPr>
              <p:spPr>
                <a:xfrm>
                  <a:off x="9323950" y="3043850"/>
                  <a:ext cx="151050" cy="95700"/>
                </a:xfrm>
                <a:custGeom>
                  <a:avLst/>
                  <a:gdLst/>
                  <a:ahLst/>
                  <a:cxnLst/>
                  <a:rect l="l" t="t" r="r" b="b"/>
                  <a:pathLst>
                    <a:path w="6042" h="3828" extrusionOk="0">
                      <a:moveTo>
                        <a:pt x="2403" y="1"/>
                      </a:moveTo>
                      <a:cubicBezTo>
                        <a:pt x="1763" y="1"/>
                        <a:pt x="1351" y="342"/>
                        <a:pt x="946" y="860"/>
                      </a:cubicBezTo>
                      <a:cubicBezTo>
                        <a:pt x="393" y="1588"/>
                        <a:pt x="1" y="3478"/>
                        <a:pt x="1" y="3478"/>
                      </a:cubicBezTo>
                      <a:cubicBezTo>
                        <a:pt x="1" y="3478"/>
                        <a:pt x="801" y="3406"/>
                        <a:pt x="1528" y="2838"/>
                      </a:cubicBezTo>
                      <a:cubicBezTo>
                        <a:pt x="2219" y="2327"/>
                        <a:pt x="2135" y="1067"/>
                        <a:pt x="2125" y="943"/>
                      </a:cubicBezTo>
                      <a:lnTo>
                        <a:pt x="2125" y="943"/>
                      </a:lnTo>
                      <a:cubicBezTo>
                        <a:pt x="2331" y="3319"/>
                        <a:pt x="3477" y="3537"/>
                        <a:pt x="3491" y="3537"/>
                      </a:cubicBezTo>
                      <a:lnTo>
                        <a:pt x="2924" y="2315"/>
                      </a:lnTo>
                      <a:lnTo>
                        <a:pt x="2924" y="2315"/>
                      </a:lnTo>
                      <a:cubicBezTo>
                        <a:pt x="2924" y="2315"/>
                        <a:pt x="3332" y="3100"/>
                        <a:pt x="3884" y="3464"/>
                      </a:cubicBezTo>
                      <a:cubicBezTo>
                        <a:pt x="4437" y="3827"/>
                        <a:pt x="5760" y="3711"/>
                        <a:pt x="5775" y="3769"/>
                      </a:cubicBezTo>
                      <a:cubicBezTo>
                        <a:pt x="5776" y="3771"/>
                        <a:pt x="5777" y="3772"/>
                        <a:pt x="5778" y="3772"/>
                      </a:cubicBezTo>
                      <a:cubicBezTo>
                        <a:pt x="5820" y="3772"/>
                        <a:pt x="6041" y="2999"/>
                        <a:pt x="5760" y="2213"/>
                      </a:cubicBezTo>
                      <a:cubicBezTo>
                        <a:pt x="5469" y="1384"/>
                        <a:pt x="4524" y="584"/>
                        <a:pt x="3302" y="177"/>
                      </a:cubicBezTo>
                      <a:cubicBezTo>
                        <a:pt x="2956" y="56"/>
                        <a:pt x="2661" y="1"/>
                        <a:pt x="2403" y="1"/>
                      </a:cubicBezTo>
                      <a:close/>
                    </a:path>
                  </a:pathLst>
                </a:custGeom>
                <a:solidFill>
                  <a:srgbClr val="007B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538;p36">
                  <a:extLst>
                    <a:ext uri="{FF2B5EF4-FFF2-40B4-BE49-F238E27FC236}">
                      <a16:creationId xmlns:a16="http://schemas.microsoft.com/office/drawing/2014/main" id="{77380594-662A-4581-DD9D-2D30A313CEC5}"/>
                    </a:ext>
                  </a:extLst>
                </p:cNvPr>
                <p:cNvSpPr/>
                <p:nvPr/>
              </p:nvSpPr>
              <p:spPr>
                <a:xfrm>
                  <a:off x="9422850" y="3135200"/>
                  <a:ext cx="58925" cy="53750"/>
                </a:xfrm>
                <a:custGeom>
                  <a:avLst/>
                  <a:gdLst/>
                  <a:ahLst/>
                  <a:cxnLst/>
                  <a:rect l="l" t="t" r="r" b="b"/>
                  <a:pathLst>
                    <a:path w="2357" h="2150" extrusionOk="0">
                      <a:moveTo>
                        <a:pt x="1186" y="1"/>
                      </a:moveTo>
                      <a:cubicBezTo>
                        <a:pt x="703" y="1"/>
                        <a:pt x="256" y="328"/>
                        <a:pt x="132" y="828"/>
                      </a:cubicBezTo>
                      <a:cubicBezTo>
                        <a:pt x="1" y="1410"/>
                        <a:pt x="364" y="1977"/>
                        <a:pt x="932" y="2122"/>
                      </a:cubicBezTo>
                      <a:cubicBezTo>
                        <a:pt x="1014" y="2141"/>
                        <a:pt x="1096" y="2150"/>
                        <a:pt x="1177" y="2150"/>
                      </a:cubicBezTo>
                      <a:cubicBezTo>
                        <a:pt x="1669" y="2150"/>
                        <a:pt x="2114" y="1822"/>
                        <a:pt x="2226" y="1322"/>
                      </a:cubicBezTo>
                      <a:cubicBezTo>
                        <a:pt x="2357" y="741"/>
                        <a:pt x="2008" y="173"/>
                        <a:pt x="1426" y="28"/>
                      </a:cubicBezTo>
                      <a:cubicBezTo>
                        <a:pt x="1346" y="9"/>
                        <a:pt x="1265" y="1"/>
                        <a:pt x="1186" y="1"/>
                      </a:cubicBezTo>
                      <a:close/>
                    </a:path>
                  </a:pathLst>
                </a:custGeom>
                <a:solidFill>
                  <a:srgbClr val="A9DF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539;p36">
                  <a:extLst>
                    <a:ext uri="{FF2B5EF4-FFF2-40B4-BE49-F238E27FC236}">
                      <a16:creationId xmlns:a16="http://schemas.microsoft.com/office/drawing/2014/main" id="{AD48A205-A167-C9AF-32D3-22AC1321A467}"/>
                    </a:ext>
                  </a:extLst>
                </p:cNvPr>
                <p:cNvSpPr/>
                <p:nvPr/>
              </p:nvSpPr>
              <p:spPr>
                <a:xfrm>
                  <a:off x="9320675" y="3141700"/>
                  <a:ext cx="45125" cy="44750"/>
                </a:xfrm>
                <a:custGeom>
                  <a:avLst/>
                  <a:gdLst/>
                  <a:ahLst/>
                  <a:cxnLst/>
                  <a:rect l="l" t="t" r="r" b="b"/>
                  <a:pathLst>
                    <a:path w="1805" h="1790" extrusionOk="0">
                      <a:moveTo>
                        <a:pt x="888" y="88"/>
                      </a:moveTo>
                      <a:cubicBezTo>
                        <a:pt x="1353" y="88"/>
                        <a:pt x="1688" y="452"/>
                        <a:pt x="1688" y="888"/>
                      </a:cubicBezTo>
                      <a:cubicBezTo>
                        <a:pt x="1688" y="1324"/>
                        <a:pt x="1324" y="1688"/>
                        <a:pt x="888" y="1688"/>
                      </a:cubicBezTo>
                      <a:cubicBezTo>
                        <a:pt x="452" y="1688"/>
                        <a:pt x="88" y="1324"/>
                        <a:pt x="88" y="888"/>
                      </a:cubicBezTo>
                      <a:cubicBezTo>
                        <a:pt x="88" y="452"/>
                        <a:pt x="452" y="88"/>
                        <a:pt x="888" y="88"/>
                      </a:cubicBezTo>
                      <a:close/>
                      <a:moveTo>
                        <a:pt x="888" y="1"/>
                      </a:moveTo>
                      <a:cubicBezTo>
                        <a:pt x="408" y="1"/>
                        <a:pt x="1" y="408"/>
                        <a:pt x="1" y="888"/>
                      </a:cubicBezTo>
                      <a:cubicBezTo>
                        <a:pt x="1" y="1382"/>
                        <a:pt x="408" y="1790"/>
                        <a:pt x="888" y="1790"/>
                      </a:cubicBezTo>
                      <a:cubicBezTo>
                        <a:pt x="1383" y="1790"/>
                        <a:pt x="1804" y="1382"/>
                        <a:pt x="1790" y="888"/>
                      </a:cubicBezTo>
                      <a:cubicBezTo>
                        <a:pt x="1790" y="408"/>
                        <a:pt x="1383" y="1"/>
                        <a:pt x="8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540;p36">
                  <a:extLst>
                    <a:ext uri="{FF2B5EF4-FFF2-40B4-BE49-F238E27FC236}">
                      <a16:creationId xmlns:a16="http://schemas.microsoft.com/office/drawing/2014/main" id="{1C6DC93E-0B19-D729-331D-AE66130B6806}"/>
                    </a:ext>
                  </a:extLst>
                </p:cNvPr>
                <p:cNvSpPr/>
                <p:nvPr/>
              </p:nvSpPr>
              <p:spPr>
                <a:xfrm>
                  <a:off x="9364325" y="3161350"/>
                  <a:ext cx="8750" cy="2925"/>
                </a:xfrm>
                <a:custGeom>
                  <a:avLst/>
                  <a:gdLst/>
                  <a:ahLst/>
                  <a:cxnLst/>
                  <a:rect l="l" t="t" r="r" b="b"/>
                  <a:pathLst>
                    <a:path w="350" h="117" extrusionOk="0">
                      <a:moveTo>
                        <a:pt x="349" y="0"/>
                      </a:moveTo>
                      <a:lnTo>
                        <a:pt x="0" y="29"/>
                      </a:lnTo>
                      <a:lnTo>
                        <a:pt x="0" y="116"/>
                      </a:lnTo>
                      <a:lnTo>
                        <a:pt x="349" y="102"/>
                      </a:lnTo>
                      <a:lnTo>
                        <a:pt x="34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541;p36">
                  <a:extLst>
                    <a:ext uri="{FF2B5EF4-FFF2-40B4-BE49-F238E27FC236}">
                      <a16:creationId xmlns:a16="http://schemas.microsoft.com/office/drawing/2014/main" id="{67DC9C1C-3722-6556-9916-3695DC6862BE}"/>
                    </a:ext>
                  </a:extLst>
                </p:cNvPr>
                <p:cNvSpPr/>
                <p:nvPr/>
              </p:nvSpPr>
              <p:spPr>
                <a:xfrm>
                  <a:off x="9371600" y="3132625"/>
                  <a:ext cx="52725" cy="52725"/>
                </a:xfrm>
                <a:custGeom>
                  <a:avLst/>
                  <a:gdLst/>
                  <a:ahLst/>
                  <a:cxnLst/>
                  <a:rect l="l" t="t" r="r" b="b"/>
                  <a:pathLst>
                    <a:path w="2109" h="2109" extrusionOk="0">
                      <a:moveTo>
                        <a:pt x="1062" y="116"/>
                      </a:moveTo>
                      <a:cubicBezTo>
                        <a:pt x="1585" y="116"/>
                        <a:pt x="2007" y="553"/>
                        <a:pt x="2007" y="1062"/>
                      </a:cubicBezTo>
                      <a:cubicBezTo>
                        <a:pt x="2007" y="1585"/>
                        <a:pt x="1585" y="1993"/>
                        <a:pt x="1062" y="1993"/>
                      </a:cubicBezTo>
                      <a:cubicBezTo>
                        <a:pt x="524" y="1993"/>
                        <a:pt x="102" y="1585"/>
                        <a:pt x="102" y="1062"/>
                      </a:cubicBezTo>
                      <a:cubicBezTo>
                        <a:pt x="102" y="524"/>
                        <a:pt x="524" y="116"/>
                        <a:pt x="1062" y="116"/>
                      </a:cubicBezTo>
                      <a:close/>
                      <a:moveTo>
                        <a:pt x="1062" y="0"/>
                      </a:moveTo>
                      <a:cubicBezTo>
                        <a:pt x="480" y="0"/>
                        <a:pt x="0" y="480"/>
                        <a:pt x="0" y="1062"/>
                      </a:cubicBezTo>
                      <a:cubicBezTo>
                        <a:pt x="0" y="1629"/>
                        <a:pt x="465" y="2109"/>
                        <a:pt x="1062" y="2109"/>
                      </a:cubicBezTo>
                      <a:cubicBezTo>
                        <a:pt x="1643" y="2109"/>
                        <a:pt x="2109" y="1644"/>
                        <a:pt x="2109" y="1062"/>
                      </a:cubicBezTo>
                      <a:cubicBezTo>
                        <a:pt x="2109" y="480"/>
                        <a:pt x="1629"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542;p36">
                  <a:extLst>
                    <a:ext uri="{FF2B5EF4-FFF2-40B4-BE49-F238E27FC236}">
                      <a16:creationId xmlns:a16="http://schemas.microsoft.com/office/drawing/2014/main" id="{7331B7FD-7BD3-44E1-1768-423B72CA27D0}"/>
                    </a:ext>
                  </a:extLst>
                </p:cNvPr>
                <p:cNvSpPr/>
                <p:nvPr/>
              </p:nvSpPr>
              <p:spPr>
                <a:xfrm>
                  <a:off x="9338875" y="3156250"/>
                  <a:ext cx="12000" cy="12025"/>
                </a:xfrm>
                <a:custGeom>
                  <a:avLst/>
                  <a:gdLst/>
                  <a:ahLst/>
                  <a:cxnLst/>
                  <a:rect l="l" t="t" r="r" b="b"/>
                  <a:pathLst>
                    <a:path w="480" h="481" extrusionOk="0">
                      <a:moveTo>
                        <a:pt x="233" y="0"/>
                      </a:moveTo>
                      <a:cubicBezTo>
                        <a:pt x="116" y="0"/>
                        <a:pt x="0" y="117"/>
                        <a:pt x="0" y="233"/>
                      </a:cubicBezTo>
                      <a:cubicBezTo>
                        <a:pt x="0" y="364"/>
                        <a:pt x="116" y="480"/>
                        <a:pt x="233" y="480"/>
                      </a:cubicBezTo>
                      <a:cubicBezTo>
                        <a:pt x="364" y="480"/>
                        <a:pt x="480" y="364"/>
                        <a:pt x="480" y="233"/>
                      </a:cubicBezTo>
                      <a:cubicBezTo>
                        <a:pt x="480" y="117"/>
                        <a:pt x="364" y="15"/>
                        <a:pt x="233" y="0"/>
                      </a:cubicBezTo>
                      <a:close/>
                    </a:path>
                  </a:pathLst>
                </a:custGeom>
                <a:solidFill>
                  <a:srgbClr val="0F83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543;p36">
                  <a:extLst>
                    <a:ext uri="{FF2B5EF4-FFF2-40B4-BE49-F238E27FC236}">
                      <a16:creationId xmlns:a16="http://schemas.microsoft.com/office/drawing/2014/main" id="{08CB1F45-AFD2-7BFD-6280-312A8E2BA149}"/>
                    </a:ext>
                  </a:extLst>
                </p:cNvPr>
                <p:cNvSpPr/>
                <p:nvPr/>
              </p:nvSpPr>
              <p:spPr>
                <a:xfrm>
                  <a:off x="9389400" y="3154400"/>
                  <a:ext cx="10925" cy="10975"/>
                </a:xfrm>
                <a:custGeom>
                  <a:avLst/>
                  <a:gdLst/>
                  <a:ahLst/>
                  <a:cxnLst/>
                  <a:rect l="l" t="t" r="r" b="b"/>
                  <a:pathLst>
                    <a:path w="437" h="439" extrusionOk="0">
                      <a:moveTo>
                        <a:pt x="239" y="0"/>
                      </a:moveTo>
                      <a:cubicBezTo>
                        <a:pt x="232" y="0"/>
                        <a:pt x="225" y="1"/>
                        <a:pt x="219" y="2"/>
                      </a:cubicBezTo>
                      <a:cubicBezTo>
                        <a:pt x="102" y="2"/>
                        <a:pt x="1" y="89"/>
                        <a:pt x="1" y="220"/>
                      </a:cubicBezTo>
                      <a:cubicBezTo>
                        <a:pt x="1" y="336"/>
                        <a:pt x="88" y="438"/>
                        <a:pt x="219" y="438"/>
                      </a:cubicBezTo>
                      <a:cubicBezTo>
                        <a:pt x="321" y="438"/>
                        <a:pt x="437" y="351"/>
                        <a:pt x="437" y="220"/>
                      </a:cubicBezTo>
                      <a:cubicBezTo>
                        <a:pt x="437" y="97"/>
                        <a:pt x="335" y="0"/>
                        <a:pt x="239" y="0"/>
                      </a:cubicBezTo>
                      <a:close/>
                    </a:path>
                  </a:pathLst>
                </a:custGeom>
                <a:solidFill>
                  <a:srgbClr val="0F83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544;p36">
                  <a:extLst>
                    <a:ext uri="{FF2B5EF4-FFF2-40B4-BE49-F238E27FC236}">
                      <a16:creationId xmlns:a16="http://schemas.microsoft.com/office/drawing/2014/main" id="{7929B32D-CC4D-F1EA-82BB-5660BB1618D8}"/>
                    </a:ext>
                  </a:extLst>
                </p:cNvPr>
                <p:cNvSpPr/>
                <p:nvPr/>
              </p:nvSpPr>
              <p:spPr>
                <a:xfrm>
                  <a:off x="9369400" y="3198425"/>
                  <a:ext cx="20025" cy="14300"/>
                </a:xfrm>
                <a:custGeom>
                  <a:avLst/>
                  <a:gdLst/>
                  <a:ahLst/>
                  <a:cxnLst/>
                  <a:rect l="l" t="t" r="r" b="b"/>
                  <a:pathLst>
                    <a:path w="801" h="572" extrusionOk="0">
                      <a:moveTo>
                        <a:pt x="655" y="1"/>
                      </a:moveTo>
                      <a:lnTo>
                        <a:pt x="1" y="204"/>
                      </a:lnTo>
                      <a:cubicBezTo>
                        <a:pt x="1" y="204"/>
                        <a:pt x="245" y="571"/>
                        <a:pt x="453" y="571"/>
                      </a:cubicBezTo>
                      <a:cubicBezTo>
                        <a:pt x="493" y="571"/>
                        <a:pt x="532" y="557"/>
                        <a:pt x="568" y="524"/>
                      </a:cubicBezTo>
                      <a:cubicBezTo>
                        <a:pt x="801" y="350"/>
                        <a:pt x="655" y="1"/>
                        <a:pt x="655" y="1"/>
                      </a:cubicBezTo>
                      <a:close/>
                    </a:path>
                  </a:pathLst>
                </a:custGeom>
                <a:solidFill>
                  <a:srgbClr val="0F83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545;p36">
                  <a:extLst>
                    <a:ext uri="{FF2B5EF4-FFF2-40B4-BE49-F238E27FC236}">
                      <a16:creationId xmlns:a16="http://schemas.microsoft.com/office/drawing/2014/main" id="{A2F5DF2A-3AD7-6C07-BC9E-26830A57B557}"/>
                    </a:ext>
                  </a:extLst>
                </p:cNvPr>
                <p:cNvSpPr/>
                <p:nvPr/>
              </p:nvSpPr>
              <p:spPr>
                <a:xfrm>
                  <a:off x="9347600" y="3394775"/>
                  <a:ext cx="232725" cy="195500"/>
                </a:xfrm>
                <a:custGeom>
                  <a:avLst/>
                  <a:gdLst/>
                  <a:ahLst/>
                  <a:cxnLst/>
                  <a:rect l="l" t="t" r="r" b="b"/>
                  <a:pathLst>
                    <a:path w="9309" h="7820" extrusionOk="0">
                      <a:moveTo>
                        <a:pt x="0" y="0"/>
                      </a:moveTo>
                      <a:cubicBezTo>
                        <a:pt x="0" y="1"/>
                        <a:pt x="1338" y="5193"/>
                        <a:pt x="3113" y="6821"/>
                      </a:cubicBezTo>
                      <a:cubicBezTo>
                        <a:pt x="3981" y="7618"/>
                        <a:pt x="5500" y="7820"/>
                        <a:pt x="6817" y="7820"/>
                      </a:cubicBezTo>
                      <a:cubicBezTo>
                        <a:pt x="8170" y="7820"/>
                        <a:pt x="9308" y="7607"/>
                        <a:pt x="9308" y="7607"/>
                      </a:cubicBezTo>
                      <a:lnTo>
                        <a:pt x="8974" y="4698"/>
                      </a:lnTo>
                      <a:cubicBezTo>
                        <a:pt x="8974" y="4698"/>
                        <a:pt x="8174" y="7010"/>
                        <a:pt x="5367" y="7098"/>
                      </a:cubicBezTo>
                      <a:cubicBezTo>
                        <a:pt x="5350" y="7098"/>
                        <a:pt x="5333" y="7099"/>
                        <a:pt x="5316" y="7099"/>
                      </a:cubicBezTo>
                      <a:cubicBezTo>
                        <a:pt x="2515" y="7099"/>
                        <a:pt x="1" y="2"/>
                        <a:pt x="0" y="0"/>
                      </a:cubicBezTo>
                      <a:close/>
                    </a:path>
                  </a:pathLst>
                </a:custGeom>
                <a:solidFill>
                  <a:srgbClr val="7157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546;p36">
                  <a:extLst>
                    <a:ext uri="{FF2B5EF4-FFF2-40B4-BE49-F238E27FC236}">
                      <a16:creationId xmlns:a16="http://schemas.microsoft.com/office/drawing/2014/main" id="{FECE2B8F-5813-6164-F094-E8EB5B1A291C}"/>
                    </a:ext>
                  </a:extLst>
                </p:cNvPr>
                <p:cNvSpPr/>
                <p:nvPr/>
              </p:nvSpPr>
              <p:spPr>
                <a:xfrm>
                  <a:off x="9283950" y="3396225"/>
                  <a:ext cx="39675" cy="121475"/>
                </a:xfrm>
                <a:custGeom>
                  <a:avLst/>
                  <a:gdLst/>
                  <a:ahLst/>
                  <a:cxnLst/>
                  <a:rect l="l" t="t" r="r" b="b"/>
                  <a:pathLst>
                    <a:path w="1587" h="4859" extrusionOk="0">
                      <a:moveTo>
                        <a:pt x="932" y="0"/>
                      </a:moveTo>
                      <a:cubicBezTo>
                        <a:pt x="932" y="1"/>
                        <a:pt x="1063" y="2517"/>
                        <a:pt x="786" y="3142"/>
                      </a:cubicBezTo>
                      <a:cubicBezTo>
                        <a:pt x="510" y="3796"/>
                        <a:pt x="1" y="4858"/>
                        <a:pt x="1" y="4858"/>
                      </a:cubicBezTo>
                      <a:cubicBezTo>
                        <a:pt x="1" y="4858"/>
                        <a:pt x="1339" y="4087"/>
                        <a:pt x="1586" y="3287"/>
                      </a:cubicBezTo>
                      <a:lnTo>
                        <a:pt x="932" y="0"/>
                      </a:lnTo>
                      <a:close/>
                    </a:path>
                  </a:pathLst>
                </a:custGeom>
                <a:solidFill>
                  <a:srgbClr val="7157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547;p36">
                  <a:extLst>
                    <a:ext uri="{FF2B5EF4-FFF2-40B4-BE49-F238E27FC236}">
                      <a16:creationId xmlns:a16="http://schemas.microsoft.com/office/drawing/2014/main" id="{4E5FD983-6513-8611-3D49-4BF607F37642}"/>
                    </a:ext>
                  </a:extLst>
                </p:cNvPr>
                <p:cNvSpPr/>
                <p:nvPr/>
              </p:nvSpPr>
              <p:spPr>
                <a:xfrm>
                  <a:off x="9380675" y="3203875"/>
                  <a:ext cx="58575" cy="66950"/>
                </a:xfrm>
                <a:custGeom>
                  <a:avLst/>
                  <a:gdLst/>
                  <a:ahLst/>
                  <a:cxnLst/>
                  <a:rect l="l" t="t" r="r" b="b"/>
                  <a:pathLst>
                    <a:path w="2343" h="2678" extrusionOk="0">
                      <a:moveTo>
                        <a:pt x="2342" y="1"/>
                      </a:moveTo>
                      <a:lnTo>
                        <a:pt x="2342" y="1"/>
                      </a:lnTo>
                      <a:cubicBezTo>
                        <a:pt x="1746" y="1295"/>
                        <a:pt x="161" y="1353"/>
                        <a:pt x="161" y="1353"/>
                      </a:cubicBezTo>
                      <a:lnTo>
                        <a:pt x="1" y="2677"/>
                      </a:lnTo>
                      <a:cubicBezTo>
                        <a:pt x="18" y="2677"/>
                        <a:pt x="34" y="2677"/>
                        <a:pt x="51" y="2677"/>
                      </a:cubicBezTo>
                      <a:cubicBezTo>
                        <a:pt x="2127" y="2677"/>
                        <a:pt x="2342" y="1"/>
                        <a:pt x="2342" y="1"/>
                      </a:cubicBezTo>
                      <a:close/>
                    </a:path>
                  </a:pathLst>
                </a:custGeom>
                <a:solidFill>
                  <a:srgbClr val="7BCD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548;p36">
                  <a:extLst>
                    <a:ext uri="{FF2B5EF4-FFF2-40B4-BE49-F238E27FC236}">
                      <a16:creationId xmlns:a16="http://schemas.microsoft.com/office/drawing/2014/main" id="{4C0B9C59-F721-4BD9-9965-2202E998DF4F}"/>
                    </a:ext>
                  </a:extLst>
                </p:cNvPr>
                <p:cNvSpPr/>
                <p:nvPr/>
              </p:nvSpPr>
              <p:spPr>
                <a:xfrm>
                  <a:off x="9446500" y="3151750"/>
                  <a:ext cx="23650" cy="17700"/>
                </a:xfrm>
                <a:custGeom>
                  <a:avLst/>
                  <a:gdLst/>
                  <a:ahLst/>
                  <a:cxnLst/>
                  <a:rect l="l" t="t" r="r" b="b"/>
                  <a:pathLst>
                    <a:path w="946" h="708" extrusionOk="0">
                      <a:moveTo>
                        <a:pt x="493" y="0"/>
                      </a:moveTo>
                      <a:cubicBezTo>
                        <a:pt x="234" y="0"/>
                        <a:pt x="0" y="559"/>
                        <a:pt x="0" y="559"/>
                      </a:cubicBezTo>
                      <a:cubicBezTo>
                        <a:pt x="35" y="666"/>
                        <a:pt x="77" y="708"/>
                        <a:pt x="123" y="708"/>
                      </a:cubicBezTo>
                      <a:cubicBezTo>
                        <a:pt x="232" y="708"/>
                        <a:pt x="363" y="474"/>
                        <a:pt x="465" y="340"/>
                      </a:cubicBezTo>
                      <a:cubicBezTo>
                        <a:pt x="506" y="292"/>
                        <a:pt x="537" y="275"/>
                        <a:pt x="564" y="275"/>
                      </a:cubicBezTo>
                      <a:cubicBezTo>
                        <a:pt x="629" y="275"/>
                        <a:pt x="665" y="381"/>
                        <a:pt x="740" y="381"/>
                      </a:cubicBezTo>
                      <a:cubicBezTo>
                        <a:pt x="754" y="381"/>
                        <a:pt x="769" y="378"/>
                        <a:pt x="785" y="369"/>
                      </a:cubicBezTo>
                      <a:cubicBezTo>
                        <a:pt x="945" y="268"/>
                        <a:pt x="785" y="50"/>
                        <a:pt x="538" y="6"/>
                      </a:cubicBezTo>
                      <a:cubicBezTo>
                        <a:pt x="523" y="2"/>
                        <a:pt x="508" y="0"/>
                        <a:pt x="493" y="0"/>
                      </a:cubicBezTo>
                      <a:close/>
                    </a:path>
                  </a:pathLst>
                </a:custGeom>
                <a:solidFill>
                  <a:srgbClr val="7BCD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549;p36">
                  <a:extLst>
                    <a:ext uri="{FF2B5EF4-FFF2-40B4-BE49-F238E27FC236}">
                      <a16:creationId xmlns:a16="http://schemas.microsoft.com/office/drawing/2014/main" id="{E121798A-2BBA-A0D3-59CB-631573FE65C2}"/>
                    </a:ext>
                  </a:extLst>
                </p:cNvPr>
                <p:cNvSpPr/>
                <p:nvPr/>
              </p:nvSpPr>
              <p:spPr>
                <a:xfrm>
                  <a:off x="9055625" y="3358050"/>
                  <a:ext cx="23650" cy="40025"/>
                </a:xfrm>
                <a:custGeom>
                  <a:avLst/>
                  <a:gdLst/>
                  <a:ahLst/>
                  <a:cxnLst/>
                  <a:rect l="l" t="t" r="r" b="b"/>
                  <a:pathLst>
                    <a:path w="946" h="1601" extrusionOk="0">
                      <a:moveTo>
                        <a:pt x="437" y="0"/>
                      </a:moveTo>
                      <a:lnTo>
                        <a:pt x="0" y="1600"/>
                      </a:lnTo>
                      <a:lnTo>
                        <a:pt x="946" y="219"/>
                      </a:lnTo>
                      <a:lnTo>
                        <a:pt x="437" y="0"/>
                      </a:lnTo>
                      <a:close/>
                    </a:path>
                  </a:pathLst>
                </a:custGeom>
                <a:solidFill>
                  <a:srgbClr val="7BCD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550;p36">
                  <a:extLst>
                    <a:ext uri="{FF2B5EF4-FFF2-40B4-BE49-F238E27FC236}">
                      <a16:creationId xmlns:a16="http://schemas.microsoft.com/office/drawing/2014/main" id="{AEE7E2BF-D2C5-882E-989A-F54E0A8CF371}"/>
                    </a:ext>
                  </a:extLst>
                </p:cNvPr>
                <p:cNvSpPr/>
                <p:nvPr/>
              </p:nvSpPr>
              <p:spPr>
                <a:xfrm>
                  <a:off x="9335600" y="3339875"/>
                  <a:ext cx="37825" cy="23275"/>
                </a:xfrm>
                <a:custGeom>
                  <a:avLst/>
                  <a:gdLst/>
                  <a:ahLst/>
                  <a:cxnLst/>
                  <a:rect l="l" t="t" r="r" b="b"/>
                  <a:pathLst>
                    <a:path w="1513" h="931" extrusionOk="0">
                      <a:moveTo>
                        <a:pt x="0" y="0"/>
                      </a:moveTo>
                      <a:lnTo>
                        <a:pt x="204" y="931"/>
                      </a:lnTo>
                      <a:lnTo>
                        <a:pt x="1513" y="306"/>
                      </a:lnTo>
                      <a:lnTo>
                        <a:pt x="0" y="0"/>
                      </a:lnTo>
                      <a:close/>
                    </a:path>
                  </a:pathLst>
                </a:custGeom>
                <a:solidFill>
                  <a:srgbClr val="7BCD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551;p36">
                  <a:extLst>
                    <a:ext uri="{FF2B5EF4-FFF2-40B4-BE49-F238E27FC236}">
                      <a16:creationId xmlns:a16="http://schemas.microsoft.com/office/drawing/2014/main" id="{AB33EB70-5D76-8900-A94B-B3718DE2C93C}"/>
                    </a:ext>
                  </a:extLst>
                </p:cNvPr>
                <p:cNvSpPr/>
                <p:nvPr/>
              </p:nvSpPr>
              <p:spPr>
                <a:xfrm>
                  <a:off x="9491200" y="3310425"/>
                  <a:ext cx="71675" cy="171275"/>
                </a:xfrm>
                <a:custGeom>
                  <a:avLst/>
                  <a:gdLst/>
                  <a:ahLst/>
                  <a:cxnLst/>
                  <a:rect l="l" t="t" r="r" b="b"/>
                  <a:pathLst>
                    <a:path w="2867" h="6851" extrusionOk="0">
                      <a:moveTo>
                        <a:pt x="2866" y="0"/>
                      </a:moveTo>
                      <a:lnTo>
                        <a:pt x="2866" y="0"/>
                      </a:lnTo>
                      <a:cubicBezTo>
                        <a:pt x="2866" y="0"/>
                        <a:pt x="1266" y="1484"/>
                        <a:pt x="801" y="3112"/>
                      </a:cubicBezTo>
                      <a:cubicBezTo>
                        <a:pt x="321" y="4727"/>
                        <a:pt x="1" y="5469"/>
                        <a:pt x="1" y="5469"/>
                      </a:cubicBezTo>
                      <a:lnTo>
                        <a:pt x="1034" y="6850"/>
                      </a:lnTo>
                      <a:lnTo>
                        <a:pt x="452" y="5381"/>
                      </a:lnTo>
                      <a:cubicBezTo>
                        <a:pt x="452" y="5381"/>
                        <a:pt x="1775" y="1745"/>
                        <a:pt x="2197" y="1178"/>
                      </a:cubicBezTo>
                      <a:cubicBezTo>
                        <a:pt x="2619" y="611"/>
                        <a:pt x="2866" y="0"/>
                        <a:pt x="2866" y="0"/>
                      </a:cubicBezTo>
                      <a:close/>
                    </a:path>
                  </a:pathLst>
                </a:custGeom>
                <a:solidFill>
                  <a:srgbClr val="7157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552;p36">
                  <a:extLst>
                    <a:ext uri="{FF2B5EF4-FFF2-40B4-BE49-F238E27FC236}">
                      <a16:creationId xmlns:a16="http://schemas.microsoft.com/office/drawing/2014/main" id="{D8B0A7C6-A068-17F7-AD9D-05EC209B0784}"/>
                    </a:ext>
                  </a:extLst>
                </p:cNvPr>
                <p:cNvSpPr/>
                <p:nvPr/>
              </p:nvSpPr>
              <p:spPr>
                <a:xfrm>
                  <a:off x="9766100" y="3161350"/>
                  <a:ext cx="15300" cy="109825"/>
                </a:xfrm>
                <a:custGeom>
                  <a:avLst/>
                  <a:gdLst/>
                  <a:ahLst/>
                  <a:cxnLst/>
                  <a:rect l="l" t="t" r="r" b="b"/>
                  <a:pathLst>
                    <a:path w="612" h="4393" extrusionOk="0">
                      <a:moveTo>
                        <a:pt x="0" y="0"/>
                      </a:moveTo>
                      <a:lnTo>
                        <a:pt x="0" y="4392"/>
                      </a:lnTo>
                      <a:lnTo>
                        <a:pt x="611" y="4392"/>
                      </a:lnTo>
                      <a:lnTo>
                        <a:pt x="61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553;p36">
                  <a:extLst>
                    <a:ext uri="{FF2B5EF4-FFF2-40B4-BE49-F238E27FC236}">
                      <a16:creationId xmlns:a16="http://schemas.microsoft.com/office/drawing/2014/main" id="{B6686CE2-054C-D690-15D9-8DDF801296EF}"/>
                    </a:ext>
                  </a:extLst>
                </p:cNvPr>
                <p:cNvSpPr/>
                <p:nvPr/>
              </p:nvSpPr>
              <p:spPr>
                <a:xfrm>
                  <a:off x="9764650" y="3017725"/>
                  <a:ext cx="15650" cy="109825"/>
                </a:xfrm>
                <a:custGeom>
                  <a:avLst/>
                  <a:gdLst/>
                  <a:ahLst/>
                  <a:cxnLst/>
                  <a:rect l="l" t="t" r="r" b="b"/>
                  <a:pathLst>
                    <a:path w="626" h="4393" extrusionOk="0">
                      <a:moveTo>
                        <a:pt x="0" y="0"/>
                      </a:moveTo>
                      <a:lnTo>
                        <a:pt x="0" y="4392"/>
                      </a:lnTo>
                      <a:lnTo>
                        <a:pt x="625" y="4392"/>
                      </a:lnTo>
                      <a:lnTo>
                        <a:pt x="62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554;p36">
                  <a:extLst>
                    <a:ext uri="{FF2B5EF4-FFF2-40B4-BE49-F238E27FC236}">
                      <a16:creationId xmlns:a16="http://schemas.microsoft.com/office/drawing/2014/main" id="{CB20E4E5-DC5C-3A9A-FDE5-1383631C10CC}"/>
                    </a:ext>
                  </a:extLst>
                </p:cNvPr>
                <p:cNvSpPr/>
                <p:nvPr/>
              </p:nvSpPr>
              <p:spPr>
                <a:xfrm>
                  <a:off x="9134150" y="2947175"/>
                  <a:ext cx="15675" cy="110200"/>
                </a:xfrm>
                <a:custGeom>
                  <a:avLst/>
                  <a:gdLst/>
                  <a:ahLst/>
                  <a:cxnLst/>
                  <a:rect l="l" t="t" r="r" b="b"/>
                  <a:pathLst>
                    <a:path w="627" h="4408" extrusionOk="0">
                      <a:moveTo>
                        <a:pt x="1" y="1"/>
                      </a:moveTo>
                      <a:lnTo>
                        <a:pt x="1" y="4407"/>
                      </a:lnTo>
                      <a:lnTo>
                        <a:pt x="626" y="4407"/>
                      </a:lnTo>
                      <a:lnTo>
                        <a:pt x="62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555;p36">
                  <a:extLst>
                    <a:ext uri="{FF2B5EF4-FFF2-40B4-BE49-F238E27FC236}">
                      <a16:creationId xmlns:a16="http://schemas.microsoft.com/office/drawing/2014/main" id="{F9028C97-8691-FAA2-9136-DD4D53E3F0BD}"/>
                    </a:ext>
                  </a:extLst>
                </p:cNvPr>
                <p:cNvSpPr/>
                <p:nvPr/>
              </p:nvSpPr>
              <p:spPr>
                <a:xfrm>
                  <a:off x="8995625" y="3249275"/>
                  <a:ext cx="74200" cy="119500"/>
                </a:xfrm>
                <a:custGeom>
                  <a:avLst/>
                  <a:gdLst/>
                  <a:ahLst/>
                  <a:cxnLst/>
                  <a:rect l="l" t="t" r="r" b="b"/>
                  <a:pathLst>
                    <a:path w="2968" h="4780" extrusionOk="0">
                      <a:moveTo>
                        <a:pt x="1848" y="1"/>
                      </a:moveTo>
                      <a:cubicBezTo>
                        <a:pt x="1838" y="1"/>
                        <a:pt x="1828" y="1"/>
                        <a:pt x="1819" y="3"/>
                      </a:cubicBezTo>
                      <a:lnTo>
                        <a:pt x="190" y="264"/>
                      </a:lnTo>
                      <a:cubicBezTo>
                        <a:pt x="73" y="279"/>
                        <a:pt x="1" y="410"/>
                        <a:pt x="15" y="541"/>
                      </a:cubicBezTo>
                      <a:lnTo>
                        <a:pt x="946" y="4628"/>
                      </a:lnTo>
                      <a:cubicBezTo>
                        <a:pt x="958" y="4714"/>
                        <a:pt x="1065" y="4780"/>
                        <a:pt x="1168" y="4780"/>
                      </a:cubicBezTo>
                      <a:cubicBezTo>
                        <a:pt x="1186" y="4780"/>
                        <a:pt x="1205" y="4778"/>
                        <a:pt x="1222" y="4773"/>
                      </a:cubicBezTo>
                      <a:lnTo>
                        <a:pt x="2822" y="4206"/>
                      </a:lnTo>
                      <a:cubicBezTo>
                        <a:pt x="2909" y="4191"/>
                        <a:pt x="2968" y="4075"/>
                        <a:pt x="2953" y="3973"/>
                      </a:cubicBezTo>
                      <a:lnTo>
                        <a:pt x="2051" y="177"/>
                      </a:lnTo>
                      <a:cubicBezTo>
                        <a:pt x="2038" y="71"/>
                        <a:pt x="1952" y="1"/>
                        <a:pt x="1848" y="1"/>
                      </a:cubicBezTo>
                      <a:close/>
                    </a:path>
                  </a:pathLst>
                </a:custGeom>
                <a:solidFill>
                  <a:srgbClr val="007B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556;p36">
                  <a:extLst>
                    <a:ext uri="{FF2B5EF4-FFF2-40B4-BE49-F238E27FC236}">
                      <a16:creationId xmlns:a16="http://schemas.microsoft.com/office/drawing/2014/main" id="{72A19423-118A-B67D-8D35-BBCA948B3272}"/>
                    </a:ext>
                  </a:extLst>
                </p:cNvPr>
                <p:cNvSpPr/>
                <p:nvPr/>
              </p:nvSpPr>
              <p:spPr>
                <a:xfrm>
                  <a:off x="9003625" y="3256250"/>
                  <a:ext cx="58575" cy="92375"/>
                </a:xfrm>
                <a:custGeom>
                  <a:avLst/>
                  <a:gdLst/>
                  <a:ahLst/>
                  <a:cxnLst/>
                  <a:rect l="l" t="t" r="r" b="b"/>
                  <a:pathLst>
                    <a:path w="2343" h="3695" extrusionOk="0">
                      <a:moveTo>
                        <a:pt x="1557" y="0"/>
                      </a:moveTo>
                      <a:lnTo>
                        <a:pt x="0" y="335"/>
                      </a:lnTo>
                      <a:lnTo>
                        <a:pt x="771" y="3694"/>
                      </a:lnTo>
                      <a:lnTo>
                        <a:pt x="2342" y="3171"/>
                      </a:lnTo>
                      <a:lnTo>
                        <a:pt x="155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557;p36">
                  <a:extLst>
                    <a:ext uri="{FF2B5EF4-FFF2-40B4-BE49-F238E27FC236}">
                      <a16:creationId xmlns:a16="http://schemas.microsoft.com/office/drawing/2014/main" id="{2D45382D-ECB0-F2E9-4156-397350CA7B62}"/>
                    </a:ext>
                  </a:extLst>
                </p:cNvPr>
                <p:cNvSpPr/>
                <p:nvPr/>
              </p:nvSpPr>
              <p:spPr>
                <a:xfrm>
                  <a:off x="9042525" y="3347150"/>
                  <a:ext cx="7300" cy="7275"/>
                </a:xfrm>
                <a:custGeom>
                  <a:avLst/>
                  <a:gdLst/>
                  <a:ahLst/>
                  <a:cxnLst/>
                  <a:rect l="l" t="t" r="r" b="b"/>
                  <a:pathLst>
                    <a:path w="292" h="291" extrusionOk="0">
                      <a:moveTo>
                        <a:pt x="146" y="0"/>
                      </a:moveTo>
                      <a:cubicBezTo>
                        <a:pt x="73" y="0"/>
                        <a:pt x="1" y="58"/>
                        <a:pt x="1" y="145"/>
                      </a:cubicBezTo>
                      <a:cubicBezTo>
                        <a:pt x="1" y="218"/>
                        <a:pt x="73" y="291"/>
                        <a:pt x="146" y="291"/>
                      </a:cubicBezTo>
                      <a:cubicBezTo>
                        <a:pt x="219" y="291"/>
                        <a:pt x="292" y="233"/>
                        <a:pt x="292" y="145"/>
                      </a:cubicBezTo>
                      <a:cubicBezTo>
                        <a:pt x="292" y="58"/>
                        <a:pt x="219" y="0"/>
                        <a:pt x="146" y="0"/>
                      </a:cubicBezTo>
                      <a:close/>
                    </a:path>
                  </a:pathLst>
                </a:custGeom>
                <a:solidFill>
                  <a:srgbClr val="0EB1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558;p36">
                  <a:extLst>
                    <a:ext uri="{FF2B5EF4-FFF2-40B4-BE49-F238E27FC236}">
                      <a16:creationId xmlns:a16="http://schemas.microsoft.com/office/drawing/2014/main" id="{C5FB2A9D-D642-D1EE-7794-80C898FAFEFD}"/>
                    </a:ext>
                  </a:extLst>
                </p:cNvPr>
                <p:cNvSpPr/>
                <p:nvPr/>
              </p:nvSpPr>
              <p:spPr>
                <a:xfrm>
                  <a:off x="9147250" y="3151150"/>
                  <a:ext cx="11300" cy="14225"/>
                </a:xfrm>
                <a:custGeom>
                  <a:avLst/>
                  <a:gdLst/>
                  <a:ahLst/>
                  <a:cxnLst/>
                  <a:rect l="l" t="t" r="r" b="b"/>
                  <a:pathLst>
                    <a:path w="452" h="569" extrusionOk="0">
                      <a:moveTo>
                        <a:pt x="451" y="1"/>
                      </a:moveTo>
                      <a:lnTo>
                        <a:pt x="0" y="248"/>
                      </a:lnTo>
                      <a:lnTo>
                        <a:pt x="408" y="568"/>
                      </a:lnTo>
                      <a:lnTo>
                        <a:pt x="233" y="292"/>
                      </a:lnTo>
                      <a:lnTo>
                        <a:pt x="451" y="1"/>
                      </a:lnTo>
                      <a:close/>
                    </a:path>
                  </a:pathLst>
                </a:custGeom>
                <a:solidFill>
                  <a:srgbClr val="007B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559;p36">
                  <a:extLst>
                    <a:ext uri="{FF2B5EF4-FFF2-40B4-BE49-F238E27FC236}">
                      <a16:creationId xmlns:a16="http://schemas.microsoft.com/office/drawing/2014/main" id="{17D90419-97F9-53A8-2713-DA7A32507B58}"/>
                    </a:ext>
                  </a:extLst>
                </p:cNvPr>
                <p:cNvSpPr/>
                <p:nvPr/>
              </p:nvSpPr>
              <p:spPr>
                <a:xfrm>
                  <a:off x="9395047" y="3729652"/>
                  <a:ext cx="137827" cy="120947"/>
                </a:xfrm>
                <a:custGeom>
                  <a:avLst/>
                  <a:gdLst/>
                  <a:ahLst/>
                  <a:cxnLst/>
                  <a:rect l="l" t="t" r="r" b="b"/>
                  <a:pathLst>
                    <a:path w="6720" h="5897" extrusionOk="0">
                      <a:moveTo>
                        <a:pt x="3367" y="1"/>
                      </a:moveTo>
                      <a:cubicBezTo>
                        <a:pt x="2278" y="1"/>
                        <a:pt x="1236" y="602"/>
                        <a:pt x="727" y="1640"/>
                      </a:cubicBezTo>
                      <a:cubicBezTo>
                        <a:pt x="0" y="3109"/>
                        <a:pt x="596" y="4869"/>
                        <a:pt x="2065" y="5596"/>
                      </a:cubicBezTo>
                      <a:cubicBezTo>
                        <a:pt x="2481" y="5799"/>
                        <a:pt x="2923" y="5896"/>
                        <a:pt x="3359" y="5896"/>
                      </a:cubicBezTo>
                      <a:cubicBezTo>
                        <a:pt x="4447" y="5896"/>
                        <a:pt x="5498" y="5292"/>
                        <a:pt x="6007" y="4243"/>
                      </a:cubicBezTo>
                      <a:cubicBezTo>
                        <a:pt x="6719" y="2789"/>
                        <a:pt x="6123" y="1029"/>
                        <a:pt x="4669" y="302"/>
                      </a:cubicBezTo>
                      <a:cubicBezTo>
                        <a:pt x="4248" y="98"/>
                        <a:pt x="3804" y="1"/>
                        <a:pt x="336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3" name="Google Shape;1560;p36">
                <a:extLst>
                  <a:ext uri="{FF2B5EF4-FFF2-40B4-BE49-F238E27FC236}">
                    <a16:creationId xmlns:a16="http://schemas.microsoft.com/office/drawing/2014/main" id="{3326BFE6-D7F2-07EB-E025-532A902F85C7}"/>
                  </a:ext>
                </a:extLst>
              </p:cNvPr>
              <p:cNvCxnSpPr/>
              <p:nvPr/>
            </p:nvCxnSpPr>
            <p:spPr>
              <a:xfrm rot="10800000" flipH="1">
                <a:off x="4462725" y="2562625"/>
                <a:ext cx="82200" cy="40200"/>
              </a:xfrm>
              <a:prstGeom prst="straightConnector1">
                <a:avLst/>
              </a:prstGeom>
              <a:noFill/>
              <a:ln w="9525" cap="flat" cmpd="sng">
                <a:solidFill>
                  <a:schemeClr val="lt1"/>
                </a:solidFill>
                <a:prstDash val="solid"/>
                <a:round/>
                <a:headEnd type="none" w="med" len="med"/>
                <a:tailEnd type="none" w="med" len="med"/>
              </a:ln>
            </p:spPr>
          </p:cxnSp>
        </p:grpSp>
        <p:sp>
          <p:nvSpPr>
            <p:cNvPr id="11" name="Google Shape;1561;p36">
              <a:extLst>
                <a:ext uri="{FF2B5EF4-FFF2-40B4-BE49-F238E27FC236}">
                  <a16:creationId xmlns:a16="http://schemas.microsoft.com/office/drawing/2014/main" id="{8E7E13AA-1868-AB6A-B999-F1EA52131A1F}"/>
                </a:ext>
              </a:extLst>
            </p:cNvPr>
            <p:cNvSpPr/>
            <p:nvPr/>
          </p:nvSpPr>
          <p:spPr>
            <a:xfrm>
              <a:off x="4355525" y="1669125"/>
              <a:ext cx="537300" cy="357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 name="Google Shape;8449;p154">
            <a:extLst>
              <a:ext uri="{FF2B5EF4-FFF2-40B4-BE49-F238E27FC236}">
                <a16:creationId xmlns:a16="http://schemas.microsoft.com/office/drawing/2014/main" id="{FB47B6BA-39F0-A968-6E69-06D9270B6ED9}"/>
              </a:ext>
            </a:extLst>
          </p:cNvPr>
          <p:cNvGrpSpPr/>
          <p:nvPr/>
        </p:nvGrpSpPr>
        <p:grpSpPr>
          <a:xfrm>
            <a:off x="900757" y="2091862"/>
            <a:ext cx="712713" cy="797704"/>
            <a:chOff x="-34003850" y="3227275"/>
            <a:chExt cx="291450" cy="291450"/>
          </a:xfrm>
          <a:solidFill>
            <a:schemeClr val="accent4">
              <a:lumMod val="75000"/>
            </a:schemeClr>
          </a:solidFill>
        </p:grpSpPr>
        <p:sp>
          <p:nvSpPr>
            <p:cNvPr id="53" name="Google Shape;8450;p154">
              <a:extLst>
                <a:ext uri="{FF2B5EF4-FFF2-40B4-BE49-F238E27FC236}">
                  <a16:creationId xmlns:a16="http://schemas.microsoft.com/office/drawing/2014/main" id="{7FF5BAFE-FB82-DC06-FB09-9DA6B06A131A}"/>
                </a:ext>
              </a:extLst>
            </p:cNvPr>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8451;p154">
              <a:extLst>
                <a:ext uri="{FF2B5EF4-FFF2-40B4-BE49-F238E27FC236}">
                  <a16:creationId xmlns:a16="http://schemas.microsoft.com/office/drawing/2014/main" id="{8A0B90C8-2468-B664-ACE7-4B33790C0E64}"/>
                </a:ext>
              </a:extLst>
            </p:cNvPr>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8452;p154">
              <a:extLst>
                <a:ext uri="{FF2B5EF4-FFF2-40B4-BE49-F238E27FC236}">
                  <a16:creationId xmlns:a16="http://schemas.microsoft.com/office/drawing/2014/main" id="{6084C8DD-CD3D-405E-9DD6-50C58F710408}"/>
                </a:ext>
              </a:extLst>
            </p:cNvPr>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8453;p154">
              <a:extLst>
                <a:ext uri="{FF2B5EF4-FFF2-40B4-BE49-F238E27FC236}">
                  <a16:creationId xmlns:a16="http://schemas.microsoft.com/office/drawing/2014/main" id="{469C40A0-9C97-8044-15DF-E4F9F87D11C5}"/>
                </a:ext>
              </a:extLst>
            </p:cNvPr>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8454;p154">
              <a:extLst>
                <a:ext uri="{FF2B5EF4-FFF2-40B4-BE49-F238E27FC236}">
                  <a16:creationId xmlns:a16="http://schemas.microsoft.com/office/drawing/2014/main" id="{C375BDF6-FFB3-D884-BFBB-79F8A63EBF53}"/>
                </a:ext>
              </a:extLst>
            </p:cNvPr>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04961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154"/>
        <p:cNvGrpSpPr/>
        <p:nvPr/>
      </p:nvGrpSpPr>
      <p:grpSpPr>
        <a:xfrm>
          <a:off x="0" y="0"/>
          <a:ext cx="0" cy="0"/>
          <a:chOff x="0" y="0"/>
          <a:chExt cx="0" cy="0"/>
        </a:xfrm>
      </p:grpSpPr>
      <p:sp>
        <p:nvSpPr>
          <p:cNvPr id="5" name="Titre 4">
            <a:extLst>
              <a:ext uri="{FF2B5EF4-FFF2-40B4-BE49-F238E27FC236}">
                <a16:creationId xmlns:a16="http://schemas.microsoft.com/office/drawing/2014/main" id="{41D191CD-CF6C-8E7C-9EF2-F42B306E29EC}"/>
              </a:ext>
            </a:extLst>
          </p:cNvPr>
          <p:cNvSpPr>
            <a:spLocks noGrp="1"/>
          </p:cNvSpPr>
          <p:nvPr>
            <p:ph type="title"/>
          </p:nvPr>
        </p:nvSpPr>
        <p:spPr>
          <a:xfrm>
            <a:off x="1412415" y="525171"/>
            <a:ext cx="6319170" cy="497700"/>
          </a:xfrm>
        </p:spPr>
        <p:txBody>
          <a:bodyPr/>
          <a:lstStyle/>
          <a:p>
            <a:pPr algn="ctr"/>
            <a:r>
              <a:rPr lang="fr-FR" sz="3200" dirty="0">
                <a:solidFill>
                  <a:schemeClr val="accent5">
                    <a:lumMod val="50000"/>
                  </a:schemeClr>
                </a:solidFill>
              </a:rPr>
              <a:t>A. Présentation et stratégie</a:t>
            </a:r>
          </a:p>
        </p:txBody>
      </p:sp>
      <p:sp>
        <p:nvSpPr>
          <p:cNvPr id="4" name="Rectangle : coins arrondis 3">
            <a:extLst>
              <a:ext uri="{FF2B5EF4-FFF2-40B4-BE49-F238E27FC236}">
                <a16:creationId xmlns:a16="http://schemas.microsoft.com/office/drawing/2014/main" id="{882BA467-7F23-F313-CF1D-4981CC0838F3}"/>
              </a:ext>
            </a:extLst>
          </p:cNvPr>
          <p:cNvSpPr/>
          <p:nvPr/>
        </p:nvSpPr>
        <p:spPr>
          <a:xfrm>
            <a:off x="1828800" y="1090486"/>
            <a:ext cx="5486399" cy="3729870"/>
          </a:xfrm>
          <a:prstGeom prst="roundRect">
            <a:avLst>
              <a:gd name="adj" fmla="val 24924"/>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nSpc>
                <a:spcPct val="107000"/>
              </a:lnSpc>
              <a:buClr>
                <a:schemeClr val="bg1"/>
              </a:buClr>
              <a:buFont typeface="Wingdings" panose="05000000000000000000" pitchFamily="2" charset="2"/>
              <a:buChar char="v"/>
            </a:pPr>
            <a:r>
              <a:rPr lang="fr-FR" sz="1100" kern="0" dirty="0">
                <a:solidFill>
                  <a:schemeClr val="bg1"/>
                </a:solidFill>
                <a:effectLst/>
                <a:latin typeface="Fira Sans Extra Condensed SemiBold" panose="020B0604020202020204" charset="0"/>
                <a:ea typeface="Times New Roman" panose="02020603050405020304" pitchFamily="18" charset="0"/>
                <a:cs typeface="Times New Roman" panose="02020603050405020304" pitchFamily="18" charset="0"/>
              </a:rPr>
              <a:t>L’e-mail est un outil de communication puissant, s’il est bien utilisé. Une politique</a:t>
            </a:r>
            <a:r>
              <a:rPr lang="fr-FR" sz="1100" kern="100" dirty="0">
                <a:solidFill>
                  <a:schemeClr val="bg1"/>
                </a:solidFill>
                <a:latin typeface="Fira Sans Extra Condensed SemiBold" panose="020B0604020202020204" charset="0"/>
                <a:ea typeface="Times New Roman" panose="02020603050405020304" pitchFamily="18" charset="0"/>
                <a:cs typeface="Times New Roman" panose="02020603050405020304" pitchFamily="18" charset="0"/>
              </a:rPr>
              <a:t> </a:t>
            </a:r>
            <a:r>
              <a:rPr lang="fr-FR" sz="1100" kern="0" dirty="0">
                <a:solidFill>
                  <a:schemeClr val="bg1"/>
                </a:solidFill>
                <a:effectLst/>
                <a:latin typeface="Fira Sans Extra Condensed SemiBold" panose="020B0604020202020204" charset="0"/>
                <a:ea typeface="Times New Roman" panose="02020603050405020304" pitchFamily="18" charset="0"/>
                <a:cs typeface="Times New Roman" panose="02020603050405020304" pitchFamily="18" charset="0"/>
              </a:rPr>
              <a:t>structurée  d’e-mailing est une excellente technique  de conquête ou de fidélisation</a:t>
            </a:r>
            <a:r>
              <a:rPr lang="fr-FR" sz="1100" kern="100" dirty="0">
                <a:solidFill>
                  <a:schemeClr val="bg1"/>
                </a:solidFill>
                <a:latin typeface="Fira Sans Extra Condensed SemiBold" panose="020B0604020202020204" charset="0"/>
                <a:ea typeface="Times New Roman" panose="02020603050405020304" pitchFamily="18" charset="0"/>
                <a:cs typeface="Times New Roman" panose="02020603050405020304" pitchFamily="18" charset="0"/>
              </a:rPr>
              <a:t> </a:t>
            </a:r>
            <a:r>
              <a:rPr lang="fr-FR" sz="1100" kern="0" dirty="0">
                <a:solidFill>
                  <a:schemeClr val="bg1"/>
                </a:solidFill>
                <a:effectLst/>
                <a:latin typeface="Fira Sans Extra Condensed SemiBold" panose="020B0604020202020204" charset="0"/>
                <a:ea typeface="Times New Roman" panose="02020603050405020304" pitchFamily="18" charset="0"/>
                <a:cs typeface="Times New Roman" panose="02020603050405020304" pitchFamily="18" charset="0"/>
              </a:rPr>
              <a:t>de clients, tant par le biais d’une communication institutionnelle que dans une</a:t>
            </a:r>
            <a:r>
              <a:rPr lang="fr-FR" sz="1100" kern="100" dirty="0">
                <a:solidFill>
                  <a:schemeClr val="bg1"/>
                </a:solidFill>
                <a:latin typeface="Fira Sans Extra Condensed SemiBold" panose="020B0604020202020204" charset="0"/>
                <a:ea typeface="Times New Roman" panose="02020603050405020304" pitchFamily="18" charset="0"/>
                <a:cs typeface="Times New Roman" panose="02020603050405020304" pitchFamily="18" charset="0"/>
              </a:rPr>
              <a:t> </a:t>
            </a:r>
            <a:r>
              <a:rPr lang="fr-FR" sz="1100" kern="0" dirty="0">
                <a:solidFill>
                  <a:schemeClr val="bg1"/>
                </a:solidFill>
                <a:effectLst/>
                <a:latin typeface="Fira Sans Extra Condensed SemiBold" panose="020B0604020202020204" charset="0"/>
                <a:ea typeface="Times New Roman" panose="02020603050405020304" pitchFamily="18" charset="0"/>
                <a:cs typeface="Times New Roman" panose="02020603050405020304" pitchFamily="18" charset="0"/>
              </a:rPr>
              <a:t>perspective commerciale plus offensive (relances et/ou offres promotionnelles</a:t>
            </a:r>
            <a:r>
              <a:rPr lang="fr-FR" sz="1100" kern="100" dirty="0">
                <a:solidFill>
                  <a:schemeClr val="bg1"/>
                </a:solidFill>
                <a:latin typeface="Fira Sans Extra Condensed SemiBold" panose="020B0604020202020204" charset="0"/>
                <a:ea typeface="Times New Roman" panose="02020603050405020304" pitchFamily="18" charset="0"/>
                <a:cs typeface="Times New Roman" panose="02020603050405020304" pitchFamily="18" charset="0"/>
              </a:rPr>
              <a:t> </a:t>
            </a:r>
            <a:r>
              <a:rPr lang="fr-FR" sz="1100" kern="0" dirty="0">
                <a:solidFill>
                  <a:schemeClr val="bg1"/>
                </a:solidFill>
                <a:effectLst/>
                <a:latin typeface="Fira Sans Extra Condensed SemiBold" panose="020B0604020202020204" charset="0"/>
                <a:ea typeface="Times New Roman" panose="02020603050405020304" pitchFamily="18" charset="0"/>
                <a:cs typeface="Times New Roman" panose="02020603050405020304" pitchFamily="18" charset="0"/>
              </a:rPr>
              <a:t>effectuées par e-mail, etc.).</a:t>
            </a:r>
          </a:p>
          <a:p>
            <a:pPr marL="171450" indent="-171450">
              <a:lnSpc>
                <a:spcPct val="107000"/>
              </a:lnSpc>
              <a:buClr>
                <a:schemeClr val="bg1"/>
              </a:buClr>
              <a:buFont typeface="Wingdings" panose="05000000000000000000" pitchFamily="2" charset="2"/>
              <a:buChar char="v"/>
            </a:pPr>
            <a:endParaRPr lang="fr-FR" sz="1100" kern="100" dirty="0">
              <a:solidFill>
                <a:schemeClr val="bg1"/>
              </a:solidFill>
              <a:effectLst/>
              <a:latin typeface="Fira Sans Extra Condensed SemiBold" panose="020B0604020202020204" charset="0"/>
              <a:ea typeface="Calibri" panose="020F0502020204030204" pitchFamily="34" charset="0"/>
              <a:cs typeface="Times New Roman" panose="02020603050405020304" pitchFamily="18" charset="0"/>
            </a:endParaRPr>
          </a:p>
          <a:p>
            <a:pPr marL="171450" indent="-171450">
              <a:lnSpc>
                <a:spcPct val="107000"/>
              </a:lnSpc>
              <a:buClr>
                <a:schemeClr val="bg1"/>
              </a:buClr>
              <a:buFont typeface="Wingdings" panose="05000000000000000000" pitchFamily="2" charset="2"/>
              <a:buChar char="v"/>
            </a:pPr>
            <a:r>
              <a:rPr lang="fr-FR" sz="1100" dirty="0">
                <a:solidFill>
                  <a:schemeClr val="bg1"/>
                </a:solidFill>
                <a:latin typeface="Fira Sans Extra Condensed SemiBold" panose="020B0604020202020204" charset="0"/>
                <a:cs typeface="Times New Roman" panose="02020603050405020304" pitchFamily="18" charset="0"/>
              </a:rPr>
              <a:t>Exemple : Le site Web de Carrefour propose à ses clients un abonnement gratuit à 4 newsletters hebdomadaires. La première est centrée sur les bonnes affaires de la semaine (catalogue, promotions), la deuxième, plus globale, traite de l’actualité du groupe Carrefour, la troisième de celle des Carrefours </a:t>
            </a:r>
            <a:r>
              <a:rPr lang="fr-FR" sz="1100" dirty="0" err="1">
                <a:solidFill>
                  <a:schemeClr val="bg1"/>
                </a:solidFill>
                <a:latin typeface="Fira Sans Extra Condensed SemiBold" panose="020B0604020202020204" charset="0"/>
                <a:cs typeface="Times New Roman" panose="02020603050405020304" pitchFamily="18" charset="0"/>
              </a:rPr>
              <a:t>Market</a:t>
            </a:r>
            <a:r>
              <a:rPr lang="fr-FR" sz="1100" dirty="0">
                <a:solidFill>
                  <a:schemeClr val="bg1"/>
                </a:solidFill>
                <a:latin typeface="Fira Sans Extra Condensed SemiBold" panose="020B0604020202020204" charset="0"/>
                <a:cs typeface="Times New Roman" panose="02020603050405020304" pitchFamily="18" charset="0"/>
              </a:rPr>
              <a:t> et la quatrième des menus et recettes du moment</a:t>
            </a:r>
          </a:p>
          <a:p>
            <a:pPr marL="171450" indent="-171450">
              <a:lnSpc>
                <a:spcPct val="107000"/>
              </a:lnSpc>
              <a:buClr>
                <a:schemeClr val="bg1"/>
              </a:buClr>
              <a:buFont typeface="Wingdings" panose="05000000000000000000" pitchFamily="2" charset="2"/>
              <a:buChar char="v"/>
            </a:pPr>
            <a:endParaRPr lang="fr-FR" sz="1100" dirty="0">
              <a:solidFill>
                <a:schemeClr val="bg1"/>
              </a:solidFill>
              <a:latin typeface="Fira Sans Extra Condensed SemiBold" panose="020B0604020202020204" charset="0"/>
              <a:cs typeface="Times New Roman" panose="02020603050405020304" pitchFamily="18" charset="0"/>
            </a:endParaRPr>
          </a:p>
          <a:p>
            <a:pPr marL="171450" indent="-171450">
              <a:lnSpc>
                <a:spcPct val="107000"/>
              </a:lnSpc>
              <a:spcAft>
                <a:spcPts val="800"/>
              </a:spcAft>
              <a:buClr>
                <a:schemeClr val="bg1"/>
              </a:buClr>
              <a:buFont typeface="Wingdings" panose="05000000000000000000" pitchFamily="2" charset="2"/>
              <a:buChar char="v"/>
            </a:pPr>
            <a:r>
              <a:rPr lang="fr-FR" sz="1100" dirty="0">
                <a:solidFill>
                  <a:schemeClr val="bg1"/>
                </a:solidFill>
                <a:latin typeface="Fira Sans Extra Condensed SemiBold" panose="020B0604020202020204" charset="0"/>
                <a:cs typeface="Times New Roman" panose="02020603050405020304" pitchFamily="18" charset="0"/>
              </a:rPr>
              <a:t>L’entreprise désireuse d’effectuer une campagne d’emailing vérifiera que les destinataires ont bien donné leur consentement à recevoir ce type de message.</a:t>
            </a:r>
          </a:p>
          <a:p>
            <a:pPr marL="171450" indent="-171450">
              <a:lnSpc>
                <a:spcPct val="107000"/>
              </a:lnSpc>
              <a:spcAft>
                <a:spcPts val="800"/>
              </a:spcAft>
              <a:buClr>
                <a:schemeClr val="bg1"/>
              </a:buClr>
              <a:buFont typeface="Wingdings" panose="05000000000000000000" pitchFamily="2" charset="2"/>
              <a:buChar char="v"/>
            </a:pPr>
            <a:r>
              <a:rPr lang="fr-FR" sz="1100" dirty="0">
                <a:solidFill>
                  <a:schemeClr val="bg1"/>
                </a:solidFill>
                <a:latin typeface="Fira Sans Extra Condensed SemiBold" panose="020B0604020202020204" charset="0"/>
                <a:cs typeface="Times New Roman" panose="02020603050405020304" pitchFamily="18" charset="0"/>
              </a:rPr>
              <a:t>C’est toute la différence entre un message commercial et un spam. Cette distinction faite par l’article 22 de la loi du 21 juin 2004, toujours en vigueur sur l’économie numérique et rendue obligatoire par le RGPD s’applique également aux messages reçus sous forme ou MMS</a:t>
            </a:r>
          </a:p>
        </p:txBody>
      </p:sp>
    </p:spTree>
    <p:extLst>
      <p:ext uri="{BB962C8B-B14F-4D97-AF65-F5344CB8AC3E}">
        <p14:creationId xmlns:p14="http://schemas.microsoft.com/office/powerpoint/2010/main" val="9757873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154"/>
        <p:cNvGrpSpPr/>
        <p:nvPr/>
      </p:nvGrpSpPr>
      <p:grpSpPr>
        <a:xfrm>
          <a:off x="0" y="0"/>
          <a:ext cx="0" cy="0"/>
          <a:chOff x="0" y="0"/>
          <a:chExt cx="0" cy="0"/>
        </a:xfrm>
      </p:grpSpPr>
      <p:sp>
        <p:nvSpPr>
          <p:cNvPr id="5" name="Titre 4">
            <a:extLst>
              <a:ext uri="{FF2B5EF4-FFF2-40B4-BE49-F238E27FC236}">
                <a16:creationId xmlns:a16="http://schemas.microsoft.com/office/drawing/2014/main" id="{41D191CD-CF6C-8E7C-9EF2-F42B306E29EC}"/>
              </a:ext>
            </a:extLst>
          </p:cNvPr>
          <p:cNvSpPr>
            <a:spLocks noGrp="1"/>
          </p:cNvSpPr>
          <p:nvPr>
            <p:ph type="title"/>
          </p:nvPr>
        </p:nvSpPr>
        <p:spPr>
          <a:xfrm>
            <a:off x="1412415" y="563271"/>
            <a:ext cx="6319170" cy="497700"/>
          </a:xfrm>
        </p:spPr>
        <p:txBody>
          <a:bodyPr/>
          <a:lstStyle/>
          <a:p>
            <a:pPr algn="ctr"/>
            <a:r>
              <a:rPr lang="fr-FR" sz="3200" dirty="0">
                <a:solidFill>
                  <a:schemeClr val="accent5">
                    <a:lumMod val="50000"/>
                  </a:schemeClr>
                </a:solidFill>
              </a:rPr>
              <a:t>B. Vers une convergence des supports</a:t>
            </a:r>
          </a:p>
        </p:txBody>
      </p:sp>
      <p:sp>
        <p:nvSpPr>
          <p:cNvPr id="4" name="Rectangle : coins arrondis 3">
            <a:extLst>
              <a:ext uri="{FF2B5EF4-FFF2-40B4-BE49-F238E27FC236}">
                <a16:creationId xmlns:a16="http://schemas.microsoft.com/office/drawing/2014/main" id="{882BA467-7F23-F313-CF1D-4981CC0838F3}"/>
              </a:ext>
            </a:extLst>
          </p:cNvPr>
          <p:cNvSpPr/>
          <p:nvPr/>
        </p:nvSpPr>
        <p:spPr>
          <a:xfrm>
            <a:off x="1828800" y="1443989"/>
            <a:ext cx="5486399" cy="2740140"/>
          </a:xfrm>
          <a:prstGeom prst="roundRect">
            <a:avLst>
              <a:gd name="adj" fmla="val 24924"/>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nSpc>
                <a:spcPct val="107000"/>
              </a:lnSpc>
              <a:spcAft>
                <a:spcPts val="800"/>
              </a:spcAft>
              <a:buClr>
                <a:schemeClr val="bg1"/>
              </a:buClr>
              <a:buFont typeface="Wingdings" panose="05000000000000000000" pitchFamily="2" charset="2"/>
              <a:buChar char="v"/>
            </a:pPr>
            <a:r>
              <a:rPr lang="fr-FR" sz="1200" kern="0" dirty="0">
                <a:solidFill>
                  <a:schemeClr val="bg1"/>
                </a:solidFill>
                <a:effectLst/>
                <a:latin typeface="Fira Sans Extra Condensed SemiBold" panose="020B0604020202020204" charset="0"/>
                <a:ea typeface="Times New Roman" panose="02020603050405020304" pitchFamily="18" charset="0"/>
                <a:cs typeface="Times New Roman" panose="02020603050405020304" pitchFamily="18" charset="0"/>
              </a:rPr>
              <a:t>Moyen de communication rapide, fiable et économique, le courrier électronique a quasi totalement supplanté les autres moyens de communication écrite. Il coexiste aujourd’hui avec les chats d’entreprise comme Slack, Teams, ou Skype Entreprise qui permettent d’éviter d’envoyer des e-mails sur des sujets du quotidien.</a:t>
            </a:r>
            <a:endParaRPr lang="fr-FR" sz="1200" kern="100" dirty="0">
              <a:solidFill>
                <a:schemeClr val="bg1"/>
              </a:solidFill>
              <a:effectLst/>
              <a:latin typeface="Fira Sans Extra Condensed SemiBold" panose="020B0604020202020204" charset="0"/>
              <a:ea typeface="Calibri" panose="020F0502020204030204" pitchFamily="34" charset="0"/>
              <a:cs typeface="Times New Roman" panose="02020603050405020304" pitchFamily="18" charset="0"/>
            </a:endParaRPr>
          </a:p>
          <a:p>
            <a:pPr marL="171450" indent="-171450">
              <a:lnSpc>
                <a:spcPct val="107000"/>
              </a:lnSpc>
              <a:spcAft>
                <a:spcPts val="800"/>
              </a:spcAft>
              <a:buClr>
                <a:schemeClr val="bg1"/>
              </a:buClr>
              <a:buFont typeface="Wingdings" panose="05000000000000000000" pitchFamily="2" charset="2"/>
              <a:buChar char="v"/>
            </a:pPr>
            <a:r>
              <a:rPr lang="fr-FR" sz="1200" kern="0" dirty="0">
                <a:solidFill>
                  <a:schemeClr val="bg1"/>
                </a:solidFill>
                <a:effectLst/>
                <a:latin typeface="Fira Sans Extra Condensed SemiBold" panose="020B0604020202020204" charset="0"/>
                <a:ea typeface="Times New Roman" panose="02020603050405020304" pitchFamily="18" charset="0"/>
                <a:cs typeface="Times New Roman" panose="02020603050405020304" pitchFamily="18" charset="0"/>
              </a:rPr>
              <a:t>On peut envisager à l’avenir une connexion plus grande entre le papier et l’électronique avec les QR codes qui permettent, en flashant un tag sur un document papier, de renvoyer vers des informations complémentaires obtenues via son smartphone. Demain, le papier pourra contenir du son, voire de la vidéo et toute frontière entre le document papier et numérique s’atténuera alors.</a:t>
            </a:r>
            <a:endParaRPr lang="fr-FR" sz="1200" kern="100" dirty="0">
              <a:solidFill>
                <a:schemeClr val="bg1"/>
              </a:solidFill>
              <a:effectLst/>
              <a:latin typeface="Fira Sans Extra Condensed SemiBold" panose="020B060402020202020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5054126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720"/>
        <p:cNvGrpSpPr/>
        <p:nvPr/>
      </p:nvGrpSpPr>
      <p:grpSpPr>
        <a:xfrm>
          <a:off x="0" y="0"/>
          <a:ext cx="0" cy="0"/>
          <a:chOff x="0" y="0"/>
          <a:chExt cx="0" cy="0"/>
        </a:xfrm>
      </p:grpSpPr>
      <p:sp>
        <p:nvSpPr>
          <p:cNvPr id="3" name="Titre 2">
            <a:extLst>
              <a:ext uri="{FF2B5EF4-FFF2-40B4-BE49-F238E27FC236}">
                <a16:creationId xmlns:a16="http://schemas.microsoft.com/office/drawing/2014/main" id="{4C164EC6-0269-CE54-7B7C-099FBBCE53BA}"/>
              </a:ext>
            </a:extLst>
          </p:cNvPr>
          <p:cNvSpPr>
            <a:spLocks noGrp="1"/>
          </p:cNvSpPr>
          <p:nvPr>
            <p:ph type="title"/>
          </p:nvPr>
        </p:nvSpPr>
        <p:spPr>
          <a:xfrm flipH="1">
            <a:off x="132286" y="2315325"/>
            <a:ext cx="5352910" cy="657000"/>
          </a:xfrm>
        </p:spPr>
        <p:txBody>
          <a:bodyPr/>
          <a:lstStyle/>
          <a:p>
            <a:pPr algn="ctr"/>
            <a:r>
              <a:rPr lang="fr-FR" sz="4000" dirty="0">
                <a:solidFill>
                  <a:schemeClr val="accent2">
                    <a:lumMod val="75000"/>
                  </a:schemeClr>
                </a:solidFill>
              </a:rPr>
              <a:t>IV. Les différents types de communication</a:t>
            </a:r>
            <a:endParaRPr lang="fr-FR" sz="4000" dirty="0"/>
          </a:p>
        </p:txBody>
      </p:sp>
      <p:grpSp>
        <p:nvGrpSpPr>
          <p:cNvPr id="2" name="Google Shape;1228;p31">
            <a:extLst>
              <a:ext uri="{FF2B5EF4-FFF2-40B4-BE49-F238E27FC236}">
                <a16:creationId xmlns:a16="http://schemas.microsoft.com/office/drawing/2014/main" id="{E8C3C796-EF21-7899-462F-AC7D08663E4B}"/>
              </a:ext>
            </a:extLst>
          </p:cNvPr>
          <p:cNvGrpSpPr/>
          <p:nvPr/>
        </p:nvGrpSpPr>
        <p:grpSpPr>
          <a:xfrm>
            <a:off x="5926313" y="728560"/>
            <a:ext cx="2596797" cy="3686380"/>
            <a:chOff x="-29382" y="1458534"/>
            <a:chExt cx="1736437" cy="2618382"/>
          </a:xfrm>
        </p:grpSpPr>
        <p:sp>
          <p:nvSpPr>
            <p:cNvPr id="4" name="Google Shape;1229;p31">
              <a:extLst>
                <a:ext uri="{FF2B5EF4-FFF2-40B4-BE49-F238E27FC236}">
                  <a16:creationId xmlns:a16="http://schemas.microsoft.com/office/drawing/2014/main" id="{6DB47CD3-F25E-81E3-D938-5C63FF981F87}"/>
                </a:ext>
              </a:extLst>
            </p:cNvPr>
            <p:cNvSpPr/>
            <p:nvPr/>
          </p:nvSpPr>
          <p:spPr>
            <a:xfrm>
              <a:off x="-29382" y="1586338"/>
              <a:ext cx="1096751" cy="2490578"/>
            </a:xfrm>
            <a:custGeom>
              <a:avLst/>
              <a:gdLst/>
              <a:ahLst/>
              <a:cxnLst/>
              <a:rect l="l" t="t" r="r" b="b"/>
              <a:pathLst>
                <a:path w="22151" h="50302" extrusionOk="0">
                  <a:moveTo>
                    <a:pt x="2495" y="0"/>
                  </a:moveTo>
                  <a:cubicBezTo>
                    <a:pt x="1003" y="0"/>
                    <a:pt x="0" y="607"/>
                    <a:pt x="0" y="1245"/>
                  </a:cubicBezTo>
                  <a:lnTo>
                    <a:pt x="0" y="49095"/>
                  </a:lnTo>
                  <a:cubicBezTo>
                    <a:pt x="0" y="49749"/>
                    <a:pt x="727" y="50302"/>
                    <a:pt x="1614" y="50302"/>
                  </a:cubicBezTo>
                  <a:lnTo>
                    <a:pt x="20536" y="50302"/>
                  </a:lnTo>
                  <a:cubicBezTo>
                    <a:pt x="21423" y="50302"/>
                    <a:pt x="22151" y="49764"/>
                    <a:pt x="22151" y="49095"/>
                  </a:cubicBezTo>
                  <a:lnTo>
                    <a:pt x="22151" y="4139"/>
                  </a:lnTo>
                  <a:cubicBezTo>
                    <a:pt x="22151" y="3572"/>
                    <a:pt x="21612" y="3078"/>
                    <a:pt x="20871" y="2976"/>
                  </a:cubicBezTo>
                  <a:lnTo>
                    <a:pt x="3374" y="67"/>
                  </a:lnTo>
                  <a:cubicBezTo>
                    <a:pt x="3067" y="21"/>
                    <a:pt x="2773" y="0"/>
                    <a:pt x="2495" y="0"/>
                  </a:cubicBezTo>
                  <a:close/>
                </a:path>
              </a:pathLst>
            </a:custGeom>
            <a:solidFill>
              <a:srgbClr val="0EB1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230;p31">
              <a:extLst>
                <a:ext uri="{FF2B5EF4-FFF2-40B4-BE49-F238E27FC236}">
                  <a16:creationId xmlns:a16="http://schemas.microsoft.com/office/drawing/2014/main" id="{0FB0834C-29A8-7F9E-D2DC-072890342D34}"/>
                </a:ext>
              </a:extLst>
            </p:cNvPr>
            <p:cNvSpPr/>
            <p:nvPr/>
          </p:nvSpPr>
          <p:spPr>
            <a:xfrm>
              <a:off x="-29382" y="1586338"/>
              <a:ext cx="1096751" cy="2490578"/>
            </a:xfrm>
            <a:custGeom>
              <a:avLst/>
              <a:gdLst/>
              <a:ahLst/>
              <a:cxnLst/>
              <a:rect l="l" t="t" r="r" b="b"/>
              <a:pathLst>
                <a:path w="22151" h="50302" extrusionOk="0">
                  <a:moveTo>
                    <a:pt x="2495" y="0"/>
                  </a:moveTo>
                  <a:cubicBezTo>
                    <a:pt x="1003" y="0"/>
                    <a:pt x="0" y="607"/>
                    <a:pt x="0" y="1245"/>
                  </a:cubicBezTo>
                  <a:lnTo>
                    <a:pt x="0" y="49095"/>
                  </a:lnTo>
                  <a:cubicBezTo>
                    <a:pt x="0" y="49749"/>
                    <a:pt x="727" y="50302"/>
                    <a:pt x="1614" y="50302"/>
                  </a:cubicBezTo>
                  <a:lnTo>
                    <a:pt x="20536" y="50302"/>
                  </a:lnTo>
                  <a:cubicBezTo>
                    <a:pt x="21423" y="50302"/>
                    <a:pt x="22151" y="49764"/>
                    <a:pt x="22151" y="49095"/>
                  </a:cubicBezTo>
                  <a:lnTo>
                    <a:pt x="22151" y="4139"/>
                  </a:lnTo>
                  <a:cubicBezTo>
                    <a:pt x="22151" y="3572"/>
                    <a:pt x="21612" y="3078"/>
                    <a:pt x="20871" y="2976"/>
                  </a:cubicBezTo>
                  <a:lnTo>
                    <a:pt x="3374" y="67"/>
                  </a:lnTo>
                  <a:cubicBezTo>
                    <a:pt x="3067" y="21"/>
                    <a:pt x="2773" y="0"/>
                    <a:pt x="249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231;p31">
              <a:extLst>
                <a:ext uri="{FF2B5EF4-FFF2-40B4-BE49-F238E27FC236}">
                  <a16:creationId xmlns:a16="http://schemas.microsoft.com/office/drawing/2014/main" id="{91ED6032-FFDF-0906-3746-C85FC796F233}"/>
                </a:ext>
              </a:extLst>
            </p:cNvPr>
            <p:cNvSpPr/>
            <p:nvPr/>
          </p:nvSpPr>
          <p:spPr>
            <a:xfrm>
              <a:off x="40432" y="1588516"/>
              <a:ext cx="1097494" cy="2488399"/>
            </a:xfrm>
            <a:custGeom>
              <a:avLst/>
              <a:gdLst/>
              <a:ahLst/>
              <a:cxnLst/>
              <a:rect l="l" t="t" r="r" b="b"/>
              <a:pathLst>
                <a:path w="22166" h="50258" extrusionOk="0">
                  <a:moveTo>
                    <a:pt x="1633" y="0"/>
                  </a:moveTo>
                  <a:cubicBezTo>
                    <a:pt x="756" y="0"/>
                    <a:pt x="1" y="525"/>
                    <a:pt x="1" y="1201"/>
                  </a:cubicBezTo>
                  <a:lnTo>
                    <a:pt x="1" y="49051"/>
                  </a:lnTo>
                  <a:cubicBezTo>
                    <a:pt x="1" y="49705"/>
                    <a:pt x="728" y="50258"/>
                    <a:pt x="1615" y="50258"/>
                  </a:cubicBezTo>
                  <a:lnTo>
                    <a:pt x="20551" y="50258"/>
                  </a:lnTo>
                  <a:cubicBezTo>
                    <a:pt x="21439" y="50258"/>
                    <a:pt x="22166" y="49720"/>
                    <a:pt x="22166" y="49051"/>
                  </a:cubicBezTo>
                  <a:lnTo>
                    <a:pt x="22166" y="4095"/>
                  </a:lnTo>
                  <a:cubicBezTo>
                    <a:pt x="22166" y="3528"/>
                    <a:pt x="21613" y="3034"/>
                    <a:pt x="20871" y="2932"/>
                  </a:cubicBezTo>
                  <a:lnTo>
                    <a:pt x="1950" y="23"/>
                  </a:lnTo>
                  <a:cubicBezTo>
                    <a:pt x="1843" y="8"/>
                    <a:pt x="1737" y="0"/>
                    <a:pt x="1633" y="0"/>
                  </a:cubicBezTo>
                  <a:close/>
                </a:path>
              </a:pathLst>
            </a:custGeom>
            <a:solidFill>
              <a:srgbClr val="0EB1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232;p31">
              <a:extLst>
                <a:ext uri="{FF2B5EF4-FFF2-40B4-BE49-F238E27FC236}">
                  <a16:creationId xmlns:a16="http://schemas.microsoft.com/office/drawing/2014/main" id="{BA9B2777-B7D1-76BB-E9B7-13795FE62963}"/>
                </a:ext>
              </a:extLst>
            </p:cNvPr>
            <p:cNvSpPr/>
            <p:nvPr/>
          </p:nvSpPr>
          <p:spPr>
            <a:xfrm>
              <a:off x="417081" y="1673877"/>
              <a:ext cx="427045" cy="91499"/>
            </a:xfrm>
            <a:custGeom>
              <a:avLst/>
              <a:gdLst/>
              <a:ahLst/>
              <a:cxnLst/>
              <a:rect l="l" t="t" r="r" b="b"/>
              <a:pathLst>
                <a:path w="8625" h="1848" extrusionOk="0">
                  <a:moveTo>
                    <a:pt x="233" y="1"/>
                  </a:moveTo>
                  <a:cubicBezTo>
                    <a:pt x="102" y="1"/>
                    <a:pt x="0" y="117"/>
                    <a:pt x="0" y="277"/>
                  </a:cubicBezTo>
                  <a:lnTo>
                    <a:pt x="0" y="335"/>
                  </a:lnTo>
                  <a:cubicBezTo>
                    <a:pt x="0" y="495"/>
                    <a:pt x="88" y="626"/>
                    <a:pt x="218" y="641"/>
                  </a:cubicBezTo>
                  <a:lnTo>
                    <a:pt x="8407" y="1848"/>
                  </a:lnTo>
                  <a:cubicBezTo>
                    <a:pt x="8523" y="1848"/>
                    <a:pt x="8610" y="1731"/>
                    <a:pt x="8625" y="1586"/>
                  </a:cubicBezTo>
                  <a:lnTo>
                    <a:pt x="8625" y="1528"/>
                  </a:lnTo>
                  <a:cubicBezTo>
                    <a:pt x="8625" y="1382"/>
                    <a:pt x="8538" y="1266"/>
                    <a:pt x="8421" y="1237"/>
                  </a:cubicBezTo>
                  <a:lnTo>
                    <a:pt x="233" y="1"/>
                  </a:lnTo>
                  <a:close/>
                </a:path>
              </a:pathLst>
            </a:custGeom>
            <a:solidFill>
              <a:srgbClr val="0EB1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233;p31">
              <a:extLst>
                <a:ext uri="{FF2B5EF4-FFF2-40B4-BE49-F238E27FC236}">
                  <a16:creationId xmlns:a16="http://schemas.microsoft.com/office/drawing/2014/main" id="{F81E6BAE-8993-E491-60F2-4CEE568470C2}"/>
                </a:ext>
              </a:extLst>
            </p:cNvPr>
            <p:cNvSpPr/>
            <p:nvPr/>
          </p:nvSpPr>
          <p:spPr>
            <a:xfrm>
              <a:off x="106681" y="1695465"/>
              <a:ext cx="980843" cy="2137356"/>
            </a:xfrm>
            <a:custGeom>
              <a:avLst/>
              <a:gdLst/>
              <a:ahLst/>
              <a:cxnLst/>
              <a:rect l="l" t="t" r="r" b="b"/>
              <a:pathLst>
                <a:path w="19810" h="43168" extrusionOk="0">
                  <a:moveTo>
                    <a:pt x="1" y="1"/>
                  </a:moveTo>
                  <a:lnTo>
                    <a:pt x="1" y="43168"/>
                  </a:lnTo>
                  <a:lnTo>
                    <a:pt x="19810" y="43168"/>
                  </a:lnTo>
                  <a:lnTo>
                    <a:pt x="19810" y="2619"/>
                  </a:lnTo>
                  <a:lnTo>
                    <a:pt x="1" y="1"/>
                  </a:lnTo>
                  <a:close/>
                </a:path>
              </a:pathLst>
            </a:custGeom>
            <a:solidFill>
              <a:srgbClr val="C4D1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234;p31">
              <a:extLst>
                <a:ext uri="{FF2B5EF4-FFF2-40B4-BE49-F238E27FC236}">
                  <a16:creationId xmlns:a16="http://schemas.microsoft.com/office/drawing/2014/main" id="{BC29F670-C4D1-408C-73CF-DAA5C9F9DE8A}"/>
                </a:ext>
              </a:extLst>
            </p:cNvPr>
            <p:cNvSpPr/>
            <p:nvPr/>
          </p:nvSpPr>
          <p:spPr>
            <a:xfrm>
              <a:off x="498432" y="3869556"/>
              <a:ext cx="180077" cy="169283"/>
            </a:xfrm>
            <a:custGeom>
              <a:avLst/>
              <a:gdLst/>
              <a:ahLst/>
              <a:cxnLst/>
              <a:rect l="l" t="t" r="r" b="b"/>
              <a:pathLst>
                <a:path w="3637" h="3419" extrusionOk="0">
                  <a:moveTo>
                    <a:pt x="1819" y="0"/>
                  </a:moveTo>
                  <a:cubicBezTo>
                    <a:pt x="815" y="0"/>
                    <a:pt x="1" y="771"/>
                    <a:pt x="1" y="1716"/>
                  </a:cubicBezTo>
                  <a:cubicBezTo>
                    <a:pt x="1" y="2662"/>
                    <a:pt x="815" y="3418"/>
                    <a:pt x="1819" y="3418"/>
                  </a:cubicBezTo>
                  <a:cubicBezTo>
                    <a:pt x="2822" y="3418"/>
                    <a:pt x="3637" y="2662"/>
                    <a:pt x="3637" y="1716"/>
                  </a:cubicBezTo>
                  <a:cubicBezTo>
                    <a:pt x="3637" y="771"/>
                    <a:pt x="2822" y="0"/>
                    <a:pt x="181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35;p31">
              <a:extLst>
                <a:ext uri="{FF2B5EF4-FFF2-40B4-BE49-F238E27FC236}">
                  <a16:creationId xmlns:a16="http://schemas.microsoft.com/office/drawing/2014/main" id="{EF99287F-3B9A-E187-7DE5-414CA5E137C3}"/>
                </a:ext>
              </a:extLst>
            </p:cNvPr>
            <p:cNvSpPr/>
            <p:nvPr/>
          </p:nvSpPr>
          <p:spPr>
            <a:xfrm>
              <a:off x="332116" y="3912732"/>
              <a:ext cx="90756" cy="82884"/>
            </a:xfrm>
            <a:custGeom>
              <a:avLst/>
              <a:gdLst/>
              <a:ahLst/>
              <a:cxnLst/>
              <a:rect l="l" t="t" r="r" b="b"/>
              <a:pathLst>
                <a:path w="1833" h="1674" extrusionOk="0">
                  <a:moveTo>
                    <a:pt x="1833" y="1"/>
                  </a:moveTo>
                  <a:lnTo>
                    <a:pt x="0" y="917"/>
                  </a:lnTo>
                  <a:lnTo>
                    <a:pt x="1833" y="1673"/>
                  </a:lnTo>
                  <a:lnTo>
                    <a:pt x="183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236;p31">
              <a:extLst>
                <a:ext uri="{FF2B5EF4-FFF2-40B4-BE49-F238E27FC236}">
                  <a16:creationId xmlns:a16="http://schemas.microsoft.com/office/drawing/2014/main" id="{2C6B9BF2-7ACA-2801-8A86-6E9AE868FDC3}"/>
                </a:ext>
              </a:extLst>
            </p:cNvPr>
            <p:cNvSpPr/>
            <p:nvPr/>
          </p:nvSpPr>
          <p:spPr>
            <a:xfrm>
              <a:off x="753377" y="3918525"/>
              <a:ext cx="83577" cy="70605"/>
            </a:xfrm>
            <a:custGeom>
              <a:avLst/>
              <a:gdLst/>
              <a:ahLst/>
              <a:cxnLst/>
              <a:rect l="l" t="t" r="r" b="b"/>
              <a:pathLst>
                <a:path w="1688" h="1426" extrusionOk="0">
                  <a:moveTo>
                    <a:pt x="0" y="0"/>
                  </a:moveTo>
                  <a:lnTo>
                    <a:pt x="0" y="1426"/>
                  </a:lnTo>
                  <a:lnTo>
                    <a:pt x="1687" y="1426"/>
                  </a:lnTo>
                  <a:lnTo>
                    <a:pt x="168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237;p31">
              <a:extLst>
                <a:ext uri="{FF2B5EF4-FFF2-40B4-BE49-F238E27FC236}">
                  <a16:creationId xmlns:a16="http://schemas.microsoft.com/office/drawing/2014/main" id="{6D4288AE-EC8A-2F43-2EFB-8F075A493677}"/>
                </a:ext>
              </a:extLst>
            </p:cNvPr>
            <p:cNvSpPr/>
            <p:nvPr/>
          </p:nvSpPr>
          <p:spPr>
            <a:xfrm>
              <a:off x="130350" y="2041963"/>
              <a:ext cx="661900" cy="1445319"/>
            </a:xfrm>
            <a:custGeom>
              <a:avLst/>
              <a:gdLst/>
              <a:ahLst/>
              <a:cxnLst/>
              <a:rect l="l" t="t" r="r" b="b"/>
              <a:pathLst>
                <a:path w="11753" h="29191" extrusionOk="0">
                  <a:moveTo>
                    <a:pt x="6575" y="1"/>
                  </a:moveTo>
                  <a:cubicBezTo>
                    <a:pt x="5011" y="1"/>
                    <a:pt x="3445" y="490"/>
                    <a:pt x="2342" y="1482"/>
                  </a:cubicBezTo>
                  <a:cubicBezTo>
                    <a:pt x="1164" y="2529"/>
                    <a:pt x="553" y="4187"/>
                    <a:pt x="743" y="5802"/>
                  </a:cubicBezTo>
                  <a:cubicBezTo>
                    <a:pt x="801" y="6223"/>
                    <a:pt x="888" y="6660"/>
                    <a:pt x="1048" y="7067"/>
                  </a:cubicBezTo>
                  <a:cubicBezTo>
                    <a:pt x="1222" y="7489"/>
                    <a:pt x="1455" y="7896"/>
                    <a:pt x="1630" y="8332"/>
                  </a:cubicBezTo>
                  <a:cubicBezTo>
                    <a:pt x="1833" y="8783"/>
                    <a:pt x="1993" y="9278"/>
                    <a:pt x="1979" y="9816"/>
                  </a:cubicBezTo>
                  <a:cubicBezTo>
                    <a:pt x="1964" y="10310"/>
                    <a:pt x="1804" y="10805"/>
                    <a:pt x="1542" y="11256"/>
                  </a:cubicBezTo>
                  <a:cubicBezTo>
                    <a:pt x="1092" y="12114"/>
                    <a:pt x="379" y="12899"/>
                    <a:pt x="132" y="13932"/>
                  </a:cubicBezTo>
                  <a:cubicBezTo>
                    <a:pt x="1" y="14397"/>
                    <a:pt x="15" y="14877"/>
                    <a:pt x="146" y="15313"/>
                  </a:cubicBezTo>
                  <a:cubicBezTo>
                    <a:pt x="292" y="15750"/>
                    <a:pt x="539" y="16113"/>
                    <a:pt x="815" y="16433"/>
                  </a:cubicBezTo>
                  <a:cubicBezTo>
                    <a:pt x="1441" y="17161"/>
                    <a:pt x="2270" y="17742"/>
                    <a:pt x="2677" y="18819"/>
                  </a:cubicBezTo>
                  <a:cubicBezTo>
                    <a:pt x="3113" y="19997"/>
                    <a:pt x="2968" y="21655"/>
                    <a:pt x="2284" y="22905"/>
                  </a:cubicBezTo>
                  <a:cubicBezTo>
                    <a:pt x="2124" y="23225"/>
                    <a:pt x="1921" y="23516"/>
                    <a:pt x="1702" y="23749"/>
                  </a:cubicBezTo>
                  <a:cubicBezTo>
                    <a:pt x="1689" y="23762"/>
                    <a:pt x="1700" y="23809"/>
                    <a:pt x="1722" y="23809"/>
                  </a:cubicBezTo>
                  <a:cubicBezTo>
                    <a:pt x="1725" y="23809"/>
                    <a:pt x="1728" y="23809"/>
                    <a:pt x="1731" y="23807"/>
                  </a:cubicBezTo>
                  <a:cubicBezTo>
                    <a:pt x="2561" y="23604"/>
                    <a:pt x="3302" y="22891"/>
                    <a:pt x="3768" y="21931"/>
                  </a:cubicBezTo>
                  <a:lnTo>
                    <a:pt x="3768" y="21931"/>
                  </a:lnTo>
                  <a:cubicBezTo>
                    <a:pt x="3593" y="22847"/>
                    <a:pt x="4000" y="23763"/>
                    <a:pt x="4437" y="24447"/>
                  </a:cubicBezTo>
                  <a:cubicBezTo>
                    <a:pt x="4960" y="25276"/>
                    <a:pt x="5687" y="26134"/>
                    <a:pt x="5687" y="27472"/>
                  </a:cubicBezTo>
                  <a:cubicBezTo>
                    <a:pt x="5687" y="28127"/>
                    <a:pt x="5513" y="28796"/>
                    <a:pt x="5106" y="29116"/>
                  </a:cubicBezTo>
                  <a:cubicBezTo>
                    <a:pt x="5079" y="29129"/>
                    <a:pt x="5089" y="29190"/>
                    <a:pt x="5113" y="29190"/>
                  </a:cubicBezTo>
                  <a:cubicBezTo>
                    <a:pt x="5115" y="29190"/>
                    <a:pt x="5118" y="29190"/>
                    <a:pt x="5120" y="29188"/>
                  </a:cubicBezTo>
                  <a:cubicBezTo>
                    <a:pt x="6866" y="28243"/>
                    <a:pt x="8058" y="25756"/>
                    <a:pt x="8058" y="23254"/>
                  </a:cubicBezTo>
                  <a:cubicBezTo>
                    <a:pt x="8470" y="24248"/>
                    <a:pt x="9288" y="24817"/>
                    <a:pt x="10064" y="24817"/>
                  </a:cubicBezTo>
                  <a:cubicBezTo>
                    <a:pt x="10550" y="24817"/>
                    <a:pt x="11018" y="24594"/>
                    <a:pt x="11360" y="24113"/>
                  </a:cubicBezTo>
                  <a:cubicBezTo>
                    <a:pt x="11371" y="24079"/>
                    <a:pt x="11356" y="24045"/>
                    <a:pt x="11342" y="24045"/>
                  </a:cubicBezTo>
                  <a:cubicBezTo>
                    <a:pt x="11338" y="24045"/>
                    <a:pt x="11334" y="24048"/>
                    <a:pt x="11331" y="24054"/>
                  </a:cubicBezTo>
                  <a:cubicBezTo>
                    <a:pt x="11201" y="24198"/>
                    <a:pt x="11042" y="24264"/>
                    <a:pt x="10877" y="24264"/>
                  </a:cubicBezTo>
                  <a:cubicBezTo>
                    <a:pt x="10691" y="24264"/>
                    <a:pt x="10497" y="24180"/>
                    <a:pt x="10327" y="24025"/>
                  </a:cubicBezTo>
                  <a:cubicBezTo>
                    <a:pt x="9963" y="23705"/>
                    <a:pt x="9774" y="23182"/>
                    <a:pt x="9745" y="22615"/>
                  </a:cubicBezTo>
                  <a:cubicBezTo>
                    <a:pt x="9687" y="21407"/>
                    <a:pt x="10327" y="20578"/>
                    <a:pt x="10851" y="19880"/>
                  </a:cubicBezTo>
                  <a:cubicBezTo>
                    <a:pt x="11301" y="19255"/>
                    <a:pt x="11752" y="18528"/>
                    <a:pt x="11723" y="17597"/>
                  </a:cubicBezTo>
                  <a:cubicBezTo>
                    <a:pt x="11680" y="16986"/>
                    <a:pt x="11432" y="16433"/>
                    <a:pt x="11127" y="15968"/>
                  </a:cubicBezTo>
                  <a:cubicBezTo>
                    <a:pt x="10487" y="15008"/>
                    <a:pt x="9454" y="14092"/>
                    <a:pt x="9425" y="12899"/>
                  </a:cubicBezTo>
                  <a:cubicBezTo>
                    <a:pt x="9425" y="12245"/>
                    <a:pt x="9745" y="11707"/>
                    <a:pt x="10007" y="11227"/>
                  </a:cubicBezTo>
                  <a:cubicBezTo>
                    <a:pt x="10283" y="10732"/>
                    <a:pt x="10545" y="10238"/>
                    <a:pt x="10560" y="9656"/>
                  </a:cubicBezTo>
                  <a:cubicBezTo>
                    <a:pt x="10560" y="8987"/>
                    <a:pt x="10269" y="8332"/>
                    <a:pt x="10240" y="7692"/>
                  </a:cubicBezTo>
                  <a:cubicBezTo>
                    <a:pt x="10211" y="7387"/>
                    <a:pt x="10283" y="7096"/>
                    <a:pt x="10414" y="6834"/>
                  </a:cubicBezTo>
                  <a:cubicBezTo>
                    <a:pt x="10516" y="6616"/>
                    <a:pt x="10691" y="6427"/>
                    <a:pt x="10822" y="6223"/>
                  </a:cubicBezTo>
                  <a:cubicBezTo>
                    <a:pt x="10938" y="6020"/>
                    <a:pt x="11054" y="5802"/>
                    <a:pt x="11069" y="5569"/>
                  </a:cubicBezTo>
                  <a:cubicBezTo>
                    <a:pt x="11112" y="5278"/>
                    <a:pt x="10996" y="4987"/>
                    <a:pt x="10923" y="4711"/>
                  </a:cubicBezTo>
                  <a:cubicBezTo>
                    <a:pt x="10851" y="4420"/>
                    <a:pt x="10865" y="4173"/>
                    <a:pt x="10967" y="3896"/>
                  </a:cubicBezTo>
                  <a:cubicBezTo>
                    <a:pt x="11040" y="3678"/>
                    <a:pt x="11141" y="3475"/>
                    <a:pt x="11258" y="3271"/>
                  </a:cubicBezTo>
                  <a:cubicBezTo>
                    <a:pt x="11345" y="3082"/>
                    <a:pt x="11418" y="2878"/>
                    <a:pt x="11418" y="2660"/>
                  </a:cubicBezTo>
                  <a:cubicBezTo>
                    <a:pt x="11403" y="2457"/>
                    <a:pt x="11331" y="2238"/>
                    <a:pt x="11229" y="2049"/>
                  </a:cubicBezTo>
                  <a:cubicBezTo>
                    <a:pt x="11011" y="1628"/>
                    <a:pt x="10647" y="1293"/>
                    <a:pt x="10254" y="1046"/>
                  </a:cubicBezTo>
                  <a:cubicBezTo>
                    <a:pt x="9220" y="352"/>
                    <a:pt x="7899" y="1"/>
                    <a:pt x="6575" y="1"/>
                  </a:cubicBezTo>
                  <a:close/>
                </a:path>
              </a:pathLst>
            </a:custGeom>
            <a:solidFill>
              <a:srgbClr val="007B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238;p31">
              <a:extLst>
                <a:ext uri="{FF2B5EF4-FFF2-40B4-BE49-F238E27FC236}">
                  <a16:creationId xmlns:a16="http://schemas.microsoft.com/office/drawing/2014/main" id="{24AC7FCA-8501-0137-5422-A8E5B149D16E}"/>
                </a:ext>
              </a:extLst>
            </p:cNvPr>
            <p:cNvSpPr/>
            <p:nvPr/>
          </p:nvSpPr>
          <p:spPr>
            <a:xfrm>
              <a:off x="388264" y="2523233"/>
              <a:ext cx="584049" cy="391495"/>
            </a:xfrm>
            <a:custGeom>
              <a:avLst/>
              <a:gdLst/>
              <a:ahLst/>
              <a:cxnLst/>
              <a:rect l="l" t="t" r="r" b="b"/>
              <a:pathLst>
                <a:path w="11796" h="7907" extrusionOk="0">
                  <a:moveTo>
                    <a:pt x="1834" y="1"/>
                  </a:moveTo>
                  <a:cubicBezTo>
                    <a:pt x="1166" y="1"/>
                    <a:pt x="513" y="408"/>
                    <a:pt x="248" y="1099"/>
                  </a:cubicBezTo>
                  <a:cubicBezTo>
                    <a:pt x="1" y="1812"/>
                    <a:pt x="233" y="2612"/>
                    <a:pt x="844" y="3048"/>
                  </a:cubicBezTo>
                  <a:lnTo>
                    <a:pt x="7316" y="7673"/>
                  </a:lnTo>
                  <a:cubicBezTo>
                    <a:pt x="7548" y="7833"/>
                    <a:pt x="7810" y="7907"/>
                    <a:pt x="8070" y="7907"/>
                  </a:cubicBezTo>
                  <a:cubicBezTo>
                    <a:pt x="8591" y="7907"/>
                    <a:pt x="9100" y="7606"/>
                    <a:pt x="9323" y="7091"/>
                  </a:cubicBezTo>
                  <a:lnTo>
                    <a:pt x="11796" y="838"/>
                  </a:lnTo>
                  <a:lnTo>
                    <a:pt x="10050" y="590"/>
                  </a:lnTo>
                  <a:lnTo>
                    <a:pt x="7912" y="4343"/>
                  </a:lnTo>
                  <a:lnTo>
                    <a:pt x="2866" y="372"/>
                  </a:lnTo>
                  <a:cubicBezTo>
                    <a:pt x="2556" y="118"/>
                    <a:pt x="2193" y="1"/>
                    <a:pt x="1834" y="1"/>
                  </a:cubicBezTo>
                  <a:close/>
                </a:path>
              </a:pathLst>
            </a:custGeom>
            <a:solidFill>
              <a:srgbClr val="5539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239;p31">
              <a:extLst>
                <a:ext uri="{FF2B5EF4-FFF2-40B4-BE49-F238E27FC236}">
                  <a16:creationId xmlns:a16="http://schemas.microsoft.com/office/drawing/2014/main" id="{93F8C811-F961-CA4E-CDD8-F013E71E7C02}"/>
                </a:ext>
              </a:extLst>
            </p:cNvPr>
            <p:cNvSpPr/>
            <p:nvPr/>
          </p:nvSpPr>
          <p:spPr>
            <a:xfrm>
              <a:off x="844829" y="2395983"/>
              <a:ext cx="107343" cy="241571"/>
            </a:xfrm>
            <a:custGeom>
              <a:avLst/>
              <a:gdLst/>
              <a:ahLst/>
              <a:cxnLst/>
              <a:rect l="l" t="t" r="r" b="b"/>
              <a:pathLst>
                <a:path w="2168" h="4879" extrusionOk="0">
                  <a:moveTo>
                    <a:pt x="817" y="0"/>
                  </a:moveTo>
                  <a:cubicBezTo>
                    <a:pt x="806" y="0"/>
                    <a:pt x="796" y="2"/>
                    <a:pt x="786" y="4"/>
                  </a:cubicBezTo>
                  <a:cubicBezTo>
                    <a:pt x="669" y="19"/>
                    <a:pt x="611" y="62"/>
                    <a:pt x="480" y="106"/>
                  </a:cubicBezTo>
                  <a:cubicBezTo>
                    <a:pt x="451" y="135"/>
                    <a:pt x="408" y="164"/>
                    <a:pt x="408" y="208"/>
                  </a:cubicBezTo>
                  <a:cubicBezTo>
                    <a:pt x="364" y="222"/>
                    <a:pt x="349" y="251"/>
                    <a:pt x="349" y="310"/>
                  </a:cubicBezTo>
                  <a:cubicBezTo>
                    <a:pt x="364" y="1270"/>
                    <a:pt x="0" y="4135"/>
                    <a:pt x="1149" y="4746"/>
                  </a:cubicBezTo>
                  <a:cubicBezTo>
                    <a:pt x="1247" y="4832"/>
                    <a:pt x="1377" y="4879"/>
                    <a:pt x="1527" y="4879"/>
                  </a:cubicBezTo>
                  <a:cubicBezTo>
                    <a:pt x="1578" y="4879"/>
                    <a:pt x="1632" y="4873"/>
                    <a:pt x="1688" y="4862"/>
                  </a:cubicBezTo>
                  <a:cubicBezTo>
                    <a:pt x="2153" y="4731"/>
                    <a:pt x="2167" y="4237"/>
                    <a:pt x="2066" y="3844"/>
                  </a:cubicBezTo>
                  <a:cubicBezTo>
                    <a:pt x="2066" y="3815"/>
                    <a:pt x="2051" y="3800"/>
                    <a:pt x="2051" y="3771"/>
                  </a:cubicBezTo>
                  <a:cubicBezTo>
                    <a:pt x="2051" y="3728"/>
                    <a:pt x="2022" y="3698"/>
                    <a:pt x="2008" y="3655"/>
                  </a:cubicBezTo>
                  <a:lnTo>
                    <a:pt x="2008" y="3582"/>
                  </a:lnTo>
                  <a:cubicBezTo>
                    <a:pt x="1862" y="2622"/>
                    <a:pt x="1615" y="1691"/>
                    <a:pt x="1251" y="790"/>
                  </a:cubicBezTo>
                  <a:cubicBezTo>
                    <a:pt x="1179" y="513"/>
                    <a:pt x="1077" y="237"/>
                    <a:pt x="931" y="62"/>
                  </a:cubicBezTo>
                  <a:cubicBezTo>
                    <a:pt x="907" y="27"/>
                    <a:pt x="864" y="0"/>
                    <a:pt x="817" y="0"/>
                  </a:cubicBezTo>
                  <a:close/>
                </a:path>
              </a:pathLst>
            </a:custGeom>
            <a:solidFill>
              <a:srgbClr val="4FD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240;p31">
              <a:extLst>
                <a:ext uri="{FF2B5EF4-FFF2-40B4-BE49-F238E27FC236}">
                  <a16:creationId xmlns:a16="http://schemas.microsoft.com/office/drawing/2014/main" id="{3C82F70C-4158-C7D7-E414-B3C43DEE5412}"/>
                </a:ext>
              </a:extLst>
            </p:cNvPr>
            <p:cNvSpPr/>
            <p:nvPr/>
          </p:nvSpPr>
          <p:spPr>
            <a:xfrm>
              <a:off x="892362" y="2448368"/>
              <a:ext cx="29262" cy="151112"/>
            </a:xfrm>
            <a:custGeom>
              <a:avLst/>
              <a:gdLst/>
              <a:ahLst/>
              <a:cxnLst/>
              <a:rect l="l" t="t" r="r" b="b"/>
              <a:pathLst>
                <a:path w="591" h="3052" extrusionOk="0">
                  <a:moveTo>
                    <a:pt x="52" y="0"/>
                  </a:moveTo>
                  <a:cubicBezTo>
                    <a:pt x="28" y="0"/>
                    <a:pt x="0" y="19"/>
                    <a:pt x="0" y="52"/>
                  </a:cubicBezTo>
                  <a:cubicBezTo>
                    <a:pt x="73" y="1055"/>
                    <a:pt x="233" y="2059"/>
                    <a:pt x="480" y="3019"/>
                  </a:cubicBezTo>
                  <a:cubicBezTo>
                    <a:pt x="486" y="3042"/>
                    <a:pt x="506" y="3051"/>
                    <a:pt x="527" y="3051"/>
                  </a:cubicBezTo>
                  <a:cubicBezTo>
                    <a:pt x="558" y="3051"/>
                    <a:pt x="591" y="3030"/>
                    <a:pt x="582" y="3004"/>
                  </a:cubicBezTo>
                  <a:cubicBezTo>
                    <a:pt x="320" y="2030"/>
                    <a:pt x="160" y="1055"/>
                    <a:pt x="88" y="37"/>
                  </a:cubicBezTo>
                  <a:cubicBezTo>
                    <a:pt x="88" y="12"/>
                    <a:pt x="71" y="0"/>
                    <a:pt x="52" y="0"/>
                  </a:cubicBezTo>
                  <a:close/>
                </a:path>
              </a:pathLst>
            </a:custGeom>
            <a:solidFill>
              <a:srgbClr val="4FD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241;p31">
              <a:extLst>
                <a:ext uri="{FF2B5EF4-FFF2-40B4-BE49-F238E27FC236}">
                  <a16:creationId xmlns:a16="http://schemas.microsoft.com/office/drawing/2014/main" id="{D29BF768-15C0-610A-5079-F0ECBA3CAEEA}"/>
                </a:ext>
              </a:extLst>
            </p:cNvPr>
            <p:cNvSpPr/>
            <p:nvPr/>
          </p:nvSpPr>
          <p:spPr>
            <a:xfrm>
              <a:off x="835817" y="2439010"/>
              <a:ext cx="173244" cy="132892"/>
            </a:xfrm>
            <a:custGeom>
              <a:avLst/>
              <a:gdLst/>
              <a:ahLst/>
              <a:cxnLst/>
              <a:rect l="l" t="t" r="r" b="b"/>
              <a:pathLst>
                <a:path w="3499" h="2684" extrusionOk="0">
                  <a:moveTo>
                    <a:pt x="1628" y="1"/>
                  </a:moveTo>
                  <a:cubicBezTo>
                    <a:pt x="1276" y="1"/>
                    <a:pt x="923" y="81"/>
                    <a:pt x="604" y="241"/>
                  </a:cubicBezTo>
                  <a:lnTo>
                    <a:pt x="153" y="473"/>
                  </a:lnTo>
                  <a:cubicBezTo>
                    <a:pt x="153" y="473"/>
                    <a:pt x="1" y="786"/>
                    <a:pt x="531" y="786"/>
                  </a:cubicBezTo>
                  <a:cubicBezTo>
                    <a:pt x="614" y="786"/>
                    <a:pt x="714" y="779"/>
                    <a:pt x="835" y="761"/>
                  </a:cubicBezTo>
                  <a:lnTo>
                    <a:pt x="835" y="761"/>
                  </a:lnTo>
                  <a:cubicBezTo>
                    <a:pt x="527" y="853"/>
                    <a:pt x="203" y="1010"/>
                    <a:pt x="226" y="1259"/>
                  </a:cubicBezTo>
                  <a:cubicBezTo>
                    <a:pt x="226" y="1259"/>
                    <a:pt x="196" y="1444"/>
                    <a:pt x="504" y="1444"/>
                  </a:cubicBezTo>
                  <a:cubicBezTo>
                    <a:pt x="599" y="1444"/>
                    <a:pt x="726" y="1427"/>
                    <a:pt x="896" y="1381"/>
                  </a:cubicBezTo>
                  <a:lnTo>
                    <a:pt x="896" y="1381"/>
                  </a:lnTo>
                  <a:cubicBezTo>
                    <a:pt x="616" y="1533"/>
                    <a:pt x="377" y="1733"/>
                    <a:pt x="372" y="1971"/>
                  </a:cubicBezTo>
                  <a:cubicBezTo>
                    <a:pt x="372" y="1971"/>
                    <a:pt x="392" y="2111"/>
                    <a:pt x="645" y="2111"/>
                  </a:cubicBezTo>
                  <a:cubicBezTo>
                    <a:pt x="867" y="2111"/>
                    <a:pt x="1271" y="2002"/>
                    <a:pt x="2000" y="1594"/>
                  </a:cubicBezTo>
                  <a:lnTo>
                    <a:pt x="2000" y="1594"/>
                  </a:lnTo>
                  <a:cubicBezTo>
                    <a:pt x="1972" y="1611"/>
                    <a:pt x="2001" y="1818"/>
                    <a:pt x="2131" y="2684"/>
                  </a:cubicBezTo>
                  <a:lnTo>
                    <a:pt x="2684" y="2655"/>
                  </a:lnTo>
                  <a:lnTo>
                    <a:pt x="3179" y="1419"/>
                  </a:lnTo>
                  <a:cubicBezTo>
                    <a:pt x="3179" y="1419"/>
                    <a:pt x="3498" y="604"/>
                    <a:pt x="2480" y="168"/>
                  </a:cubicBezTo>
                  <a:cubicBezTo>
                    <a:pt x="2210" y="56"/>
                    <a:pt x="1920" y="1"/>
                    <a:pt x="1628" y="1"/>
                  </a:cubicBezTo>
                  <a:close/>
                </a:path>
              </a:pathLst>
            </a:custGeom>
            <a:solidFill>
              <a:srgbClr val="48BA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242;p31">
              <a:extLst>
                <a:ext uri="{FF2B5EF4-FFF2-40B4-BE49-F238E27FC236}">
                  <a16:creationId xmlns:a16="http://schemas.microsoft.com/office/drawing/2014/main" id="{B9C5C5C2-30EC-1740-09B4-44621373567E}"/>
                </a:ext>
              </a:extLst>
            </p:cNvPr>
            <p:cNvSpPr/>
            <p:nvPr/>
          </p:nvSpPr>
          <p:spPr>
            <a:xfrm>
              <a:off x="820815" y="2093010"/>
              <a:ext cx="417242" cy="392486"/>
            </a:xfrm>
            <a:custGeom>
              <a:avLst/>
              <a:gdLst/>
              <a:ahLst/>
              <a:cxnLst/>
              <a:rect l="l" t="t" r="r" b="b"/>
              <a:pathLst>
                <a:path w="8427" h="7927" extrusionOk="0">
                  <a:moveTo>
                    <a:pt x="7059" y="0"/>
                  </a:moveTo>
                  <a:cubicBezTo>
                    <a:pt x="7059" y="0"/>
                    <a:pt x="1125" y="4334"/>
                    <a:pt x="1024" y="4363"/>
                  </a:cubicBezTo>
                  <a:cubicBezTo>
                    <a:pt x="0" y="4612"/>
                    <a:pt x="423" y="6781"/>
                    <a:pt x="1343" y="6781"/>
                  </a:cubicBezTo>
                  <a:cubicBezTo>
                    <a:pt x="1390" y="6781"/>
                    <a:pt x="1439" y="6775"/>
                    <a:pt x="1489" y="6763"/>
                  </a:cubicBezTo>
                  <a:lnTo>
                    <a:pt x="8426" y="7927"/>
                  </a:lnTo>
                  <a:lnTo>
                    <a:pt x="705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243;p31">
              <a:extLst>
                <a:ext uri="{FF2B5EF4-FFF2-40B4-BE49-F238E27FC236}">
                  <a16:creationId xmlns:a16="http://schemas.microsoft.com/office/drawing/2014/main" id="{5EC018CD-179F-B0CB-C560-C5E94071D468}"/>
                </a:ext>
              </a:extLst>
            </p:cNvPr>
            <p:cNvSpPr/>
            <p:nvPr/>
          </p:nvSpPr>
          <p:spPr>
            <a:xfrm>
              <a:off x="1145129" y="2087811"/>
              <a:ext cx="131802" cy="396447"/>
            </a:xfrm>
            <a:custGeom>
              <a:avLst/>
              <a:gdLst/>
              <a:ahLst/>
              <a:cxnLst/>
              <a:rect l="l" t="t" r="r" b="b"/>
              <a:pathLst>
                <a:path w="2662" h="8007" extrusionOk="0">
                  <a:moveTo>
                    <a:pt x="637" y="0"/>
                  </a:moveTo>
                  <a:cubicBezTo>
                    <a:pt x="624" y="0"/>
                    <a:pt x="610" y="1"/>
                    <a:pt x="597" y="3"/>
                  </a:cubicBezTo>
                  <a:cubicBezTo>
                    <a:pt x="175" y="76"/>
                    <a:pt x="0" y="1094"/>
                    <a:pt x="73" y="2520"/>
                  </a:cubicBezTo>
                  <a:cubicBezTo>
                    <a:pt x="102" y="3029"/>
                    <a:pt x="160" y="3610"/>
                    <a:pt x="277" y="4192"/>
                  </a:cubicBezTo>
                  <a:cubicBezTo>
                    <a:pt x="349" y="4643"/>
                    <a:pt x="437" y="5079"/>
                    <a:pt x="538" y="5486"/>
                  </a:cubicBezTo>
                  <a:cubicBezTo>
                    <a:pt x="932" y="6978"/>
                    <a:pt x="1489" y="8006"/>
                    <a:pt x="1920" y="8006"/>
                  </a:cubicBezTo>
                  <a:cubicBezTo>
                    <a:pt x="1935" y="8006"/>
                    <a:pt x="1949" y="8005"/>
                    <a:pt x="1964" y="8003"/>
                  </a:cubicBezTo>
                  <a:cubicBezTo>
                    <a:pt x="2531" y="7901"/>
                    <a:pt x="2662" y="6039"/>
                    <a:pt x="2284" y="3828"/>
                  </a:cubicBezTo>
                  <a:cubicBezTo>
                    <a:pt x="1915" y="1686"/>
                    <a:pt x="1186" y="0"/>
                    <a:pt x="637" y="0"/>
                  </a:cubicBezTo>
                  <a:close/>
                </a:path>
              </a:pathLst>
            </a:custGeom>
            <a:solidFill>
              <a:srgbClr val="4FD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244;p31">
              <a:extLst>
                <a:ext uri="{FF2B5EF4-FFF2-40B4-BE49-F238E27FC236}">
                  <a16:creationId xmlns:a16="http://schemas.microsoft.com/office/drawing/2014/main" id="{DB0F809F-4D9B-3C50-0625-16B89065C7A9}"/>
                </a:ext>
              </a:extLst>
            </p:cNvPr>
            <p:cNvSpPr/>
            <p:nvPr/>
          </p:nvSpPr>
          <p:spPr>
            <a:xfrm>
              <a:off x="1145129" y="2087811"/>
              <a:ext cx="131802" cy="396447"/>
            </a:xfrm>
            <a:custGeom>
              <a:avLst/>
              <a:gdLst/>
              <a:ahLst/>
              <a:cxnLst/>
              <a:rect l="l" t="t" r="r" b="b"/>
              <a:pathLst>
                <a:path w="2662" h="8007" extrusionOk="0">
                  <a:moveTo>
                    <a:pt x="637" y="0"/>
                  </a:moveTo>
                  <a:cubicBezTo>
                    <a:pt x="624" y="0"/>
                    <a:pt x="610" y="1"/>
                    <a:pt x="597" y="3"/>
                  </a:cubicBezTo>
                  <a:cubicBezTo>
                    <a:pt x="175" y="76"/>
                    <a:pt x="0" y="1094"/>
                    <a:pt x="73" y="2520"/>
                  </a:cubicBezTo>
                  <a:cubicBezTo>
                    <a:pt x="102" y="3029"/>
                    <a:pt x="160" y="3610"/>
                    <a:pt x="277" y="4192"/>
                  </a:cubicBezTo>
                  <a:cubicBezTo>
                    <a:pt x="349" y="4643"/>
                    <a:pt x="437" y="5079"/>
                    <a:pt x="538" y="5486"/>
                  </a:cubicBezTo>
                  <a:cubicBezTo>
                    <a:pt x="932" y="6978"/>
                    <a:pt x="1489" y="8006"/>
                    <a:pt x="1920" y="8006"/>
                  </a:cubicBezTo>
                  <a:cubicBezTo>
                    <a:pt x="1935" y="8006"/>
                    <a:pt x="1949" y="8005"/>
                    <a:pt x="1964" y="8003"/>
                  </a:cubicBezTo>
                  <a:cubicBezTo>
                    <a:pt x="2531" y="7901"/>
                    <a:pt x="2662" y="6039"/>
                    <a:pt x="2284" y="3828"/>
                  </a:cubicBezTo>
                  <a:cubicBezTo>
                    <a:pt x="1915" y="1686"/>
                    <a:pt x="1186" y="0"/>
                    <a:pt x="63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245;p31">
              <a:extLst>
                <a:ext uri="{FF2B5EF4-FFF2-40B4-BE49-F238E27FC236}">
                  <a16:creationId xmlns:a16="http://schemas.microsoft.com/office/drawing/2014/main" id="{481A66CC-A52D-8137-29A9-644A77FAF6D1}"/>
                </a:ext>
              </a:extLst>
            </p:cNvPr>
            <p:cNvSpPr/>
            <p:nvPr/>
          </p:nvSpPr>
          <p:spPr>
            <a:xfrm>
              <a:off x="1148000" y="2212535"/>
              <a:ext cx="72783" cy="146953"/>
            </a:xfrm>
            <a:custGeom>
              <a:avLst/>
              <a:gdLst/>
              <a:ahLst/>
              <a:cxnLst/>
              <a:rect l="l" t="t" r="r" b="b"/>
              <a:pathLst>
                <a:path w="1470" h="2968" extrusionOk="0">
                  <a:moveTo>
                    <a:pt x="0" y="1"/>
                  </a:moveTo>
                  <a:lnTo>
                    <a:pt x="0" y="1"/>
                  </a:lnTo>
                  <a:cubicBezTo>
                    <a:pt x="30" y="510"/>
                    <a:pt x="88" y="1091"/>
                    <a:pt x="190" y="1673"/>
                  </a:cubicBezTo>
                  <a:cubicBezTo>
                    <a:pt x="262" y="2124"/>
                    <a:pt x="364" y="2560"/>
                    <a:pt x="466" y="2967"/>
                  </a:cubicBezTo>
                  <a:cubicBezTo>
                    <a:pt x="1077" y="2749"/>
                    <a:pt x="1469" y="2037"/>
                    <a:pt x="1339" y="1295"/>
                  </a:cubicBezTo>
                  <a:cubicBezTo>
                    <a:pt x="1237" y="539"/>
                    <a:pt x="655" y="15"/>
                    <a:pt x="0" y="1"/>
                  </a:cubicBezTo>
                  <a:close/>
                </a:path>
              </a:pathLst>
            </a:custGeom>
            <a:solidFill>
              <a:srgbClr val="4FD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246;p31">
              <a:extLst>
                <a:ext uri="{FF2B5EF4-FFF2-40B4-BE49-F238E27FC236}">
                  <a16:creationId xmlns:a16="http://schemas.microsoft.com/office/drawing/2014/main" id="{2C41182C-9F9D-C207-A864-C7353E265D8E}"/>
                </a:ext>
              </a:extLst>
            </p:cNvPr>
            <p:cNvSpPr/>
            <p:nvPr/>
          </p:nvSpPr>
          <p:spPr>
            <a:xfrm>
              <a:off x="786502" y="2303987"/>
              <a:ext cx="112393" cy="132892"/>
            </a:xfrm>
            <a:custGeom>
              <a:avLst/>
              <a:gdLst/>
              <a:ahLst/>
              <a:cxnLst/>
              <a:rect l="l" t="t" r="r" b="b"/>
              <a:pathLst>
                <a:path w="2270" h="2684" extrusionOk="0">
                  <a:moveTo>
                    <a:pt x="1833" y="1"/>
                  </a:moveTo>
                  <a:lnTo>
                    <a:pt x="1178" y="117"/>
                  </a:lnTo>
                  <a:cubicBezTo>
                    <a:pt x="480" y="248"/>
                    <a:pt x="0" y="902"/>
                    <a:pt x="131" y="1600"/>
                  </a:cubicBezTo>
                  <a:cubicBezTo>
                    <a:pt x="248" y="2234"/>
                    <a:pt x="778" y="2684"/>
                    <a:pt x="1395" y="2684"/>
                  </a:cubicBezTo>
                  <a:cubicBezTo>
                    <a:pt x="1472" y="2684"/>
                    <a:pt x="1550" y="2677"/>
                    <a:pt x="1629" y="2662"/>
                  </a:cubicBezTo>
                  <a:lnTo>
                    <a:pt x="2269" y="2546"/>
                  </a:lnTo>
                  <a:cubicBezTo>
                    <a:pt x="1426" y="1862"/>
                    <a:pt x="1222" y="1048"/>
                    <a:pt x="183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247;p31">
              <a:extLst>
                <a:ext uri="{FF2B5EF4-FFF2-40B4-BE49-F238E27FC236}">
                  <a16:creationId xmlns:a16="http://schemas.microsoft.com/office/drawing/2014/main" id="{930BADB0-403A-507A-B2C5-36208311F6AA}"/>
                </a:ext>
              </a:extLst>
            </p:cNvPr>
            <p:cNvSpPr/>
            <p:nvPr/>
          </p:nvSpPr>
          <p:spPr>
            <a:xfrm>
              <a:off x="1170925" y="2239966"/>
              <a:ext cx="32579" cy="77339"/>
            </a:xfrm>
            <a:custGeom>
              <a:avLst/>
              <a:gdLst/>
              <a:ahLst/>
              <a:cxnLst/>
              <a:rect l="l" t="t" r="r" b="b"/>
              <a:pathLst>
                <a:path w="658" h="1562" extrusionOk="0">
                  <a:moveTo>
                    <a:pt x="61" y="0"/>
                  </a:moveTo>
                  <a:cubicBezTo>
                    <a:pt x="27" y="0"/>
                    <a:pt x="1" y="52"/>
                    <a:pt x="47" y="86"/>
                  </a:cubicBezTo>
                  <a:cubicBezTo>
                    <a:pt x="425" y="334"/>
                    <a:pt x="556" y="1105"/>
                    <a:pt x="410" y="1497"/>
                  </a:cubicBezTo>
                  <a:cubicBezTo>
                    <a:pt x="391" y="1536"/>
                    <a:pt x="429" y="1562"/>
                    <a:pt x="462" y="1562"/>
                  </a:cubicBezTo>
                  <a:cubicBezTo>
                    <a:pt x="478" y="1562"/>
                    <a:pt x="493" y="1555"/>
                    <a:pt x="497" y="1541"/>
                  </a:cubicBezTo>
                  <a:cubicBezTo>
                    <a:pt x="657" y="1105"/>
                    <a:pt x="526" y="276"/>
                    <a:pt x="90" y="14"/>
                  </a:cubicBezTo>
                  <a:cubicBezTo>
                    <a:pt x="81" y="4"/>
                    <a:pt x="71" y="0"/>
                    <a:pt x="61" y="0"/>
                  </a:cubicBezTo>
                  <a:close/>
                </a:path>
              </a:pathLst>
            </a:custGeom>
            <a:solidFill>
              <a:srgbClr val="4FD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248;p31">
              <a:extLst>
                <a:ext uri="{FF2B5EF4-FFF2-40B4-BE49-F238E27FC236}">
                  <a16:creationId xmlns:a16="http://schemas.microsoft.com/office/drawing/2014/main" id="{6EBF35DE-6756-BE04-8A72-2F9E33F576BA}"/>
                </a:ext>
              </a:extLst>
            </p:cNvPr>
            <p:cNvSpPr/>
            <p:nvPr/>
          </p:nvSpPr>
          <p:spPr>
            <a:xfrm>
              <a:off x="190210" y="3145123"/>
              <a:ext cx="556719" cy="689164"/>
            </a:xfrm>
            <a:custGeom>
              <a:avLst/>
              <a:gdLst/>
              <a:ahLst/>
              <a:cxnLst/>
              <a:rect l="l" t="t" r="r" b="b"/>
              <a:pathLst>
                <a:path w="11244" h="13919" extrusionOk="0">
                  <a:moveTo>
                    <a:pt x="4379" y="0"/>
                  </a:moveTo>
                  <a:cubicBezTo>
                    <a:pt x="4306" y="15"/>
                    <a:pt x="4233" y="15"/>
                    <a:pt x="4146" y="29"/>
                  </a:cubicBezTo>
                  <a:cubicBezTo>
                    <a:pt x="1863" y="480"/>
                    <a:pt x="510" y="2182"/>
                    <a:pt x="161" y="4989"/>
                  </a:cubicBezTo>
                  <a:cubicBezTo>
                    <a:pt x="117" y="5338"/>
                    <a:pt x="88" y="5701"/>
                    <a:pt x="74" y="6065"/>
                  </a:cubicBezTo>
                  <a:cubicBezTo>
                    <a:pt x="1" y="7854"/>
                    <a:pt x="219" y="9788"/>
                    <a:pt x="525" y="11533"/>
                  </a:cubicBezTo>
                  <a:cubicBezTo>
                    <a:pt x="670" y="12391"/>
                    <a:pt x="844" y="13191"/>
                    <a:pt x="1034" y="13919"/>
                  </a:cubicBezTo>
                  <a:lnTo>
                    <a:pt x="11243" y="13919"/>
                  </a:lnTo>
                  <a:cubicBezTo>
                    <a:pt x="11171" y="13337"/>
                    <a:pt x="11098" y="12726"/>
                    <a:pt x="11011" y="12101"/>
                  </a:cubicBezTo>
                  <a:cubicBezTo>
                    <a:pt x="10923" y="11504"/>
                    <a:pt x="10851" y="10879"/>
                    <a:pt x="10764" y="10268"/>
                  </a:cubicBezTo>
                  <a:cubicBezTo>
                    <a:pt x="10342" y="7243"/>
                    <a:pt x="9934" y="4465"/>
                    <a:pt x="9891" y="4174"/>
                  </a:cubicBezTo>
                  <a:cubicBezTo>
                    <a:pt x="9789" y="3723"/>
                    <a:pt x="9615" y="3316"/>
                    <a:pt x="9382" y="2952"/>
                  </a:cubicBezTo>
                  <a:cubicBezTo>
                    <a:pt x="8989" y="2356"/>
                    <a:pt x="8451" y="1905"/>
                    <a:pt x="7826" y="1614"/>
                  </a:cubicBezTo>
                  <a:cubicBezTo>
                    <a:pt x="7220" y="657"/>
                    <a:pt x="6150" y="12"/>
                    <a:pt x="4947" y="12"/>
                  </a:cubicBezTo>
                  <a:cubicBezTo>
                    <a:pt x="4908" y="12"/>
                    <a:pt x="4869" y="13"/>
                    <a:pt x="4830" y="15"/>
                  </a:cubicBezTo>
                  <a:cubicBezTo>
                    <a:pt x="4684" y="15"/>
                    <a:pt x="4539" y="29"/>
                    <a:pt x="4408" y="73"/>
                  </a:cubicBezTo>
                  <a:lnTo>
                    <a:pt x="437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249;p31">
              <a:extLst>
                <a:ext uri="{FF2B5EF4-FFF2-40B4-BE49-F238E27FC236}">
                  <a16:creationId xmlns:a16="http://schemas.microsoft.com/office/drawing/2014/main" id="{E8486CD5-AF84-ECCD-2618-EC0378209CA6}"/>
                </a:ext>
              </a:extLst>
            </p:cNvPr>
            <p:cNvSpPr/>
            <p:nvPr/>
          </p:nvSpPr>
          <p:spPr>
            <a:xfrm>
              <a:off x="383214" y="2394003"/>
              <a:ext cx="113136" cy="188742"/>
            </a:xfrm>
            <a:custGeom>
              <a:avLst/>
              <a:gdLst/>
              <a:ahLst/>
              <a:cxnLst/>
              <a:rect l="l" t="t" r="r" b="b"/>
              <a:pathLst>
                <a:path w="2285" h="3812" extrusionOk="0">
                  <a:moveTo>
                    <a:pt x="2037" y="1"/>
                  </a:moveTo>
                  <a:lnTo>
                    <a:pt x="190" y="393"/>
                  </a:lnTo>
                  <a:lnTo>
                    <a:pt x="15" y="2531"/>
                  </a:lnTo>
                  <a:cubicBezTo>
                    <a:pt x="1" y="2720"/>
                    <a:pt x="59" y="2895"/>
                    <a:pt x="161" y="3055"/>
                  </a:cubicBezTo>
                  <a:cubicBezTo>
                    <a:pt x="510" y="3564"/>
                    <a:pt x="932" y="3782"/>
                    <a:pt x="1426" y="3811"/>
                  </a:cubicBezTo>
                  <a:cubicBezTo>
                    <a:pt x="1891" y="3811"/>
                    <a:pt x="2284" y="3389"/>
                    <a:pt x="2241" y="2909"/>
                  </a:cubicBezTo>
                  <a:lnTo>
                    <a:pt x="2037" y="1"/>
                  </a:lnTo>
                  <a:close/>
                </a:path>
              </a:pathLst>
            </a:custGeom>
            <a:solidFill>
              <a:srgbClr val="48BA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250;p31">
              <a:extLst>
                <a:ext uri="{FF2B5EF4-FFF2-40B4-BE49-F238E27FC236}">
                  <a16:creationId xmlns:a16="http://schemas.microsoft.com/office/drawing/2014/main" id="{8FF4DD52-097A-4AF5-E88B-173F58816FDF}"/>
                </a:ext>
              </a:extLst>
            </p:cNvPr>
            <p:cNvSpPr/>
            <p:nvPr/>
          </p:nvSpPr>
          <p:spPr>
            <a:xfrm>
              <a:off x="301863" y="2094297"/>
              <a:ext cx="349311" cy="409716"/>
            </a:xfrm>
            <a:custGeom>
              <a:avLst/>
              <a:gdLst/>
              <a:ahLst/>
              <a:cxnLst/>
              <a:rect l="l" t="t" r="r" b="b"/>
              <a:pathLst>
                <a:path w="7055" h="8275" extrusionOk="0">
                  <a:moveTo>
                    <a:pt x="2976" y="0"/>
                  </a:moveTo>
                  <a:cubicBezTo>
                    <a:pt x="2812" y="0"/>
                    <a:pt x="2649" y="24"/>
                    <a:pt x="2487" y="76"/>
                  </a:cubicBezTo>
                  <a:cubicBezTo>
                    <a:pt x="1091" y="556"/>
                    <a:pt x="829" y="1894"/>
                    <a:pt x="1106" y="3174"/>
                  </a:cubicBezTo>
                  <a:cubicBezTo>
                    <a:pt x="948" y="3079"/>
                    <a:pt x="815" y="3040"/>
                    <a:pt x="704" y="3040"/>
                  </a:cubicBezTo>
                  <a:cubicBezTo>
                    <a:pt x="223" y="3040"/>
                    <a:pt x="146" y="3770"/>
                    <a:pt x="146" y="3770"/>
                  </a:cubicBezTo>
                  <a:cubicBezTo>
                    <a:pt x="0" y="4876"/>
                    <a:pt x="1207" y="5385"/>
                    <a:pt x="1193" y="5428"/>
                  </a:cubicBezTo>
                  <a:cubicBezTo>
                    <a:pt x="1353" y="5690"/>
                    <a:pt x="1484" y="5937"/>
                    <a:pt x="1600" y="6112"/>
                  </a:cubicBezTo>
                  <a:cubicBezTo>
                    <a:pt x="1964" y="6737"/>
                    <a:pt x="2444" y="7290"/>
                    <a:pt x="3055" y="7712"/>
                  </a:cubicBezTo>
                  <a:cubicBezTo>
                    <a:pt x="3273" y="7872"/>
                    <a:pt x="3462" y="7988"/>
                    <a:pt x="3665" y="8075"/>
                  </a:cubicBezTo>
                  <a:cubicBezTo>
                    <a:pt x="3962" y="8210"/>
                    <a:pt x="4274" y="8274"/>
                    <a:pt x="4582" y="8274"/>
                  </a:cubicBezTo>
                  <a:cubicBezTo>
                    <a:pt x="5269" y="8274"/>
                    <a:pt x="5934" y="7954"/>
                    <a:pt x="6356" y="7392"/>
                  </a:cubicBezTo>
                  <a:cubicBezTo>
                    <a:pt x="6865" y="6694"/>
                    <a:pt x="7054" y="5894"/>
                    <a:pt x="7010" y="5065"/>
                  </a:cubicBezTo>
                  <a:cubicBezTo>
                    <a:pt x="7010" y="4919"/>
                    <a:pt x="6996" y="4788"/>
                    <a:pt x="6996" y="4657"/>
                  </a:cubicBezTo>
                  <a:cubicBezTo>
                    <a:pt x="6967" y="4221"/>
                    <a:pt x="6938" y="3799"/>
                    <a:pt x="6952" y="3363"/>
                  </a:cubicBezTo>
                  <a:cubicBezTo>
                    <a:pt x="6952" y="2752"/>
                    <a:pt x="6647" y="2112"/>
                    <a:pt x="6341" y="1574"/>
                  </a:cubicBezTo>
                  <a:cubicBezTo>
                    <a:pt x="6138" y="1225"/>
                    <a:pt x="5687" y="1443"/>
                    <a:pt x="5382" y="1181"/>
                  </a:cubicBezTo>
                  <a:cubicBezTo>
                    <a:pt x="4688" y="621"/>
                    <a:pt x="3821" y="0"/>
                    <a:pt x="2976" y="0"/>
                  </a:cubicBezTo>
                  <a:close/>
                </a:path>
              </a:pathLst>
            </a:custGeom>
            <a:solidFill>
              <a:srgbClr val="48BA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251;p31">
              <a:extLst>
                <a:ext uri="{FF2B5EF4-FFF2-40B4-BE49-F238E27FC236}">
                  <a16:creationId xmlns:a16="http://schemas.microsoft.com/office/drawing/2014/main" id="{C818D42F-0A18-E350-4877-F2B868C9076B}"/>
                </a:ext>
              </a:extLst>
            </p:cNvPr>
            <p:cNvSpPr/>
            <p:nvPr/>
          </p:nvSpPr>
          <p:spPr>
            <a:xfrm>
              <a:off x="298992" y="2073798"/>
              <a:ext cx="377384" cy="308562"/>
            </a:xfrm>
            <a:custGeom>
              <a:avLst/>
              <a:gdLst/>
              <a:ahLst/>
              <a:cxnLst/>
              <a:rect l="l" t="t" r="r" b="b"/>
              <a:pathLst>
                <a:path w="7622" h="6232" extrusionOk="0">
                  <a:moveTo>
                    <a:pt x="3357" y="1"/>
                  </a:moveTo>
                  <a:cubicBezTo>
                    <a:pt x="2865" y="1"/>
                    <a:pt x="2374" y="81"/>
                    <a:pt x="1934" y="286"/>
                  </a:cubicBezTo>
                  <a:cubicBezTo>
                    <a:pt x="1265" y="606"/>
                    <a:pt x="727" y="1188"/>
                    <a:pt x="407" y="1857"/>
                  </a:cubicBezTo>
                  <a:cubicBezTo>
                    <a:pt x="102" y="2526"/>
                    <a:pt x="0" y="3297"/>
                    <a:pt x="29" y="4039"/>
                  </a:cubicBezTo>
                  <a:cubicBezTo>
                    <a:pt x="58" y="4461"/>
                    <a:pt x="116" y="4868"/>
                    <a:pt x="262" y="5231"/>
                  </a:cubicBezTo>
                  <a:cubicBezTo>
                    <a:pt x="451" y="5595"/>
                    <a:pt x="742" y="5944"/>
                    <a:pt x="1120" y="6104"/>
                  </a:cubicBezTo>
                  <a:cubicBezTo>
                    <a:pt x="1288" y="6188"/>
                    <a:pt x="1472" y="6232"/>
                    <a:pt x="1655" y="6232"/>
                  </a:cubicBezTo>
                  <a:cubicBezTo>
                    <a:pt x="1885" y="6232"/>
                    <a:pt x="2112" y="6162"/>
                    <a:pt x="2298" y="6017"/>
                  </a:cubicBezTo>
                  <a:cubicBezTo>
                    <a:pt x="2647" y="5755"/>
                    <a:pt x="2793" y="5290"/>
                    <a:pt x="2618" y="4911"/>
                  </a:cubicBezTo>
                  <a:cubicBezTo>
                    <a:pt x="2473" y="4606"/>
                    <a:pt x="2138" y="4359"/>
                    <a:pt x="2196" y="4039"/>
                  </a:cubicBezTo>
                  <a:cubicBezTo>
                    <a:pt x="2254" y="3719"/>
                    <a:pt x="2589" y="3602"/>
                    <a:pt x="2793" y="3355"/>
                  </a:cubicBezTo>
                  <a:cubicBezTo>
                    <a:pt x="2982" y="3166"/>
                    <a:pt x="3011" y="2875"/>
                    <a:pt x="2982" y="2599"/>
                  </a:cubicBezTo>
                  <a:cubicBezTo>
                    <a:pt x="2938" y="2323"/>
                    <a:pt x="2836" y="2090"/>
                    <a:pt x="2720" y="1843"/>
                  </a:cubicBezTo>
                  <a:lnTo>
                    <a:pt x="2720" y="1843"/>
                  </a:lnTo>
                  <a:cubicBezTo>
                    <a:pt x="3059" y="2564"/>
                    <a:pt x="3838" y="3051"/>
                    <a:pt x="4629" y="3051"/>
                  </a:cubicBezTo>
                  <a:cubicBezTo>
                    <a:pt x="4652" y="3051"/>
                    <a:pt x="4675" y="3051"/>
                    <a:pt x="4698" y="3050"/>
                  </a:cubicBezTo>
                  <a:cubicBezTo>
                    <a:pt x="4845" y="3050"/>
                    <a:pt x="4993" y="3033"/>
                    <a:pt x="5136" y="3033"/>
                  </a:cubicBezTo>
                  <a:cubicBezTo>
                    <a:pt x="5261" y="3033"/>
                    <a:pt x="5382" y="3046"/>
                    <a:pt x="5498" y="3093"/>
                  </a:cubicBezTo>
                  <a:cubicBezTo>
                    <a:pt x="5847" y="3239"/>
                    <a:pt x="6021" y="3617"/>
                    <a:pt x="6298" y="3850"/>
                  </a:cubicBezTo>
                  <a:cubicBezTo>
                    <a:pt x="6494" y="4010"/>
                    <a:pt x="6739" y="4089"/>
                    <a:pt x="6983" y="4089"/>
                  </a:cubicBezTo>
                  <a:cubicBezTo>
                    <a:pt x="7137" y="4089"/>
                    <a:pt x="7291" y="4057"/>
                    <a:pt x="7432" y="3995"/>
                  </a:cubicBezTo>
                  <a:lnTo>
                    <a:pt x="7418" y="3893"/>
                  </a:lnTo>
                  <a:cubicBezTo>
                    <a:pt x="7621" y="2963"/>
                    <a:pt x="7258" y="1959"/>
                    <a:pt x="6603" y="1275"/>
                  </a:cubicBezTo>
                  <a:cubicBezTo>
                    <a:pt x="5934" y="577"/>
                    <a:pt x="5018" y="199"/>
                    <a:pt x="4072" y="54"/>
                  </a:cubicBezTo>
                  <a:cubicBezTo>
                    <a:pt x="3838" y="20"/>
                    <a:pt x="3597" y="1"/>
                    <a:pt x="3357" y="1"/>
                  </a:cubicBezTo>
                  <a:close/>
                </a:path>
              </a:pathLst>
            </a:custGeom>
            <a:solidFill>
              <a:srgbClr val="007B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252;p31">
              <a:extLst>
                <a:ext uri="{FF2B5EF4-FFF2-40B4-BE49-F238E27FC236}">
                  <a16:creationId xmlns:a16="http://schemas.microsoft.com/office/drawing/2014/main" id="{4CA26F4C-42B9-E505-C0A2-454BE6EFB115}"/>
                </a:ext>
              </a:extLst>
            </p:cNvPr>
            <p:cNvSpPr/>
            <p:nvPr/>
          </p:nvSpPr>
          <p:spPr>
            <a:xfrm>
              <a:off x="480459" y="2302551"/>
              <a:ext cx="25251" cy="35352"/>
            </a:xfrm>
            <a:custGeom>
              <a:avLst/>
              <a:gdLst/>
              <a:ahLst/>
              <a:cxnLst/>
              <a:rect l="l" t="t" r="r" b="b"/>
              <a:pathLst>
                <a:path w="510" h="714" extrusionOk="0">
                  <a:moveTo>
                    <a:pt x="218" y="1"/>
                  </a:moveTo>
                  <a:cubicBezTo>
                    <a:pt x="117" y="1"/>
                    <a:pt x="58" y="102"/>
                    <a:pt x="44" y="219"/>
                  </a:cubicBezTo>
                  <a:cubicBezTo>
                    <a:pt x="0" y="393"/>
                    <a:pt x="58" y="713"/>
                    <a:pt x="291" y="713"/>
                  </a:cubicBezTo>
                  <a:cubicBezTo>
                    <a:pt x="422" y="713"/>
                    <a:pt x="509" y="539"/>
                    <a:pt x="495" y="350"/>
                  </a:cubicBezTo>
                  <a:cubicBezTo>
                    <a:pt x="480" y="146"/>
                    <a:pt x="349" y="1"/>
                    <a:pt x="218" y="1"/>
                  </a:cubicBezTo>
                  <a:close/>
                </a:path>
              </a:pathLst>
            </a:custGeom>
            <a:solidFill>
              <a:srgbClr val="007B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253;p31">
              <a:extLst>
                <a:ext uri="{FF2B5EF4-FFF2-40B4-BE49-F238E27FC236}">
                  <a16:creationId xmlns:a16="http://schemas.microsoft.com/office/drawing/2014/main" id="{0A607E71-9A57-2300-7865-232B3B462152}"/>
                </a:ext>
              </a:extLst>
            </p:cNvPr>
            <p:cNvSpPr/>
            <p:nvPr/>
          </p:nvSpPr>
          <p:spPr>
            <a:xfrm>
              <a:off x="582704" y="2305423"/>
              <a:ext cx="24509" cy="34609"/>
            </a:xfrm>
            <a:custGeom>
              <a:avLst/>
              <a:gdLst/>
              <a:ahLst/>
              <a:cxnLst/>
              <a:rect l="l" t="t" r="r" b="b"/>
              <a:pathLst>
                <a:path w="495" h="699" extrusionOk="0">
                  <a:moveTo>
                    <a:pt x="204" y="1"/>
                  </a:moveTo>
                  <a:cubicBezTo>
                    <a:pt x="102" y="1"/>
                    <a:pt x="44" y="103"/>
                    <a:pt x="30" y="219"/>
                  </a:cubicBezTo>
                  <a:cubicBezTo>
                    <a:pt x="0" y="379"/>
                    <a:pt x="44" y="699"/>
                    <a:pt x="291" y="699"/>
                  </a:cubicBezTo>
                  <a:cubicBezTo>
                    <a:pt x="408" y="699"/>
                    <a:pt x="495" y="539"/>
                    <a:pt x="480" y="335"/>
                  </a:cubicBezTo>
                  <a:cubicBezTo>
                    <a:pt x="466" y="146"/>
                    <a:pt x="335" y="1"/>
                    <a:pt x="204" y="1"/>
                  </a:cubicBezTo>
                  <a:close/>
                </a:path>
              </a:pathLst>
            </a:custGeom>
            <a:solidFill>
              <a:srgbClr val="007B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254;p31">
              <a:extLst>
                <a:ext uri="{FF2B5EF4-FFF2-40B4-BE49-F238E27FC236}">
                  <a16:creationId xmlns:a16="http://schemas.microsoft.com/office/drawing/2014/main" id="{58B1A6FF-5A9E-2B5C-0658-1CF9BB3AF4A3}"/>
                </a:ext>
              </a:extLst>
            </p:cNvPr>
            <p:cNvSpPr/>
            <p:nvPr/>
          </p:nvSpPr>
          <p:spPr>
            <a:xfrm>
              <a:off x="583397" y="2262247"/>
              <a:ext cx="37530" cy="30995"/>
            </a:xfrm>
            <a:custGeom>
              <a:avLst/>
              <a:gdLst/>
              <a:ahLst/>
              <a:cxnLst/>
              <a:rect l="l" t="t" r="r" b="b"/>
              <a:pathLst>
                <a:path w="758" h="626" extrusionOk="0">
                  <a:moveTo>
                    <a:pt x="234" y="0"/>
                  </a:moveTo>
                  <a:cubicBezTo>
                    <a:pt x="175" y="0"/>
                    <a:pt x="146" y="0"/>
                    <a:pt x="88" y="15"/>
                  </a:cubicBezTo>
                  <a:cubicBezTo>
                    <a:pt x="59" y="29"/>
                    <a:pt x="1" y="87"/>
                    <a:pt x="1" y="116"/>
                  </a:cubicBezTo>
                  <a:cubicBezTo>
                    <a:pt x="1" y="189"/>
                    <a:pt x="30" y="233"/>
                    <a:pt x="74" y="247"/>
                  </a:cubicBezTo>
                  <a:cubicBezTo>
                    <a:pt x="161" y="305"/>
                    <a:pt x="277" y="320"/>
                    <a:pt x="365" y="335"/>
                  </a:cubicBezTo>
                  <a:cubicBezTo>
                    <a:pt x="452" y="364"/>
                    <a:pt x="554" y="393"/>
                    <a:pt x="641" y="451"/>
                  </a:cubicBezTo>
                  <a:lnTo>
                    <a:pt x="685" y="509"/>
                  </a:lnTo>
                  <a:cubicBezTo>
                    <a:pt x="728" y="538"/>
                    <a:pt x="743" y="596"/>
                    <a:pt x="757" y="625"/>
                  </a:cubicBezTo>
                  <a:cubicBezTo>
                    <a:pt x="728" y="305"/>
                    <a:pt x="525" y="44"/>
                    <a:pt x="234" y="0"/>
                  </a:cubicBezTo>
                  <a:close/>
                </a:path>
              </a:pathLst>
            </a:custGeom>
            <a:solidFill>
              <a:srgbClr val="007B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255;p31">
              <a:extLst>
                <a:ext uri="{FF2B5EF4-FFF2-40B4-BE49-F238E27FC236}">
                  <a16:creationId xmlns:a16="http://schemas.microsoft.com/office/drawing/2014/main" id="{4613F61D-B1B7-3703-EEAA-5BC03C8A39FE}"/>
                </a:ext>
              </a:extLst>
            </p:cNvPr>
            <p:cNvSpPr/>
            <p:nvPr/>
          </p:nvSpPr>
          <p:spPr>
            <a:xfrm>
              <a:off x="466050" y="2257197"/>
              <a:ext cx="38917" cy="28123"/>
            </a:xfrm>
            <a:custGeom>
              <a:avLst/>
              <a:gdLst/>
              <a:ahLst/>
              <a:cxnLst/>
              <a:rect l="l" t="t" r="r" b="b"/>
              <a:pathLst>
                <a:path w="786" h="568" extrusionOk="0">
                  <a:moveTo>
                    <a:pt x="553" y="0"/>
                  </a:moveTo>
                  <a:cubicBezTo>
                    <a:pt x="262" y="29"/>
                    <a:pt x="44" y="247"/>
                    <a:pt x="0" y="567"/>
                  </a:cubicBezTo>
                  <a:cubicBezTo>
                    <a:pt x="15" y="538"/>
                    <a:pt x="44" y="480"/>
                    <a:pt x="73" y="466"/>
                  </a:cubicBezTo>
                  <a:lnTo>
                    <a:pt x="131" y="407"/>
                  </a:lnTo>
                  <a:cubicBezTo>
                    <a:pt x="204" y="349"/>
                    <a:pt x="320" y="349"/>
                    <a:pt x="408" y="335"/>
                  </a:cubicBezTo>
                  <a:cubicBezTo>
                    <a:pt x="495" y="335"/>
                    <a:pt x="611" y="320"/>
                    <a:pt x="698" y="277"/>
                  </a:cubicBezTo>
                  <a:cubicBezTo>
                    <a:pt x="727" y="262"/>
                    <a:pt x="786" y="218"/>
                    <a:pt x="771" y="175"/>
                  </a:cubicBezTo>
                  <a:cubicBezTo>
                    <a:pt x="786" y="131"/>
                    <a:pt x="727" y="73"/>
                    <a:pt x="698" y="44"/>
                  </a:cubicBezTo>
                  <a:cubicBezTo>
                    <a:pt x="640" y="15"/>
                    <a:pt x="611" y="0"/>
                    <a:pt x="553" y="0"/>
                  </a:cubicBezTo>
                  <a:close/>
                </a:path>
              </a:pathLst>
            </a:custGeom>
            <a:solidFill>
              <a:srgbClr val="007B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256;p31">
              <a:extLst>
                <a:ext uri="{FF2B5EF4-FFF2-40B4-BE49-F238E27FC236}">
                  <a16:creationId xmlns:a16="http://schemas.microsoft.com/office/drawing/2014/main" id="{8C54C213-F246-A4E4-A13A-568E8324A8DF}"/>
                </a:ext>
              </a:extLst>
            </p:cNvPr>
            <p:cNvSpPr/>
            <p:nvPr/>
          </p:nvSpPr>
          <p:spPr>
            <a:xfrm>
              <a:off x="539677" y="2313345"/>
              <a:ext cx="45254" cy="85112"/>
            </a:xfrm>
            <a:custGeom>
              <a:avLst/>
              <a:gdLst/>
              <a:ahLst/>
              <a:cxnLst/>
              <a:rect l="l" t="t" r="r" b="b"/>
              <a:pathLst>
                <a:path w="914" h="1719" extrusionOk="0">
                  <a:moveTo>
                    <a:pt x="288" y="1"/>
                  </a:moveTo>
                  <a:cubicBezTo>
                    <a:pt x="229" y="1"/>
                    <a:pt x="186" y="59"/>
                    <a:pt x="186" y="102"/>
                  </a:cubicBezTo>
                  <a:cubicBezTo>
                    <a:pt x="215" y="452"/>
                    <a:pt x="331" y="801"/>
                    <a:pt x="535" y="1091"/>
                  </a:cubicBezTo>
                  <a:cubicBezTo>
                    <a:pt x="608" y="1193"/>
                    <a:pt x="739" y="1324"/>
                    <a:pt x="608" y="1426"/>
                  </a:cubicBezTo>
                  <a:cubicBezTo>
                    <a:pt x="542" y="1491"/>
                    <a:pt x="466" y="1510"/>
                    <a:pt x="386" y="1510"/>
                  </a:cubicBezTo>
                  <a:cubicBezTo>
                    <a:pt x="306" y="1510"/>
                    <a:pt x="222" y="1491"/>
                    <a:pt x="142" y="1484"/>
                  </a:cubicBezTo>
                  <a:cubicBezTo>
                    <a:pt x="138" y="1484"/>
                    <a:pt x="133" y="1483"/>
                    <a:pt x="129" y="1483"/>
                  </a:cubicBezTo>
                  <a:cubicBezTo>
                    <a:pt x="10" y="1483"/>
                    <a:pt x="1" y="1674"/>
                    <a:pt x="113" y="1688"/>
                  </a:cubicBezTo>
                  <a:cubicBezTo>
                    <a:pt x="197" y="1706"/>
                    <a:pt x="283" y="1719"/>
                    <a:pt x="367" y="1719"/>
                  </a:cubicBezTo>
                  <a:cubicBezTo>
                    <a:pt x="486" y="1719"/>
                    <a:pt x="601" y="1692"/>
                    <a:pt x="695" y="1615"/>
                  </a:cubicBezTo>
                  <a:cubicBezTo>
                    <a:pt x="840" y="1542"/>
                    <a:pt x="913" y="1382"/>
                    <a:pt x="840" y="1193"/>
                  </a:cubicBezTo>
                  <a:cubicBezTo>
                    <a:pt x="811" y="1106"/>
                    <a:pt x="753" y="1033"/>
                    <a:pt x="695" y="961"/>
                  </a:cubicBezTo>
                  <a:cubicBezTo>
                    <a:pt x="651" y="873"/>
                    <a:pt x="593" y="786"/>
                    <a:pt x="549" y="684"/>
                  </a:cubicBezTo>
                  <a:cubicBezTo>
                    <a:pt x="462" y="495"/>
                    <a:pt x="433" y="292"/>
                    <a:pt x="404" y="88"/>
                  </a:cubicBezTo>
                  <a:cubicBezTo>
                    <a:pt x="404" y="30"/>
                    <a:pt x="331" y="1"/>
                    <a:pt x="288" y="1"/>
                  </a:cubicBezTo>
                  <a:close/>
                </a:path>
              </a:pathLst>
            </a:custGeom>
            <a:solidFill>
              <a:srgbClr val="48BA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257;p31">
              <a:extLst>
                <a:ext uri="{FF2B5EF4-FFF2-40B4-BE49-F238E27FC236}">
                  <a16:creationId xmlns:a16="http://schemas.microsoft.com/office/drawing/2014/main" id="{9958297E-DE8A-505B-6289-0330AB7E2B4E}"/>
                </a:ext>
              </a:extLst>
            </p:cNvPr>
            <p:cNvSpPr/>
            <p:nvPr/>
          </p:nvSpPr>
          <p:spPr>
            <a:xfrm>
              <a:off x="479023" y="2398657"/>
              <a:ext cx="84270" cy="33619"/>
            </a:xfrm>
            <a:custGeom>
              <a:avLst/>
              <a:gdLst/>
              <a:ahLst/>
              <a:cxnLst/>
              <a:rect l="l" t="t" r="r" b="b"/>
              <a:pathLst>
                <a:path w="1702" h="679" extrusionOk="0">
                  <a:moveTo>
                    <a:pt x="128" y="1"/>
                  </a:moveTo>
                  <a:cubicBezTo>
                    <a:pt x="96" y="1"/>
                    <a:pt x="57" y="19"/>
                    <a:pt x="29" y="38"/>
                  </a:cubicBezTo>
                  <a:cubicBezTo>
                    <a:pt x="0" y="81"/>
                    <a:pt x="0" y="125"/>
                    <a:pt x="44" y="168"/>
                  </a:cubicBezTo>
                  <a:cubicBezTo>
                    <a:pt x="359" y="506"/>
                    <a:pt x="804" y="678"/>
                    <a:pt x="1246" y="678"/>
                  </a:cubicBezTo>
                  <a:cubicBezTo>
                    <a:pt x="1375" y="678"/>
                    <a:pt x="1504" y="663"/>
                    <a:pt x="1629" y="634"/>
                  </a:cubicBezTo>
                  <a:cubicBezTo>
                    <a:pt x="1687" y="634"/>
                    <a:pt x="1702" y="561"/>
                    <a:pt x="1687" y="517"/>
                  </a:cubicBezTo>
                  <a:cubicBezTo>
                    <a:pt x="1677" y="475"/>
                    <a:pt x="1643" y="448"/>
                    <a:pt x="1602" y="448"/>
                  </a:cubicBezTo>
                  <a:cubicBezTo>
                    <a:pt x="1587" y="448"/>
                    <a:pt x="1572" y="451"/>
                    <a:pt x="1556" y="459"/>
                  </a:cubicBezTo>
                  <a:cubicBezTo>
                    <a:pt x="1465" y="479"/>
                    <a:pt x="1371" y="488"/>
                    <a:pt x="1277" y="488"/>
                  </a:cubicBezTo>
                  <a:cubicBezTo>
                    <a:pt x="874" y="488"/>
                    <a:pt x="457" y="318"/>
                    <a:pt x="175" y="23"/>
                  </a:cubicBezTo>
                  <a:cubicBezTo>
                    <a:pt x="164" y="7"/>
                    <a:pt x="147" y="1"/>
                    <a:pt x="1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258;p31">
              <a:extLst>
                <a:ext uri="{FF2B5EF4-FFF2-40B4-BE49-F238E27FC236}">
                  <a16:creationId xmlns:a16="http://schemas.microsoft.com/office/drawing/2014/main" id="{DF5482DB-9155-2143-B43D-1D29506F292B}"/>
                </a:ext>
              </a:extLst>
            </p:cNvPr>
            <p:cNvSpPr/>
            <p:nvPr/>
          </p:nvSpPr>
          <p:spPr>
            <a:xfrm>
              <a:off x="281713" y="2504013"/>
              <a:ext cx="487560" cy="803800"/>
            </a:xfrm>
            <a:custGeom>
              <a:avLst/>
              <a:gdLst/>
              <a:ahLst/>
              <a:cxnLst/>
              <a:rect l="l" t="t" r="r" b="b"/>
              <a:pathLst>
                <a:path w="9600" h="15969" extrusionOk="0">
                  <a:moveTo>
                    <a:pt x="1847" y="1"/>
                  </a:moveTo>
                  <a:cubicBezTo>
                    <a:pt x="1847" y="1"/>
                    <a:pt x="1673" y="495"/>
                    <a:pt x="1585" y="728"/>
                  </a:cubicBezTo>
                  <a:cubicBezTo>
                    <a:pt x="1556" y="771"/>
                    <a:pt x="1542" y="801"/>
                    <a:pt x="1527" y="859"/>
                  </a:cubicBezTo>
                  <a:cubicBezTo>
                    <a:pt x="1091" y="1731"/>
                    <a:pt x="887" y="2677"/>
                    <a:pt x="974" y="3622"/>
                  </a:cubicBezTo>
                  <a:lnTo>
                    <a:pt x="974" y="3680"/>
                  </a:lnTo>
                  <a:cubicBezTo>
                    <a:pt x="1033" y="4247"/>
                    <a:pt x="1178" y="4829"/>
                    <a:pt x="1454" y="5353"/>
                  </a:cubicBezTo>
                  <a:cubicBezTo>
                    <a:pt x="1993" y="6429"/>
                    <a:pt x="2502" y="7491"/>
                    <a:pt x="2647" y="8102"/>
                  </a:cubicBezTo>
                  <a:cubicBezTo>
                    <a:pt x="2705" y="8320"/>
                    <a:pt x="2749" y="8538"/>
                    <a:pt x="2778" y="8756"/>
                  </a:cubicBezTo>
                  <a:cubicBezTo>
                    <a:pt x="2909" y="9876"/>
                    <a:pt x="2603" y="11040"/>
                    <a:pt x="1774" y="11839"/>
                  </a:cubicBezTo>
                  <a:lnTo>
                    <a:pt x="1440" y="12189"/>
                  </a:lnTo>
                  <a:cubicBezTo>
                    <a:pt x="1018" y="12610"/>
                    <a:pt x="582" y="13047"/>
                    <a:pt x="204" y="13439"/>
                  </a:cubicBezTo>
                  <a:cubicBezTo>
                    <a:pt x="160" y="13497"/>
                    <a:pt x="102" y="13527"/>
                    <a:pt x="58" y="13585"/>
                  </a:cubicBezTo>
                  <a:lnTo>
                    <a:pt x="0" y="13643"/>
                  </a:lnTo>
                  <a:cubicBezTo>
                    <a:pt x="160" y="13788"/>
                    <a:pt x="305" y="13963"/>
                    <a:pt x="436" y="14137"/>
                  </a:cubicBezTo>
                  <a:lnTo>
                    <a:pt x="451" y="14152"/>
                  </a:lnTo>
                  <a:cubicBezTo>
                    <a:pt x="582" y="14312"/>
                    <a:pt x="713" y="14457"/>
                    <a:pt x="858" y="14603"/>
                  </a:cubicBezTo>
                  <a:cubicBezTo>
                    <a:pt x="1658" y="15403"/>
                    <a:pt x="2720" y="15897"/>
                    <a:pt x="3854" y="15955"/>
                  </a:cubicBezTo>
                  <a:cubicBezTo>
                    <a:pt x="4106" y="15964"/>
                    <a:pt x="4358" y="15968"/>
                    <a:pt x="4611" y="15968"/>
                  </a:cubicBezTo>
                  <a:cubicBezTo>
                    <a:pt x="5584" y="15968"/>
                    <a:pt x="6558" y="15908"/>
                    <a:pt x="7505" y="15839"/>
                  </a:cubicBezTo>
                  <a:lnTo>
                    <a:pt x="7577" y="15839"/>
                  </a:lnTo>
                  <a:cubicBezTo>
                    <a:pt x="7592" y="15810"/>
                    <a:pt x="7636" y="15766"/>
                    <a:pt x="7650" y="15737"/>
                  </a:cubicBezTo>
                  <a:lnTo>
                    <a:pt x="7636" y="15665"/>
                  </a:lnTo>
                  <a:lnTo>
                    <a:pt x="7243" y="14501"/>
                  </a:lnTo>
                  <a:lnTo>
                    <a:pt x="7010" y="13847"/>
                  </a:lnTo>
                  <a:cubicBezTo>
                    <a:pt x="6850" y="13352"/>
                    <a:pt x="6734" y="12843"/>
                    <a:pt x="6690" y="12290"/>
                  </a:cubicBezTo>
                  <a:lnTo>
                    <a:pt x="6690" y="12261"/>
                  </a:lnTo>
                  <a:cubicBezTo>
                    <a:pt x="6647" y="11709"/>
                    <a:pt x="6690" y="11170"/>
                    <a:pt x="6850" y="10661"/>
                  </a:cubicBezTo>
                  <a:cubicBezTo>
                    <a:pt x="7170" y="9658"/>
                    <a:pt x="7781" y="8771"/>
                    <a:pt x="7970" y="7709"/>
                  </a:cubicBezTo>
                  <a:cubicBezTo>
                    <a:pt x="7970" y="7709"/>
                    <a:pt x="7985" y="7709"/>
                    <a:pt x="8014" y="7694"/>
                  </a:cubicBezTo>
                  <a:cubicBezTo>
                    <a:pt x="8072" y="7680"/>
                    <a:pt x="8188" y="7636"/>
                    <a:pt x="8305" y="7593"/>
                  </a:cubicBezTo>
                  <a:cubicBezTo>
                    <a:pt x="9250" y="7084"/>
                    <a:pt x="9599" y="6269"/>
                    <a:pt x="9512" y="5396"/>
                  </a:cubicBezTo>
                  <a:cubicBezTo>
                    <a:pt x="9468" y="4960"/>
                    <a:pt x="9308" y="4524"/>
                    <a:pt x="9061" y="4117"/>
                  </a:cubicBezTo>
                  <a:cubicBezTo>
                    <a:pt x="8406" y="3084"/>
                    <a:pt x="7272" y="2429"/>
                    <a:pt x="6283" y="1731"/>
                  </a:cubicBezTo>
                  <a:lnTo>
                    <a:pt x="4785" y="626"/>
                  </a:lnTo>
                  <a:cubicBezTo>
                    <a:pt x="4698" y="771"/>
                    <a:pt x="4523" y="902"/>
                    <a:pt x="4349" y="946"/>
                  </a:cubicBezTo>
                  <a:cubicBezTo>
                    <a:pt x="4256" y="975"/>
                    <a:pt x="4160" y="987"/>
                    <a:pt x="4064" y="987"/>
                  </a:cubicBezTo>
                  <a:cubicBezTo>
                    <a:pt x="3769" y="987"/>
                    <a:pt x="3467" y="867"/>
                    <a:pt x="3214" y="713"/>
                  </a:cubicBezTo>
                  <a:cubicBezTo>
                    <a:pt x="2836" y="495"/>
                    <a:pt x="2429" y="146"/>
                    <a:pt x="1993" y="30"/>
                  </a:cubicBezTo>
                  <a:lnTo>
                    <a:pt x="1847"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259;p31">
              <a:extLst>
                <a:ext uri="{FF2B5EF4-FFF2-40B4-BE49-F238E27FC236}">
                  <a16:creationId xmlns:a16="http://schemas.microsoft.com/office/drawing/2014/main" id="{EACE62AA-72D4-4CBB-A132-018DA68A9C36}"/>
                </a:ext>
              </a:extLst>
            </p:cNvPr>
            <p:cNvSpPr/>
            <p:nvPr/>
          </p:nvSpPr>
          <p:spPr>
            <a:xfrm>
              <a:off x="684257" y="3175327"/>
              <a:ext cx="396199" cy="288608"/>
            </a:xfrm>
            <a:custGeom>
              <a:avLst/>
              <a:gdLst/>
              <a:ahLst/>
              <a:cxnLst/>
              <a:rect l="l" t="t" r="r" b="b"/>
              <a:pathLst>
                <a:path w="8002" h="5829" extrusionOk="0">
                  <a:moveTo>
                    <a:pt x="2327" y="1"/>
                  </a:moveTo>
                  <a:lnTo>
                    <a:pt x="0" y="873"/>
                  </a:lnTo>
                  <a:lnTo>
                    <a:pt x="3273" y="2982"/>
                  </a:lnTo>
                  <a:lnTo>
                    <a:pt x="3854" y="3593"/>
                  </a:lnTo>
                  <a:cubicBezTo>
                    <a:pt x="4276" y="4044"/>
                    <a:pt x="4829" y="4350"/>
                    <a:pt x="5410" y="4480"/>
                  </a:cubicBezTo>
                  <a:cubicBezTo>
                    <a:pt x="5410" y="4480"/>
                    <a:pt x="5920" y="5193"/>
                    <a:pt x="6123" y="5717"/>
                  </a:cubicBezTo>
                  <a:cubicBezTo>
                    <a:pt x="6146" y="5795"/>
                    <a:pt x="6205" y="5828"/>
                    <a:pt x="6266" y="5828"/>
                  </a:cubicBezTo>
                  <a:cubicBezTo>
                    <a:pt x="6363" y="5828"/>
                    <a:pt x="6464" y="5745"/>
                    <a:pt x="6429" y="5629"/>
                  </a:cubicBezTo>
                  <a:lnTo>
                    <a:pt x="5832" y="4320"/>
                  </a:lnTo>
                  <a:lnTo>
                    <a:pt x="6399" y="4829"/>
                  </a:lnTo>
                  <a:cubicBezTo>
                    <a:pt x="6545" y="4946"/>
                    <a:pt x="6647" y="5120"/>
                    <a:pt x="6749" y="5280"/>
                  </a:cubicBezTo>
                  <a:lnTo>
                    <a:pt x="6981" y="5731"/>
                  </a:lnTo>
                  <a:cubicBezTo>
                    <a:pt x="7040" y="5758"/>
                    <a:pt x="7097" y="5777"/>
                    <a:pt x="7145" y="5777"/>
                  </a:cubicBezTo>
                  <a:cubicBezTo>
                    <a:pt x="7227" y="5777"/>
                    <a:pt x="7281" y="5722"/>
                    <a:pt x="7272" y="5557"/>
                  </a:cubicBezTo>
                  <a:lnTo>
                    <a:pt x="7010" y="5019"/>
                  </a:lnTo>
                  <a:cubicBezTo>
                    <a:pt x="6938" y="4873"/>
                    <a:pt x="6850" y="4728"/>
                    <a:pt x="6749" y="4611"/>
                  </a:cubicBezTo>
                  <a:lnTo>
                    <a:pt x="6240" y="4030"/>
                  </a:lnTo>
                  <a:lnTo>
                    <a:pt x="7069" y="4626"/>
                  </a:lnTo>
                  <a:lnTo>
                    <a:pt x="7708" y="5149"/>
                  </a:lnTo>
                  <a:cubicBezTo>
                    <a:pt x="7727" y="5166"/>
                    <a:pt x="7750" y="5173"/>
                    <a:pt x="7774" y="5173"/>
                  </a:cubicBezTo>
                  <a:cubicBezTo>
                    <a:pt x="7878" y="5173"/>
                    <a:pt x="8002" y="5033"/>
                    <a:pt x="7883" y="4902"/>
                  </a:cubicBezTo>
                  <a:lnTo>
                    <a:pt x="7170" y="4248"/>
                  </a:lnTo>
                  <a:lnTo>
                    <a:pt x="6487" y="3651"/>
                  </a:lnTo>
                  <a:lnTo>
                    <a:pt x="7679" y="4509"/>
                  </a:lnTo>
                  <a:cubicBezTo>
                    <a:pt x="7715" y="4529"/>
                    <a:pt x="7749" y="4537"/>
                    <a:pt x="7780" y="4537"/>
                  </a:cubicBezTo>
                  <a:cubicBezTo>
                    <a:pt x="7914" y="4537"/>
                    <a:pt x="7992" y="4380"/>
                    <a:pt x="7898" y="4262"/>
                  </a:cubicBezTo>
                  <a:lnTo>
                    <a:pt x="7490" y="3884"/>
                  </a:lnTo>
                  <a:cubicBezTo>
                    <a:pt x="7228" y="3622"/>
                    <a:pt x="6938" y="3404"/>
                    <a:pt x="6647" y="3201"/>
                  </a:cubicBezTo>
                  <a:lnTo>
                    <a:pt x="6123" y="2837"/>
                  </a:lnTo>
                  <a:lnTo>
                    <a:pt x="6923" y="3026"/>
                  </a:lnTo>
                  <a:cubicBezTo>
                    <a:pt x="7141" y="3026"/>
                    <a:pt x="7141" y="2779"/>
                    <a:pt x="6981" y="2706"/>
                  </a:cubicBezTo>
                  <a:lnTo>
                    <a:pt x="5992" y="2372"/>
                  </a:lnTo>
                  <a:cubicBezTo>
                    <a:pt x="5641" y="2250"/>
                    <a:pt x="5269" y="2190"/>
                    <a:pt x="4902" y="2190"/>
                  </a:cubicBezTo>
                  <a:cubicBezTo>
                    <a:pt x="4829" y="2190"/>
                    <a:pt x="4756" y="2192"/>
                    <a:pt x="4683" y="2197"/>
                  </a:cubicBezTo>
                  <a:lnTo>
                    <a:pt x="4392" y="2226"/>
                  </a:lnTo>
                  <a:cubicBezTo>
                    <a:pt x="4145" y="1935"/>
                    <a:pt x="3883" y="1659"/>
                    <a:pt x="3607" y="1412"/>
                  </a:cubicBezTo>
                  <a:lnTo>
                    <a:pt x="2327" y="1"/>
                  </a:lnTo>
                  <a:close/>
                </a:path>
              </a:pathLst>
            </a:custGeom>
            <a:solidFill>
              <a:srgbClr val="48BA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260;p31">
              <a:extLst>
                <a:ext uri="{FF2B5EF4-FFF2-40B4-BE49-F238E27FC236}">
                  <a16:creationId xmlns:a16="http://schemas.microsoft.com/office/drawing/2014/main" id="{6CAD31B0-359A-A62B-04DC-E2EE86331A1B}"/>
                </a:ext>
              </a:extLst>
            </p:cNvPr>
            <p:cNvSpPr/>
            <p:nvPr/>
          </p:nvSpPr>
          <p:spPr>
            <a:xfrm>
              <a:off x="282404" y="2529818"/>
              <a:ext cx="604944" cy="809727"/>
            </a:xfrm>
            <a:custGeom>
              <a:avLst/>
              <a:gdLst/>
              <a:ahLst/>
              <a:cxnLst/>
              <a:rect l="l" t="t" r="r" b="b"/>
              <a:pathLst>
                <a:path w="12218" h="16354" extrusionOk="0">
                  <a:moveTo>
                    <a:pt x="1729" y="0"/>
                  </a:moveTo>
                  <a:cubicBezTo>
                    <a:pt x="1227" y="0"/>
                    <a:pt x="823" y="368"/>
                    <a:pt x="495" y="1039"/>
                  </a:cubicBezTo>
                  <a:cubicBezTo>
                    <a:pt x="1" y="2086"/>
                    <a:pt x="44" y="3293"/>
                    <a:pt x="553" y="4341"/>
                  </a:cubicBezTo>
                  <a:lnTo>
                    <a:pt x="1993" y="7322"/>
                  </a:lnTo>
                  <a:cubicBezTo>
                    <a:pt x="3040" y="9475"/>
                    <a:pt x="4567" y="11336"/>
                    <a:pt x="6458" y="12732"/>
                  </a:cubicBezTo>
                  <a:lnTo>
                    <a:pt x="11636" y="16354"/>
                  </a:lnTo>
                  <a:lnTo>
                    <a:pt x="12218" y="14929"/>
                  </a:lnTo>
                  <a:lnTo>
                    <a:pt x="5949" y="7700"/>
                  </a:lnTo>
                  <a:lnTo>
                    <a:pt x="4204" y="2421"/>
                  </a:lnTo>
                  <a:cubicBezTo>
                    <a:pt x="4029" y="1883"/>
                    <a:pt x="3724" y="1374"/>
                    <a:pt x="3346" y="952"/>
                  </a:cubicBezTo>
                  <a:cubicBezTo>
                    <a:pt x="2717" y="302"/>
                    <a:pt x="2183" y="0"/>
                    <a:pt x="17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261;p31">
              <a:extLst>
                <a:ext uri="{FF2B5EF4-FFF2-40B4-BE49-F238E27FC236}">
                  <a16:creationId xmlns:a16="http://schemas.microsoft.com/office/drawing/2014/main" id="{322266B7-C19E-9793-3E45-93E66C0B9E3D}"/>
                </a:ext>
              </a:extLst>
            </p:cNvPr>
            <p:cNvSpPr/>
            <p:nvPr/>
          </p:nvSpPr>
          <p:spPr>
            <a:xfrm>
              <a:off x="879439" y="2993067"/>
              <a:ext cx="754521" cy="448088"/>
            </a:xfrm>
            <a:custGeom>
              <a:avLst/>
              <a:gdLst/>
              <a:ahLst/>
              <a:cxnLst/>
              <a:rect l="l" t="t" r="r" b="b"/>
              <a:pathLst>
                <a:path w="15239" h="9050" extrusionOk="0">
                  <a:moveTo>
                    <a:pt x="14602" y="1"/>
                  </a:moveTo>
                  <a:cubicBezTo>
                    <a:pt x="14588" y="1"/>
                    <a:pt x="14573" y="1"/>
                    <a:pt x="14558" y="2"/>
                  </a:cubicBezTo>
                  <a:lnTo>
                    <a:pt x="1978" y="366"/>
                  </a:lnTo>
                  <a:cubicBezTo>
                    <a:pt x="1716" y="366"/>
                    <a:pt x="1468" y="555"/>
                    <a:pt x="1425" y="831"/>
                  </a:cubicBezTo>
                  <a:lnTo>
                    <a:pt x="58" y="8365"/>
                  </a:lnTo>
                  <a:cubicBezTo>
                    <a:pt x="1" y="8735"/>
                    <a:pt x="264" y="9049"/>
                    <a:pt x="629" y="9049"/>
                  </a:cubicBezTo>
                  <a:cubicBezTo>
                    <a:pt x="637" y="9049"/>
                    <a:pt x="646" y="9049"/>
                    <a:pt x="654" y="9049"/>
                  </a:cubicBezTo>
                  <a:lnTo>
                    <a:pt x="13235" y="8685"/>
                  </a:lnTo>
                  <a:cubicBezTo>
                    <a:pt x="13511" y="8685"/>
                    <a:pt x="13744" y="8481"/>
                    <a:pt x="13802" y="8220"/>
                  </a:cubicBezTo>
                  <a:lnTo>
                    <a:pt x="15169" y="686"/>
                  </a:lnTo>
                  <a:cubicBezTo>
                    <a:pt x="15239" y="336"/>
                    <a:pt x="14960" y="1"/>
                    <a:pt x="14602" y="1"/>
                  </a:cubicBezTo>
                  <a:close/>
                </a:path>
              </a:pathLst>
            </a:custGeom>
            <a:solidFill>
              <a:schemeClr val="accent2"/>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262;p31">
              <a:extLst>
                <a:ext uri="{FF2B5EF4-FFF2-40B4-BE49-F238E27FC236}">
                  <a16:creationId xmlns:a16="http://schemas.microsoft.com/office/drawing/2014/main" id="{4B56B24F-919E-0283-A07F-7DFE7B400C75}"/>
                </a:ext>
              </a:extLst>
            </p:cNvPr>
            <p:cNvSpPr/>
            <p:nvPr/>
          </p:nvSpPr>
          <p:spPr>
            <a:xfrm>
              <a:off x="1211378" y="3175327"/>
              <a:ext cx="113829" cy="103036"/>
            </a:xfrm>
            <a:custGeom>
              <a:avLst/>
              <a:gdLst/>
              <a:ahLst/>
              <a:cxnLst/>
              <a:rect l="l" t="t" r="r" b="b"/>
              <a:pathLst>
                <a:path w="2299" h="2081" extrusionOk="0">
                  <a:moveTo>
                    <a:pt x="1137" y="0"/>
                  </a:moveTo>
                  <a:cubicBezTo>
                    <a:pt x="1126" y="0"/>
                    <a:pt x="1116" y="1"/>
                    <a:pt x="1106" y="1"/>
                  </a:cubicBezTo>
                  <a:cubicBezTo>
                    <a:pt x="495" y="15"/>
                    <a:pt x="0" y="510"/>
                    <a:pt x="15" y="1077"/>
                  </a:cubicBezTo>
                  <a:cubicBezTo>
                    <a:pt x="44" y="1635"/>
                    <a:pt x="551" y="2081"/>
                    <a:pt x="1164" y="2081"/>
                  </a:cubicBezTo>
                  <a:cubicBezTo>
                    <a:pt x="1173" y="2081"/>
                    <a:pt x="1183" y="2081"/>
                    <a:pt x="1193" y="2081"/>
                  </a:cubicBezTo>
                  <a:cubicBezTo>
                    <a:pt x="1804" y="2066"/>
                    <a:pt x="2298" y="1572"/>
                    <a:pt x="2284" y="1004"/>
                  </a:cubicBezTo>
                  <a:cubicBezTo>
                    <a:pt x="2255" y="432"/>
                    <a:pt x="1762" y="0"/>
                    <a:pt x="113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263;p31">
              <a:extLst>
                <a:ext uri="{FF2B5EF4-FFF2-40B4-BE49-F238E27FC236}">
                  <a16:creationId xmlns:a16="http://schemas.microsoft.com/office/drawing/2014/main" id="{0D217F46-F316-A06C-8767-67182F5EB1C9}"/>
                </a:ext>
              </a:extLst>
            </p:cNvPr>
            <p:cNvSpPr/>
            <p:nvPr/>
          </p:nvSpPr>
          <p:spPr>
            <a:xfrm>
              <a:off x="903156" y="3424528"/>
              <a:ext cx="590536" cy="54018"/>
            </a:xfrm>
            <a:custGeom>
              <a:avLst/>
              <a:gdLst/>
              <a:ahLst/>
              <a:cxnLst/>
              <a:rect l="l" t="t" r="r" b="b"/>
              <a:pathLst>
                <a:path w="11927" h="1091" extrusionOk="0">
                  <a:moveTo>
                    <a:pt x="11912" y="0"/>
                  </a:moveTo>
                  <a:lnTo>
                    <a:pt x="1" y="349"/>
                  </a:lnTo>
                  <a:lnTo>
                    <a:pt x="30" y="1091"/>
                  </a:lnTo>
                  <a:lnTo>
                    <a:pt x="11927" y="756"/>
                  </a:lnTo>
                  <a:lnTo>
                    <a:pt x="119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264;p31">
              <a:extLst>
                <a:ext uri="{FF2B5EF4-FFF2-40B4-BE49-F238E27FC236}">
                  <a16:creationId xmlns:a16="http://schemas.microsoft.com/office/drawing/2014/main" id="{85A55DB2-4E37-7B4F-6993-456B0BCD572C}"/>
                </a:ext>
              </a:extLst>
            </p:cNvPr>
            <p:cNvSpPr/>
            <p:nvPr/>
          </p:nvSpPr>
          <p:spPr>
            <a:xfrm>
              <a:off x="596370" y="3442502"/>
              <a:ext cx="308265" cy="45403"/>
            </a:xfrm>
            <a:custGeom>
              <a:avLst/>
              <a:gdLst/>
              <a:ahLst/>
              <a:cxnLst/>
              <a:rect l="l" t="t" r="r" b="b"/>
              <a:pathLst>
                <a:path w="6226" h="917" extrusionOk="0">
                  <a:moveTo>
                    <a:pt x="6197" y="1"/>
                  </a:moveTo>
                  <a:lnTo>
                    <a:pt x="1" y="175"/>
                  </a:lnTo>
                  <a:lnTo>
                    <a:pt x="30" y="917"/>
                  </a:lnTo>
                  <a:lnTo>
                    <a:pt x="6226" y="742"/>
                  </a:lnTo>
                  <a:lnTo>
                    <a:pt x="619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265;p31">
              <a:extLst>
                <a:ext uri="{FF2B5EF4-FFF2-40B4-BE49-F238E27FC236}">
                  <a16:creationId xmlns:a16="http://schemas.microsoft.com/office/drawing/2014/main" id="{749E6270-6D61-C38C-45B5-6E31AFBDFF1A}"/>
                </a:ext>
              </a:extLst>
            </p:cNvPr>
            <p:cNvSpPr/>
            <p:nvPr/>
          </p:nvSpPr>
          <p:spPr>
            <a:xfrm>
              <a:off x="1353437" y="2042987"/>
              <a:ext cx="353618" cy="318761"/>
            </a:xfrm>
            <a:custGeom>
              <a:avLst/>
              <a:gdLst/>
              <a:ahLst/>
              <a:cxnLst/>
              <a:rect l="l" t="t" r="r" b="b"/>
              <a:pathLst>
                <a:path w="7142" h="6438" extrusionOk="0">
                  <a:moveTo>
                    <a:pt x="3570" y="0"/>
                  </a:moveTo>
                  <a:cubicBezTo>
                    <a:pt x="3289" y="0"/>
                    <a:pt x="3004" y="37"/>
                    <a:pt x="2720" y="114"/>
                  </a:cubicBezTo>
                  <a:cubicBezTo>
                    <a:pt x="1004" y="580"/>
                    <a:pt x="0" y="2354"/>
                    <a:pt x="466" y="4070"/>
                  </a:cubicBezTo>
                  <a:cubicBezTo>
                    <a:pt x="855" y="5493"/>
                    <a:pt x="2158" y="6437"/>
                    <a:pt x="3578" y="6437"/>
                  </a:cubicBezTo>
                  <a:cubicBezTo>
                    <a:pt x="3857" y="6437"/>
                    <a:pt x="4140" y="6401"/>
                    <a:pt x="4422" y="6325"/>
                  </a:cubicBezTo>
                  <a:cubicBezTo>
                    <a:pt x="6123" y="5845"/>
                    <a:pt x="7141" y="4085"/>
                    <a:pt x="6676" y="2369"/>
                  </a:cubicBezTo>
                  <a:cubicBezTo>
                    <a:pt x="6276" y="936"/>
                    <a:pt x="4984" y="0"/>
                    <a:pt x="357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266;p31">
              <a:extLst>
                <a:ext uri="{FF2B5EF4-FFF2-40B4-BE49-F238E27FC236}">
                  <a16:creationId xmlns:a16="http://schemas.microsoft.com/office/drawing/2014/main" id="{FC5AFB32-2387-2081-DD2C-A48277CC3B5B}"/>
                </a:ext>
              </a:extLst>
            </p:cNvPr>
            <p:cNvSpPr/>
            <p:nvPr/>
          </p:nvSpPr>
          <p:spPr>
            <a:xfrm>
              <a:off x="1450186" y="2124338"/>
              <a:ext cx="73972" cy="54068"/>
            </a:xfrm>
            <a:custGeom>
              <a:avLst/>
              <a:gdLst/>
              <a:ahLst/>
              <a:cxnLst/>
              <a:rect l="l" t="t" r="r" b="b"/>
              <a:pathLst>
                <a:path w="1494" h="1092" extrusionOk="0">
                  <a:moveTo>
                    <a:pt x="835" y="0"/>
                  </a:moveTo>
                  <a:cubicBezTo>
                    <a:pt x="617" y="0"/>
                    <a:pt x="399" y="113"/>
                    <a:pt x="257" y="275"/>
                  </a:cubicBezTo>
                  <a:cubicBezTo>
                    <a:pt x="141" y="420"/>
                    <a:pt x="39" y="595"/>
                    <a:pt x="10" y="798"/>
                  </a:cubicBezTo>
                  <a:cubicBezTo>
                    <a:pt x="0" y="855"/>
                    <a:pt x="59" y="906"/>
                    <a:pt x="105" y="906"/>
                  </a:cubicBezTo>
                  <a:cubicBezTo>
                    <a:pt x="129" y="906"/>
                    <a:pt x="150" y="892"/>
                    <a:pt x="155" y="856"/>
                  </a:cubicBezTo>
                  <a:cubicBezTo>
                    <a:pt x="243" y="522"/>
                    <a:pt x="461" y="158"/>
                    <a:pt x="839" y="158"/>
                  </a:cubicBezTo>
                  <a:cubicBezTo>
                    <a:pt x="1028" y="158"/>
                    <a:pt x="1173" y="275"/>
                    <a:pt x="1246" y="420"/>
                  </a:cubicBezTo>
                  <a:cubicBezTo>
                    <a:pt x="1333" y="595"/>
                    <a:pt x="1333" y="798"/>
                    <a:pt x="1290" y="1002"/>
                  </a:cubicBezTo>
                  <a:cubicBezTo>
                    <a:pt x="1282" y="1058"/>
                    <a:pt x="1326" y="1092"/>
                    <a:pt x="1373" y="1092"/>
                  </a:cubicBezTo>
                  <a:cubicBezTo>
                    <a:pt x="1411" y="1092"/>
                    <a:pt x="1451" y="1069"/>
                    <a:pt x="1464" y="1016"/>
                  </a:cubicBezTo>
                  <a:cubicBezTo>
                    <a:pt x="1493" y="667"/>
                    <a:pt x="1464" y="260"/>
                    <a:pt x="1115" y="71"/>
                  </a:cubicBezTo>
                  <a:cubicBezTo>
                    <a:pt x="1026" y="22"/>
                    <a:pt x="931" y="0"/>
                    <a:pt x="8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267;p31">
              <a:extLst>
                <a:ext uri="{FF2B5EF4-FFF2-40B4-BE49-F238E27FC236}">
                  <a16:creationId xmlns:a16="http://schemas.microsoft.com/office/drawing/2014/main" id="{673B228B-14A4-26FB-C9E0-FF110CA94FE7}"/>
                </a:ext>
              </a:extLst>
            </p:cNvPr>
            <p:cNvSpPr/>
            <p:nvPr/>
          </p:nvSpPr>
          <p:spPr>
            <a:xfrm>
              <a:off x="1547134" y="2157116"/>
              <a:ext cx="77834" cy="56741"/>
            </a:xfrm>
            <a:custGeom>
              <a:avLst/>
              <a:gdLst/>
              <a:ahLst/>
              <a:cxnLst/>
              <a:rect l="l" t="t" r="r" b="b"/>
              <a:pathLst>
                <a:path w="1572" h="1146" extrusionOk="0">
                  <a:moveTo>
                    <a:pt x="893" y="1"/>
                  </a:moveTo>
                  <a:cubicBezTo>
                    <a:pt x="709" y="1"/>
                    <a:pt x="524" y="75"/>
                    <a:pt x="379" y="194"/>
                  </a:cubicBezTo>
                  <a:cubicBezTo>
                    <a:pt x="233" y="311"/>
                    <a:pt x="117" y="485"/>
                    <a:pt x="30" y="660"/>
                  </a:cubicBezTo>
                  <a:cubicBezTo>
                    <a:pt x="1" y="727"/>
                    <a:pt x="48" y="788"/>
                    <a:pt x="101" y="788"/>
                  </a:cubicBezTo>
                  <a:cubicBezTo>
                    <a:pt x="127" y="788"/>
                    <a:pt x="156" y="772"/>
                    <a:pt x="175" y="733"/>
                  </a:cubicBezTo>
                  <a:cubicBezTo>
                    <a:pt x="298" y="446"/>
                    <a:pt x="536" y="147"/>
                    <a:pt x="889" y="147"/>
                  </a:cubicBezTo>
                  <a:cubicBezTo>
                    <a:pt x="912" y="147"/>
                    <a:pt x="936" y="148"/>
                    <a:pt x="961" y="151"/>
                  </a:cubicBezTo>
                  <a:cubicBezTo>
                    <a:pt x="1135" y="180"/>
                    <a:pt x="1266" y="296"/>
                    <a:pt x="1324" y="471"/>
                  </a:cubicBezTo>
                  <a:cubicBezTo>
                    <a:pt x="1397" y="660"/>
                    <a:pt x="1339" y="863"/>
                    <a:pt x="1281" y="1038"/>
                  </a:cubicBezTo>
                  <a:cubicBezTo>
                    <a:pt x="1263" y="1100"/>
                    <a:pt x="1315" y="1146"/>
                    <a:pt x="1366" y="1146"/>
                  </a:cubicBezTo>
                  <a:cubicBezTo>
                    <a:pt x="1398" y="1146"/>
                    <a:pt x="1429" y="1127"/>
                    <a:pt x="1441" y="1082"/>
                  </a:cubicBezTo>
                  <a:cubicBezTo>
                    <a:pt x="1557" y="776"/>
                    <a:pt x="1571" y="354"/>
                    <a:pt x="1266" y="122"/>
                  </a:cubicBezTo>
                  <a:cubicBezTo>
                    <a:pt x="1152" y="38"/>
                    <a:pt x="1023" y="1"/>
                    <a:pt x="8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268;p31">
              <a:extLst>
                <a:ext uri="{FF2B5EF4-FFF2-40B4-BE49-F238E27FC236}">
                  <a16:creationId xmlns:a16="http://schemas.microsoft.com/office/drawing/2014/main" id="{AAD85056-8F99-5C2D-81EE-D0575241A88C}"/>
                </a:ext>
              </a:extLst>
            </p:cNvPr>
            <p:cNvSpPr/>
            <p:nvPr/>
          </p:nvSpPr>
          <p:spPr>
            <a:xfrm>
              <a:off x="1471824" y="2217572"/>
              <a:ext cx="119622" cy="66099"/>
            </a:xfrm>
            <a:custGeom>
              <a:avLst/>
              <a:gdLst/>
              <a:ahLst/>
              <a:cxnLst/>
              <a:rect l="l" t="t" r="r" b="b"/>
              <a:pathLst>
                <a:path w="2416" h="1335" extrusionOk="0">
                  <a:moveTo>
                    <a:pt x="2308" y="0"/>
                  </a:moveTo>
                  <a:cubicBezTo>
                    <a:pt x="2298" y="0"/>
                    <a:pt x="2288" y="2"/>
                    <a:pt x="2278" y="6"/>
                  </a:cubicBezTo>
                  <a:cubicBezTo>
                    <a:pt x="1936" y="208"/>
                    <a:pt x="1544" y="315"/>
                    <a:pt x="1154" y="315"/>
                  </a:cubicBezTo>
                  <a:cubicBezTo>
                    <a:pt x="814" y="315"/>
                    <a:pt x="474" y="234"/>
                    <a:pt x="169" y="64"/>
                  </a:cubicBezTo>
                  <a:cubicBezTo>
                    <a:pt x="153" y="53"/>
                    <a:pt x="136" y="48"/>
                    <a:pt x="120" y="48"/>
                  </a:cubicBezTo>
                  <a:cubicBezTo>
                    <a:pt x="53" y="48"/>
                    <a:pt x="0" y="136"/>
                    <a:pt x="24" y="195"/>
                  </a:cubicBezTo>
                  <a:cubicBezTo>
                    <a:pt x="24" y="457"/>
                    <a:pt x="82" y="733"/>
                    <a:pt x="227" y="951"/>
                  </a:cubicBezTo>
                  <a:cubicBezTo>
                    <a:pt x="256" y="1010"/>
                    <a:pt x="300" y="1068"/>
                    <a:pt x="358" y="1097"/>
                  </a:cubicBezTo>
                  <a:cubicBezTo>
                    <a:pt x="528" y="1255"/>
                    <a:pt x="742" y="1334"/>
                    <a:pt x="965" y="1334"/>
                  </a:cubicBezTo>
                  <a:cubicBezTo>
                    <a:pt x="1029" y="1334"/>
                    <a:pt x="1093" y="1328"/>
                    <a:pt x="1158" y="1315"/>
                  </a:cubicBezTo>
                  <a:lnTo>
                    <a:pt x="1202" y="1300"/>
                  </a:lnTo>
                  <a:lnTo>
                    <a:pt x="1231" y="1300"/>
                  </a:lnTo>
                  <a:cubicBezTo>
                    <a:pt x="1260" y="1271"/>
                    <a:pt x="1304" y="1271"/>
                    <a:pt x="1333" y="1257"/>
                  </a:cubicBezTo>
                  <a:cubicBezTo>
                    <a:pt x="1347" y="1257"/>
                    <a:pt x="1391" y="1242"/>
                    <a:pt x="1405" y="1242"/>
                  </a:cubicBezTo>
                  <a:cubicBezTo>
                    <a:pt x="1696" y="1126"/>
                    <a:pt x="1958" y="937"/>
                    <a:pt x="2133" y="675"/>
                  </a:cubicBezTo>
                  <a:cubicBezTo>
                    <a:pt x="2249" y="515"/>
                    <a:pt x="2336" y="355"/>
                    <a:pt x="2365" y="152"/>
                  </a:cubicBezTo>
                  <a:lnTo>
                    <a:pt x="2365" y="93"/>
                  </a:lnTo>
                  <a:cubicBezTo>
                    <a:pt x="2415" y="68"/>
                    <a:pt x="2368" y="0"/>
                    <a:pt x="23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269;p31">
              <a:extLst>
                <a:ext uri="{FF2B5EF4-FFF2-40B4-BE49-F238E27FC236}">
                  <a16:creationId xmlns:a16="http://schemas.microsoft.com/office/drawing/2014/main" id="{4E868395-1EDC-B44A-2090-75A286DD0AEA}"/>
                </a:ext>
              </a:extLst>
            </p:cNvPr>
            <p:cNvSpPr/>
            <p:nvPr/>
          </p:nvSpPr>
          <p:spPr>
            <a:xfrm>
              <a:off x="1483063" y="2250449"/>
              <a:ext cx="95114" cy="33916"/>
            </a:xfrm>
            <a:custGeom>
              <a:avLst/>
              <a:gdLst/>
              <a:ahLst/>
              <a:cxnLst/>
              <a:rect l="l" t="t" r="r" b="b"/>
              <a:pathLst>
                <a:path w="1921" h="685" extrusionOk="0">
                  <a:moveTo>
                    <a:pt x="1302" y="0"/>
                  </a:moveTo>
                  <a:cubicBezTo>
                    <a:pt x="1193" y="0"/>
                    <a:pt x="1084" y="4"/>
                    <a:pt x="975" y="11"/>
                  </a:cubicBezTo>
                  <a:cubicBezTo>
                    <a:pt x="626" y="55"/>
                    <a:pt x="306" y="157"/>
                    <a:pt x="0" y="302"/>
                  </a:cubicBezTo>
                  <a:cubicBezTo>
                    <a:pt x="29" y="360"/>
                    <a:pt x="73" y="404"/>
                    <a:pt x="117" y="447"/>
                  </a:cubicBezTo>
                  <a:cubicBezTo>
                    <a:pt x="298" y="606"/>
                    <a:pt x="514" y="685"/>
                    <a:pt x="738" y="685"/>
                  </a:cubicBezTo>
                  <a:cubicBezTo>
                    <a:pt x="802" y="685"/>
                    <a:pt x="866" y="678"/>
                    <a:pt x="931" y="666"/>
                  </a:cubicBezTo>
                  <a:lnTo>
                    <a:pt x="946" y="666"/>
                  </a:lnTo>
                  <a:cubicBezTo>
                    <a:pt x="960" y="666"/>
                    <a:pt x="1004" y="651"/>
                    <a:pt x="1018" y="651"/>
                  </a:cubicBezTo>
                  <a:cubicBezTo>
                    <a:pt x="1047" y="636"/>
                    <a:pt x="1091" y="636"/>
                    <a:pt x="1120" y="622"/>
                  </a:cubicBezTo>
                  <a:cubicBezTo>
                    <a:pt x="1149" y="622"/>
                    <a:pt x="1178" y="622"/>
                    <a:pt x="1193" y="593"/>
                  </a:cubicBezTo>
                  <a:cubicBezTo>
                    <a:pt x="1484" y="491"/>
                    <a:pt x="1746" y="287"/>
                    <a:pt x="1920" y="40"/>
                  </a:cubicBezTo>
                  <a:cubicBezTo>
                    <a:pt x="1833" y="40"/>
                    <a:pt x="1746" y="40"/>
                    <a:pt x="1629" y="11"/>
                  </a:cubicBezTo>
                  <a:cubicBezTo>
                    <a:pt x="1520" y="4"/>
                    <a:pt x="1411" y="0"/>
                    <a:pt x="1302" y="0"/>
                  </a:cubicBezTo>
                  <a:close/>
                </a:path>
              </a:pathLst>
            </a:custGeom>
            <a:solidFill>
              <a:srgbClr val="C4D1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270;p31">
              <a:extLst>
                <a:ext uri="{FF2B5EF4-FFF2-40B4-BE49-F238E27FC236}">
                  <a16:creationId xmlns:a16="http://schemas.microsoft.com/office/drawing/2014/main" id="{51F6CA4E-8C63-11E6-707A-7849DD1A1C63}"/>
                </a:ext>
              </a:extLst>
            </p:cNvPr>
            <p:cNvSpPr/>
            <p:nvPr/>
          </p:nvSpPr>
          <p:spPr>
            <a:xfrm>
              <a:off x="1254855" y="3531091"/>
              <a:ext cx="250632" cy="264347"/>
            </a:xfrm>
            <a:custGeom>
              <a:avLst/>
              <a:gdLst/>
              <a:ahLst/>
              <a:cxnLst/>
              <a:rect l="l" t="t" r="r" b="b"/>
              <a:pathLst>
                <a:path w="5062" h="5339" extrusionOk="0">
                  <a:moveTo>
                    <a:pt x="1712" y="0"/>
                  </a:moveTo>
                  <a:cubicBezTo>
                    <a:pt x="1694" y="0"/>
                    <a:pt x="1676" y="2"/>
                    <a:pt x="1658" y="6"/>
                  </a:cubicBezTo>
                  <a:cubicBezTo>
                    <a:pt x="1367" y="64"/>
                    <a:pt x="1396" y="428"/>
                    <a:pt x="1425" y="617"/>
                  </a:cubicBezTo>
                  <a:cubicBezTo>
                    <a:pt x="1484" y="1228"/>
                    <a:pt x="1120" y="1766"/>
                    <a:pt x="727" y="2187"/>
                  </a:cubicBezTo>
                  <a:cubicBezTo>
                    <a:pt x="553" y="2362"/>
                    <a:pt x="364" y="2537"/>
                    <a:pt x="218" y="2682"/>
                  </a:cubicBezTo>
                  <a:cubicBezTo>
                    <a:pt x="175" y="2726"/>
                    <a:pt x="116" y="2769"/>
                    <a:pt x="73" y="2798"/>
                  </a:cubicBezTo>
                  <a:cubicBezTo>
                    <a:pt x="29" y="2857"/>
                    <a:pt x="0" y="2929"/>
                    <a:pt x="29" y="2987"/>
                  </a:cubicBezTo>
                  <a:lnTo>
                    <a:pt x="756" y="5184"/>
                  </a:lnTo>
                  <a:cubicBezTo>
                    <a:pt x="771" y="5256"/>
                    <a:pt x="844" y="5300"/>
                    <a:pt x="916" y="5314"/>
                  </a:cubicBezTo>
                  <a:cubicBezTo>
                    <a:pt x="1079" y="5331"/>
                    <a:pt x="1235" y="5338"/>
                    <a:pt x="1384" y="5338"/>
                  </a:cubicBezTo>
                  <a:cubicBezTo>
                    <a:pt x="2036" y="5338"/>
                    <a:pt x="2582" y="5193"/>
                    <a:pt x="3185" y="4980"/>
                  </a:cubicBezTo>
                  <a:cubicBezTo>
                    <a:pt x="3302" y="4951"/>
                    <a:pt x="3418" y="4907"/>
                    <a:pt x="3534" y="4864"/>
                  </a:cubicBezTo>
                  <a:cubicBezTo>
                    <a:pt x="3665" y="4805"/>
                    <a:pt x="3811" y="4762"/>
                    <a:pt x="3956" y="4718"/>
                  </a:cubicBezTo>
                  <a:lnTo>
                    <a:pt x="4552" y="4515"/>
                  </a:lnTo>
                  <a:cubicBezTo>
                    <a:pt x="4872" y="4398"/>
                    <a:pt x="5061" y="4078"/>
                    <a:pt x="4974" y="3773"/>
                  </a:cubicBezTo>
                  <a:cubicBezTo>
                    <a:pt x="4930" y="3656"/>
                    <a:pt x="4872" y="3584"/>
                    <a:pt x="4785" y="3511"/>
                  </a:cubicBezTo>
                  <a:cubicBezTo>
                    <a:pt x="4930" y="3366"/>
                    <a:pt x="4989" y="3147"/>
                    <a:pt x="4916" y="2944"/>
                  </a:cubicBezTo>
                  <a:cubicBezTo>
                    <a:pt x="4872" y="2842"/>
                    <a:pt x="4829" y="2769"/>
                    <a:pt x="4727" y="2697"/>
                  </a:cubicBezTo>
                  <a:cubicBezTo>
                    <a:pt x="4872" y="2551"/>
                    <a:pt x="4930" y="2333"/>
                    <a:pt x="4858" y="2129"/>
                  </a:cubicBezTo>
                  <a:cubicBezTo>
                    <a:pt x="4800" y="1984"/>
                    <a:pt x="4712" y="1882"/>
                    <a:pt x="4581" y="1824"/>
                  </a:cubicBezTo>
                  <a:cubicBezTo>
                    <a:pt x="4654" y="1766"/>
                    <a:pt x="4683" y="1620"/>
                    <a:pt x="4640" y="1475"/>
                  </a:cubicBezTo>
                  <a:cubicBezTo>
                    <a:pt x="4570" y="1244"/>
                    <a:pt x="4335" y="1095"/>
                    <a:pt x="4081" y="1095"/>
                  </a:cubicBezTo>
                  <a:cubicBezTo>
                    <a:pt x="4016" y="1095"/>
                    <a:pt x="3949" y="1105"/>
                    <a:pt x="3883" y="1126"/>
                  </a:cubicBezTo>
                  <a:lnTo>
                    <a:pt x="2429" y="1606"/>
                  </a:lnTo>
                  <a:cubicBezTo>
                    <a:pt x="2458" y="1591"/>
                    <a:pt x="2473" y="1300"/>
                    <a:pt x="2473" y="1242"/>
                  </a:cubicBezTo>
                  <a:cubicBezTo>
                    <a:pt x="2487" y="908"/>
                    <a:pt x="2371" y="588"/>
                    <a:pt x="2167" y="326"/>
                  </a:cubicBezTo>
                  <a:cubicBezTo>
                    <a:pt x="2074" y="193"/>
                    <a:pt x="1897" y="0"/>
                    <a:pt x="1712" y="0"/>
                  </a:cubicBezTo>
                  <a:close/>
                </a:path>
              </a:pathLst>
            </a:custGeom>
            <a:solidFill>
              <a:srgbClr val="7157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271;p31">
              <a:extLst>
                <a:ext uri="{FF2B5EF4-FFF2-40B4-BE49-F238E27FC236}">
                  <a16:creationId xmlns:a16="http://schemas.microsoft.com/office/drawing/2014/main" id="{5FEB0884-0C7B-29F9-5196-A24521857D8A}"/>
                </a:ext>
              </a:extLst>
            </p:cNvPr>
            <p:cNvSpPr/>
            <p:nvPr/>
          </p:nvSpPr>
          <p:spPr>
            <a:xfrm>
              <a:off x="1184249" y="3646457"/>
              <a:ext cx="136902" cy="187850"/>
            </a:xfrm>
            <a:custGeom>
              <a:avLst/>
              <a:gdLst/>
              <a:ahLst/>
              <a:cxnLst/>
              <a:rect l="l" t="t" r="r" b="b"/>
              <a:pathLst>
                <a:path w="2765" h="3794" extrusionOk="0">
                  <a:moveTo>
                    <a:pt x="1661" y="0"/>
                  </a:moveTo>
                  <a:cubicBezTo>
                    <a:pt x="1647" y="0"/>
                    <a:pt x="1631" y="1"/>
                    <a:pt x="1615" y="3"/>
                  </a:cubicBezTo>
                  <a:lnTo>
                    <a:pt x="132" y="497"/>
                  </a:lnTo>
                  <a:cubicBezTo>
                    <a:pt x="44" y="527"/>
                    <a:pt x="1" y="628"/>
                    <a:pt x="30" y="730"/>
                  </a:cubicBezTo>
                  <a:lnTo>
                    <a:pt x="1019" y="3668"/>
                  </a:lnTo>
                  <a:cubicBezTo>
                    <a:pt x="1042" y="3749"/>
                    <a:pt x="1120" y="3793"/>
                    <a:pt x="1195" y="3793"/>
                  </a:cubicBezTo>
                  <a:cubicBezTo>
                    <a:pt x="1215" y="3793"/>
                    <a:pt x="1234" y="3790"/>
                    <a:pt x="1252" y="3784"/>
                  </a:cubicBezTo>
                  <a:lnTo>
                    <a:pt x="2357" y="3421"/>
                  </a:lnTo>
                  <a:cubicBezTo>
                    <a:pt x="2575" y="3348"/>
                    <a:pt x="2706" y="3159"/>
                    <a:pt x="2735" y="2970"/>
                  </a:cubicBezTo>
                  <a:cubicBezTo>
                    <a:pt x="2764" y="2897"/>
                    <a:pt x="2764" y="2795"/>
                    <a:pt x="2720" y="2708"/>
                  </a:cubicBezTo>
                  <a:lnTo>
                    <a:pt x="1862" y="148"/>
                  </a:lnTo>
                  <a:cubicBezTo>
                    <a:pt x="1837" y="46"/>
                    <a:pt x="1767" y="0"/>
                    <a:pt x="166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272;p31">
              <a:extLst>
                <a:ext uri="{FF2B5EF4-FFF2-40B4-BE49-F238E27FC236}">
                  <a16:creationId xmlns:a16="http://schemas.microsoft.com/office/drawing/2014/main" id="{0CD990D8-676B-86E6-3F69-707A17689F18}"/>
                </a:ext>
              </a:extLst>
            </p:cNvPr>
            <p:cNvSpPr/>
            <p:nvPr/>
          </p:nvSpPr>
          <p:spPr>
            <a:xfrm>
              <a:off x="1209942" y="2473175"/>
              <a:ext cx="406201" cy="365353"/>
            </a:xfrm>
            <a:custGeom>
              <a:avLst/>
              <a:gdLst/>
              <a:ahLst/>
              <a:cxnLst/>
              <a:rect l="l" t="t" r="r" b="b"/>
              <a:pathLst>
                <a:path w="8204" h="7379" extrusionOk="0">
                  <a:moveTo>
                    <a:pt x="2372" y="1"/>
                  </a:moveTo>
                  <a:cubicBezTo>
                    <a:pt x="1793" y="1"/>
                    <a:pt x="1255" y="381"/>
                    <a:pt x="1077" y="976"/>
                  </a:cubicBezTo>
                  <a:lnTo>
                    <a:pt x="218" y="3783"/>
                  </a:lnTo>
                  <a:cubicBezTo>
                    <a:pt x="0" y="4496"/>
                    <a:pt x="393" y="5266"/>
                    <a:pt x="1120" y="5485"/>
                  </a:cubicBezTo>
                  <a:lnTo>
                    <a:pt x="1746" y="5659"/>
                  </a:lnTo>
                  <a:cubicBezTo>
                    <a:pt x="1775" y="5659"/>
                    <a:pt x="1804" y="5703"/>
                    <a:pt x="1775" y="5732"/>
                  </a:cubicBezTo>
                  <a:lnTo>
                    <a:pt x="1367" y="7128"/>
                  </a:lnTo>
                  <a:cubicBezTo>
                    <a:pt x="1322" y="7253"/>
                    <a:pt x="1419" y="7378"/>
                    <a:pt x="1533" y="7378"/>
                  </a:cubicBezTo>
                  <a:cubicBezTo>
                    <a:pt x="1564" y="7378"/>
                    <a:pt x="1597" y="7368"/>
                    <a:pt x="1629" y="7346"/>
                  </a:cubicBezTo>
                  <a:lnTo>
                    <a:pt x="3564" y="6241"/>
                  </a:lnTo>
                  <a:cubicBezTo>
                    <a:pt x="3573" y="6241"/>
                    <a:pt x="3583" y="6234"/>
                    <a:pt x="3588" y="6234"/>
                  </a:cubicBezTo>
                  <a:cubicBezTo>
                    <a:pt x="3591" y="6234"/>
                    <a:pt x="3593" y="6236"/>
                    <a:pt x="3593" y="6241"/>
                  </a:cubicBezTo>
                  <a:lnTo>
                    <a:pt x="5411" y="6779"/>
                  </a:lnTo>
                  <a:cubicBezTo>
                    <a:pt x="5543" y="6820"/>
                    <a:pt x="5678" y="6839"/>
                    <a:pt x="5811" y="6839"/>
                  </a:cubicBezTo>
                  <a:cubicBezTo>
                    <a:pt x="6391" y="6839"/>
                    <a:pt x="6935" y="6469"/>
                    <a:pt x="7112" y="5877"/>
                  </a:cubicBezTo>
                  <a:lnTo>
                    <a:pt x="7956" y="3056"/>
                  </a:lnTo>
                  <a:cubicBezTo>
                    <a:pt x="8203" y="2314"/>
                    <a:pt x="7796" y="1572"/>
                    <a:pt x="7069" y="1354"/>
                  </a:cubicBezTo>
                  <a:lnTo>
                    <a:pt x="2764" y="60"/>
                  </a:lnTo>
                  <a:cubicBezTo>
                    <a:pt x="2634" y="20"/>
                    <a:pt x="2502" y="1"/>
                    <a:pt x="2372" y="1"/>
                  </a:cubicBezTo>
                  <a:close/>
                </a:path>
              </a:pathLst>
            </a:custGeom>
            <a:solidFill>
              <a:srgbClr val="7157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273;p31">
              <a:extLst>
                <a:ext uri="{FF2B5EF4-FFF2-40B4-BE49-F238E27FC236}">
                  <a16:creationId xmlns:a16="http://schemas.microsoft.com/office/drawing/2014/main" id="{F47B27B9-F059-EA74-C37B-0EA3C98DD4A4}"/>
                </a:ext>
              </a:extLst>
            </p:cNvPr>
            <p:cNvSpPr/>
            <p:nvPr/>
          </p:nvSpPr>
          <p:spPr>
            <a:xfrm>
              <a:off x="1314366" y="2561457"/>
              <a:ext cx="208151" cy="155915"/>
            </a:xfrm>
            <a:custGeom>
              <a:avLst/>
              <a:gdLst/>
              <a:ahLst/>
              <a:cxnLst/>
              <a:rect l="l" t="t" r="r" b="b"/>
              <a:pathLst>
                <a:path w="4204" h="3149" extrusionOk="0">
                  <a:moveTo>
                    <a:pt x="1266" y="0"/>
                  </a:moveTo>
                  <a:cubicBezTo>
                    <a:pt x="1091" y="0"/>
                    <a:pt x="910" y="51"/>
                    <a:pt x="742" y="167"/>
                  </a:cubicBezTo>
                  <a:cubicBezTo>
                    <a:pt x="0" y="676"/>
                    <a:pt x="175" y="2000"/>
                    <a:pt x="1542" y="3149"/>
                  </a:cubicBezTo>
                  <a:cubicBezTo>
                    <a:pt x="3302" y="2945"/>
                    <a:pt x="4203" y="1927"/>
                    <a:pt x="3854" y="1098"/>
                  </a:cubicBezTo>
                  <a:cubicBezTo>
                    <a:pt x="3687" y="698"/>
                    <a:pt x="3320" y="516"/>
                    <a:pt x="2969" y="516"/>
                  </a:cubicBezTo>
                  <a:cubicBezTo>
                    <a:pt x="2618" y="516"/>
                    <a:pt x="2284" y="698"/>
                    <a:pt x="2182" y="1025"/>
                  </a:cubicBezTo>
                  <a:cubicBezTo>
                    <a:pt x="2337" y="526"/>
                    <a:pt x="1831" y="0"/>
                    <a:pt x="1266" y="0"/>
                  </a:cubicBezTo>
                  <a:close/>
                </a:path>
              </a:pathLst>
            </a:custGeom>
            <a:solidFill>
              <a:srgbClr val="C4D1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274;p31">
              <a:extLst>
                <a:ext uri="{FF2B5EF4-FFF2-40B4-BE49-F238E27FC236}">
                  <a16:creationId xmlns:a16="http://schemas.microsoft.com/office/drawing/2014/main" id="{4EDF4876-96F3-8F08-480B-279490C32D59}"/>
                </a:ext>
              </a:extLst>
            </p:cNvPr>
            <p:cNvSpPr/>
            <p:nvPr/>
          </p:nvSpPr>
          <p:spPr>
            <a:xfrm>
              <a:off x="1170917" y="1663579"/>
              <a:ext cx="347875" cy="267962"/>
            </a:xfrm>
            <a:custGeom>
              <a:avLst/>
              <a:gdLst/>
              <a:ahLst/>
              <a:cxnLst/>
              <a:rect l="l" t="t" r="r" b="b"/>
              <a:pathLst>
                <a:path w="7026" h="5412" extrusionOk="0">
                  <a:moveTo>
                    <a:pt x="2157" y="0"/>
                  </a:moveTo>
                  <a:cubicBezTo>
                    <a:pt x="1836" y="0"/>
                    <a:pt x="1500" y="105"/>
                    <a:pt x="1194" y="351"/>
                  </a:cubicBezTo>
                  <a:cubicBezTo>
                    <a:pt x="1" y="1296"/>
                    <a:pt x="379" y="3594"/>
                    <a:pt x="2706" y="5412"/>
                  </a:cubicBezTo>
                  <a:cubicBezTo>
                    <a:pt x="5615" y="4874"/>
                    <a:pt x="7026" y="3027"/>
                    <a:pt x="6400" y="1630"/>
                  </a:cubicBezTo>
                  <a:cubicBezTo>
                    <a:pt x="6118" y="991"/>
                    <a:pt x="5547" y="706"/>
                    <a:pt x="4994" y="706"/>
                  </a:cubicBezTo>
                  <a:cubicBezTo>
                    <a:pt x="4382" y="706"/>
                    <a:pt x="3792" y="1055"/>
                    <a:pt x="3640" y="1660"/>
                  </a:cubicBezTo>
                  <a:lnTo>
                    <a:pt x="3640" y="1660"/>
                  </a:lnTo>
                  <a:cubicBezTo>
                    <a:pt x="3843" y="809"/>
                    <a:pt x="3051" y="0"/>
                    <a:pt x="2157" y="0"/>
                  </a:cubicBezTo>
                  <a:close/>
                </a:path>
              </a:pathLst>
            </a:custGeom>
            <a:solidFill>
              <a:srgbClr val="C4D1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275;p31">
              <a:extLst>
                <a:ext uri="{FF2B5EF4-FFF2-40B4-BE49-F238E27FC236}">
                  <a16:creationId xmlns:a16="http://schemas.microsoft.com/office/drawing/2014/main" id="{70EFDB89-2AF4-E82B-A12C-3399FFD1D77D}"/>
                </a:ext>
              </a:extLst>
            </p:cNvPr>
            <p:cNvSpPr/>
            <p:nvPr/>
          </p:nvSpPr>
          <p:spPr>
            <a:xfrm>
              <a:off x="480438" y="1458534"/>
              <a:ext cx="454475" cy="399665"/>
            </a:xfrm>
            <a:custGeom>
              <a:avLst/>
              <a:gdLst/>
              <a:ahLst/>
              <a:cxnLst/>
              <a:rect l="l" t="t" r="r" b="b"/>
              <a:pathLst>
                <a:path w="9179" h="8072" extrusionOk="0">
                  <a:moveTo>
                    <a:pt x="4593" y="1"/>
                  </a:moveTo>
                  <a:cubicBezTo>
                    <a:pt x="3022" y="1"/>
                    <a:pt x="1527" y="925"/>
                    <a:pt x="873" y="2461"/>
                  </a:cubicBezTo>
                  <a:cubicBezTo>
                    <a:pt x="1" y="4512"/>
                    <a:pt x="961" y="6883"/>
                    <a:pt x="3011" y="7755"/>
                  </a:cubicBezTo>
                  <a:cubicBezTo>
                    <a:pt x="3524" y="7970"/>
                    <a:pt x="4056" y="8071"/>
                    <a:pt x="4579" y="8071"/>
                  </a:cubicBezTo>
                  <a:cubicBezTo>
                    <a:pt x="6153" y="8071"/>
                    <a:pt x="7651" y="7152"/>
                    <a:pt x="8305" y="5603"/>
                  </a:cubicBezTo>
                  <a:cubicBezTo>
                    <a:pt x="9178" y="3552"/>
                    <a:pt x="8218" y="1181"/>
                    <a:pt x="6167" y="323"/>
                  </a:cubicBezTo>
                  <a:cubicBezTo>
                    <a:pt x="5653" y="104"/>
                    <a:pt x="5119" y="1"/>
                    <a:pt x="45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276;p31">
              <a:extLst>
                <a:ext uri="{FF2B5EF4-FFF2-40B4-BE49-F238E27FC236}">
                  <a16:creationId xmlns:a16="http://schemas.microsoft.com/office/drawing/2014/main" id="{40E833BD-DD61-156F-A7A3-ADE98B8921D9}"/>
                </a:ext>
              </a:extLst>
            </p:cNvPr>
            <p:cNvSpPr/>
            <p:nvPr/>
          </p:nvSpPr>
          <p:spPr>
            <a:xfrm>
              <a:off x="590655" y="1601974"/>
              <a:ext cx="236224" cy="170769"/>
            </a:xfrm>
            <a:custGeom>
              <a:avLst/>
              <a:gdLst/>
              <a:ahLst/>
              <a:cxnLst/>
              <a:rect l="l" t="t" r="r" b="b"/>
              <a:pathLst>
                <a:path w="4771" h="3449" extrusionOk="0">
                  <a:moveTo>
                    <a:pt x="4581" y="1"/>
                  </a:moveTo>
                  <a:lnTo>
                    <a:pt x="3869" y="219"/>
                  </a:lnTo>
                  <a:cubicBezTo>
                    <a:pt x="3912" y="248"/>
                    <a:pt x="3927" y="291"/>
                    <a:pt x="3927" y="335"/>
                  </a:cubicBezTo>
                  <a:lnTo>
                    <a:pt x="4087" y="1790"/>
                  </a:lnTo>
                  <a:cubicBezTo>
                    <a:pt x="4101" y="1935"/>
                    <a:pt x="4014" y="2066"/>
                    <a:pt x="3883" y="2109"/>
                  </a:cubicBezTo>
                  <a:cubicBezTo>
                    <a:pt x="3859" y="2116"/>
                    <a:pt x="3833" y="2120"/>
                    <a:pt x="3809" y="2120"/>
                  </a:cubicBezTo>
                  <a:cubicBezTo>
                    <a:pt x="3673" y="2120"/>
                    <a:pt x="3544" y="2022"/>
                    <a:pt x="3520" y="1862"/>
                  </a:cubicBezTo>
                  <a:lnTo>
                    <a:pt x="3360" y="408"/>
                  </a:lnTo>
                  <a:lnTo>
                    <a:pt x="3360" y="379"/>
                  </a:lnTo>
                  <a:lnTo>
                    <a:pt x="2545" y="611"/>
                  </a:lnTo>
                  <a:cubicBezTo>
                    <a:pt x="2560" y="655"/>
                    <a:pt x="2560" y="670"/>
                    <a:pt x="2574" y="699"/>
                  </a:cubicBezTo>
                  <a:lnTo>
                    <a:pt x="2996" y="2080"/>
                  </a:lnTo>
                  <a:cubicBezTo>
                    <a:pt x="3040" y="2255"/>
                    <a:pt x="2938" y="2415"/>
                    <a:pt x="2792" y="2444"/>
                  </a:cubicBezTo>
                  <a:cubicBezTo>
                    <a:pt x="2764" y="2452"/>
                    <a:pt x="2736" y="2455"/>
                    <a:pt x="2709" y="2455"/>
                  </a:cubicBezTo>
                  <a:cubicBezTo>
                    <a:pt x="2580" y="2455"/>
                    <a:pt x="2465" y="2375"/>
                    <a:pt x="2429" y="2255"/>
                  </a:cubicBezTo>
                  <a:lnTo>
                    <a:pt x="2022" y="873"/>
                  </a:lnTo>
                  <a:cubicBezTo>
                    <a:pt x="2007" y="844"/>
                    <a:pt x="2007" y="815"/>
                    <a:pt x="2007" y="771"/>
                  </a:cubicBezTo>
                  <a:lnTo>
                    <a:pt x="1178" y="1033"/>
                  </a:lnTo>
                  <a:cubicBezTo>
                    <a:pt x="1178" y="1048"/>
                    <a:pt x="1193" y="1048"/>
                    <a:pt x="1193" y="1062"/>
                  </a:cubicBezTo>
                  <a:lnTo>
                    <a:pt x="1876" y="2371"/>
                  </a:lnTo>
                  <a:cubicBezTo>
                    <a:pt x="1949" y="2531"/>
                    <a:pt x="1862" y="2720"/>
                    <a:pt x="1687" y="2779"/>
                  </a:cubicBezTo>
                  <a:cubicBezTo>
                    <a:pt x="1665" y="2784"/>
                    <a:pt x="1642" y="2786"/>
                    <a:pt x="1620" y="2786"/>
                  </a:cubicBezTo>
                  <a:cubicBezTo>
                    <a:pt x="1513" y="2786"/>
                    <a:pt x="1415" y="2729"/>
                    <a:pt x="1367" y="2633"/>
                  </a:cubicBezTo>
                  <a:lnTo>
                    <a:pt x="713" y="1324"/>
                  </a:lnTo>
                  <a:cubicBezTo>
                    <a:pt x="669" y="1266"/>
                    <a:pt x="669" y="1222"/>
                    <a:pt x="669" y="1179"/>
                  </a:cubicBezTo>
                  <a:lnTo>
                    <a:pt x="0" y="1368"/>
                  </a:lnTo>
                  <a:lnTo>
                    <a:pt x="916" y="3026"/>
                  </a:lnTo>
                  <a:cubicBezTo>
                    <a:pt x="1056" y="3293"/>
                    <a:pt x="1344" y="3449"/>
                    <a:pt x="1639" y="3449"/>
                  </a:cubicBezTo>
                  <a:cubicBezTo>
                    <a:pt x="1714" y="3449"/>
                    <a:pt x="1789" y="3439"/>
                    <a:pt x="1862" y="3418"/>
                  </a:cubicBezTo>
                  <a:lnTo>
                    <a:pt x="4145" y="2720"/>
                  </a:lnTo>
                  <a:cubicBezTo>
                    <a:pt x="4509" y="2604"/>
                    <a:pt x="4770" y="2269"/>
                    <a:pt x="4727" y="1877"/>
                  </a:cubicBezTo>
                  <a:lnTo>
                    <a:pt x="4581" y="1"/>
                  </a:lnTo>
                  <a:close/>
                </a:path>
              </a:pathLst>
            </a:custGeom>
            <a:solidFill>
              <a:srgbClr val="C4D1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277;p31">
              <a:extLst>
                <a:ext uri="{FF2B5EF4-FFF2-40B4-BE49-F238E27FC236}">
                  <a16:creationId xmlns:a16="http://schemas.microsoft.com/office/drawing/2014/main" id="{C4945137-40FC-2F92-E99D-9A913F86FBA5}"/>
                </a:ext>
              </a:extLst>
            </p:cNvPr>
            <p:cNvSpPr/>
            <p:nvPr/>
          </p:nvSpPr>
          <p:spPr>
            <a:xfrm>
              <a:off x="563967" y="1525080"/>
              <a:ext cx="273705" cy="155024"/>
            </a:xfrm>
            <a:custGeom>
              <a:avLst/>
              <a:gdLst/>
              <a:ahLst/>
              <a:cxnLst/>
              <a:rect l="l" t="t" r="r" b="b"/>
              <a:pathLst>
                <a:path w="5528" h="3131" extrusionOk="0">
                  <a:moveTo>
                    <a:pt x="2274" y="0"/>
                  </a:moveTo>
                  <a:cubicBezTo>
                    <a:pt x="2234" y="0"/>
                    <a:pt x="2193" y="4"/>
                    <a:pt x="2153" y="12"/>
                  </a:cubicBezTo>
                  <a:cubicBezTo>
                    <a:pt x="1863" y="114"/>
                    <a:pt x="1703" y="419"/>
                    <a:pt x="1775" y="710"/>
                  </a:cubicBezTo>
                  <a:lnTo>
                    <a:pt x="2110" y="1801"/>
                  </a:lnTo>
                  <a:lnTo>
                    <a:pt x="335" y="2324"/>
                  </a:lnTo>
                  <a:cubicBezTo>
                    <a:pt x="117" y="2397"/>
                    <a:pt x="1" y="2615"/>
                    <a:pt x="74" y="2833"/>
                  </a:cubicBezTo>
                  <a:cubicBezTo>
                    <a:pt x="133" y="3010"/>
                    <a:pt x="287" y="3130"/>
                    <a:pt x="460" y="3130"/>
                  </a:cubicBezTo>
                  <a:cubicBezTo>
                    <a:pt x="500" y="3130"/>
                    <a:pt x="541" y="3124"/>
                    <a:pt x="583" y="3110"/>
                  </a:cubicBezTo>
                  <a:lnTo>
                    <a:pt x="5179" y="1728"/>
                  </a:lnTo>
                  <a:cubicBezTo>
                    <a:pt x="5397" y="1655"/>
                    <a:pt x="5528" y="1437"/>
                    <a:pt x="5455" y="1219"/>
                  </a:cubicBezTo>
                  <a:cubicBezTo>
                    <a:pt x="5409" y="1057"/>
                    <a:pt x="5251" y="950"/>
                    <a:pt x="5079" y="950"/>
                  </a:cubicBezTo>
                  <a:cubicBezTo>
                    <a:pt x="5035" y="950"/>
                    <a:pt x="4990" y="957"/>
                    <a:pt x="4946" y="972"/>
                  </a:cubicBezTo>
                  <a:lnTo>
                    <a:pt x="3171" y="1495"/>
                  </a:lnTo>
                  <a:lnTo>
                    <a:pt x="2852" y="405"/>
                  </a:lnTo>
                  <a:cubicBezTo>
                    <a:pt x="2776" y="154"/>
                    <a:pt x="2528" y="0"/>
                    <a:pt x="2274" y="0"/>
                  </a:cubicBezTo>
                  <a:close/>
                </a:path>
              </a:pathLst>
            </a:custGeom>
            <a:solidFill>
              <a:srgbClr val="C4D1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4164250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154"/>
        <p:cNvGrpSpPr/>
        <p:nvPr/>
      </p:nvGrpSpPr>
      <p:grpSpPr>
        <a:xfrm>
          <a:off x="0" y="0"/>
          <a:ext cx="0" cy="0"/>
          <a:chOff x="0" y="0"/>
          <a:chExt cx="0" cy="0"/>
        </a:xfrm>
      </p:grpSpPr>
      <p:sp>
        <p:nvSpPr>
          <p:cNvPr id="5" name="Titre 4">
            <a:extLst>
              <a:ext uri="{FF2B5EF4-FFF2-40B4-BE49-F238E27FC236}">
                <a16:creationId xmlns:a16="http://schemas.microsoft.com/office/drawing/2014/main" id="{41D191CD-CF6C-8E7C-9EF2-F42B306E29EC}"/>
              </a:ext>
            </a:extLst>
          </p:cNvPr>
          <p:cNvSpPr>
            <a:spLocks noGrp="1"/>
          </p:cNvSpPr>
          <p:nvPr>
            <p:ph type="title"/>
          </p:nvPr>
        </p:nvSpPr>
        <p:spPr>
          <a:xfrm>
            <a:off x="1412415" y="427803"/>
            <a:ext cx="6319170" cy="497700"/>
          </a:xfrm>
        </p:spPr>
        <p:txBody>
          <a:bodyPr/>
          <a:lstStyle/>
          <a:p>
            <a:pPr algn="ctr"/>
            <a:r>
              <a:rPr lang="fr-FR" sz="3200" dirty="0">
                <a:solidFill>
                  <a:schemeClr val="accent1">
                    <a:lumMod val="75000"/>
                  </a:schemeClr>
                </a:solidFill>
              </a:rPr>
              <a:t>B. La communication online</a:t>
            </a:r>
          </a:p>
        </p:txBody>
      </p:sp>
      <p:sp>
        <p:nvSpPr>
          <p:cNvPr id="4" name="Rectangle : coins arrondis 3">
            <a:extLst>
              <a:ext uri="{FF2B5EF4-FFF2-40B4-BE49-F238E27FC236}">
                <a16:creationId xmlns:a16="http://schemas.microsoft.com/office/drawing/2014/main" id="{882BA467-7F23-F313-CF1D-4981CC0838F3}"/>
              </a:ext>
            </a:extLst>
          </p:cNvPr>
          <p:cNvSpPr/>
          <p:nvPr/>
        </p:nvSpPr>
        <p:spPr>
          <a:xfrm>
            <a:off x="3691467" y="1016001"/>
            <a:ext cx="4809066" cy="3872090"/>
          </a:xfrm>
          <a:prstGeom prst="roundRect">
            <a:avLst>
              <a:gd name="adj" fmla="val 24924"/>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marR="137160" indent="-171450">
              <a:buClr>
                <a:schemeClr val="bg1"/>
              </a:buClr>
              <a:buFont typeface="Wingdings" panose="05000000000000000000" pitchFamily="2" charset="2"/>
              <a:buChar char="v"/>
            </a:pPr>
            <a:r>
              <a:rPr lang="fr-FR" sz="1100" dirty="0">
                <a:solidFill>
                  <a:schemeClr val="bg1"/>
                </a:solidFill>
                <a:effectLst/>
                <a:latin typeface="Fira Sans Extra Condensed SemiBold" panose="020B0604020202020204" charset="0"/>
                <a:ea typeface="Times New Roman" panose="02020603050405020304" pitchFamily="18" charset="0"/>
              </a:rPr>
              <a:t>La communication online : elle se réalise au travers des médias sociaux ainsi que sur les plateformes existantes sur Internet.</a:t>
            </a:r>
          </a:p>
          <a:p>
            <a:pPr marL="171450" marR="137160" indent="-171450">
              <a:buClr>
                <a:schemeClr val="bg1"/>
              </a:buClr>
              <a:buFont typeface="Wingdings" panose="05000000000000000000" pitchFamily="2" charset="2"/>
              <a:buChar char="v"/>
            </a:pPr>
            <a:endParaRPr lang="fr-FR" sz="1100" dirty="0">
              <a:solidFill>
                <a:schemeClr val="bg1"/>
              </a:solidFill>
              <a:effectLst/>
              <a:latin typeface="Fira Sans Extra Condensed SemiBold" panose="020B0604020202020204" charset="0"/>
              <a:ea typeface="Times New Roman" panose="02020603050405020304" pitchFamily="18" charset="0"/>
            </a:endParaRPr>
          </a:p>
          <a:p>
            <a:pPr marL="171450" marR="137160" indent="-171450">
              <a:buClr>
                <a:schemeClr val="bg1"/>
              </a:buClr>
              <a:buFont typeface="Wingdings" panose="05000000000000000000" pitchFamily="2" charset="2"/>
              <a:buChar char="v"/>
            </a:pPr>
            <a:r>
              <a:rPr lang="fr-FR" sz="1100" dirty="0">
                <a:solidFill>
                  <a:schemeClr val="bg1"/>
                </a:solidFill>
                <a:effectLst/>
                <a:latin typeface="Fira Sans Extra Condensed SemiBold" panose="020B0604020202020204" charset="0"/>
                <a:ea typeface="Times New Roman" panose="02020603050405020304" pitchFamily="18" charset="0"/>
              </a:rPr>
              <a:t>La communication online est créée à partir des plateformes en ligne, mais également grâce à la communication effectuée sur toutes les plateformes digitales existantes.</a:t>
            </a:r>
          </a:p>
          <a:p>
            <a:pPr marL="171450" marR="137160" indent="-171450">
              <a:buClr>
                <a:schemeClr val="bg1"/>
              </a:buClr>
              <a:buFont typeface="Wingdings" panose="05000000000000000000" pitchFamily="2" charset="2"/>
              <a:buChar char="v"/>
            </a:pPr>
            <a:endParaRPr lang="fr-FR" sz="1100" dirty="0">
              <a:solidFill>
                <a:schemeClr val="bg1"/>
              </a:solidFill>
              <a:effectLst/>
              <a:latin typeface="Fira Sans Extra Condensed SemiBold" panose="020B0604020202020204" charset="0"/>
              <a:ea typeface="Times New Roman" panose="02020603050405020304" pitchFamily="18" charset="0"/>
            </a:endParaRPr>
          </a:p>
          <a:p>
            <a:pPr marL="171450" marR="137160" indent="-171450">
              <a:buClr>
                <a:schemeClr val="bg1"/>
              </a:buClr>
              <a:buFont typeface="Wingdings" panose="05000000000000000000" pitchFamily="2" charset="2"/>
              <a:buChar char="v"/>
            </a:pPr>
            <a:r>
              <a:rPr lang="fr-FR" sz="1100" dirty="0">
                <a:solidFill>
                  <a:schemeClr val="bg1"/>
                </a:solidFill>
                <a:effectLst/>
                <a:latin typeface="Fira Sans Extra Condensed SemiBold" panose="020B0604020202020204" charset="0"/>
                <a:ea typeface="Times New Roman" panose="02020603050405020304" pitchFamily="18" charset="0"/>
              </a:rPr>
              <a:t>C’est une donnée ayant un lien avec la navigation des visiteurs sur un site web, ainsi que l’ensemble des données que l’on obtient à la suite d’une campagne d’ordre marketing (par exemple une campagne d’emailing).</a:t>
            </a:r>
          </a:p>
          <a:p>
            <a:pPr marL="171450" marR="137160" indent="-171450">
              <a:buClr>
                <a:schemeClr val="bg1"/>
              </a:buClr>
              <a:buFont typeface="Wingdings" panose="05000000000000000000" pitchFamily="2" charset="2"/>
              <a:buChar char="v"/>
            </a:pPr>
            <a:endParaRPr lang="fr-FR" sz="1100" dirty="0">
              <a:solidFill>
                <a:schemeClr val="bg1"/>
              </a:solidFill>
              <a:effectLst/>
              <a:latin typeface="Fira Sans Extra Condensed SemiBold" panose="020B0604020202020204" charset="0"/>
              <a:ea typeface="Times New Roman" panose="02020603050405020304" pitchFamily="18" charset="0"/>
            </a:endParaRPr>
          </a:p>
          <a:p>
            <a:pPr marL="171450" marR="137160" indent="-171450">
              <a:buClr>
                <a:schemeClr val="bg1"/>
              </a:buClr>
              <a:buFont typeface="Wingdings" panose="05000000000000000000" pitchFamily="2" charset="2"/>
              <a:buChar char="v"/>
            </a:pPr>
            <a:r>
              <a:rPr lang="fr-FR" sz="1100" dirty="0">
                <a:solidFill>
                  <a:schemeClr val="bg1"/>
                </a:solidFill>
                <a:effectLst/>
                <a:latin typeface="Fira Sans Extra Condensed SemiBold" panose="020B0604020202020204" charset="0"/>
                <a:ea typeface="Times New Roman" panose="02020603050405020304" pitchFamily="18" charset="0"/>
              </a:rPr>
              <a:t>Il est effectivement réalisable de pouvoir obtenir de très nombreuses données (qu’elles soient d’ordre démographique ou comportemental, par exemple) grâce à des sites web, des applications, ou des publicités.</a:t>
            </a:r>
          </a:p>
          <a:p>
            <a:pPr marL="171450" marR="137160" indent="-171450">
              <a:buClr>
                <a:schemeClr val="bg1"/>
              </a:buClr>
              <a:buFont typeface="Wingdings" panose="05000000000000000000" pitchFamily="2" charset="2"/>
              <a:buChar char="v"/>
            </a:pPr>
            <a:endParaRPr lang="fr-FR" sz="1100" dirty="0">
              <a:solidFill>
                <a:schemeClr val="bg1"/>
              </a:solidFill>
              <a:effectLst/>
              <a:latin typeface="Fira Sans Extra Condensed SemiBold" panose="020B0604020202020204" charset="0"/>
              <a:ea typeface="Times New Roman" panose="02020603050405020304" pitchFamily="18" charset="0"/>
            </a:endParaRPr>
          </a:p>
          <a:p>
            <a:pPr marL="171450" marR="137160" indent="-171450">
              <a:buClr>
                <a:schemeClr val="bg1"/>
              </a:buClr>
              <a:buFont typeface="Wingdings" panose="05000000000000000000" pitchFamily="2" charset="2"/>
              <a:buChar char="v"/>
            </a:pPr>
            <a:r>
              <a:rPr lang="fr-FR" sz="1100" dirty="0">
                <a:solidFill>
                  <a:schemeClr val="bg1"/>
                </a:solidFill>
                <a:effectLst/>
                <a:latin typeface="Fira Sans Extra Condensed SemiBold" panose="020B0604020202020204" charset="0"/>
                <a:ea typeface="Times New Roman" panose="02020603050405020304" pitchFamily="18" charset="0"/>
              </a:rPr>
              <a:t>Les données collectées permettront ainsi d’obtenir des informations essentielles et d’établir des plans de campagne beaucoup mieux ciblés, ce qui améliorera la stratégie de l’entreprise en termes de marketing.</a:t>
            </a:r>
          </a:p>
        </p:txBody>
      </p:sp>
      <p:pic>
        <p:nvPicPr>
          <p:cNvPr id="7" name="Image 6">
            <a:extLst>
              <a:ext uri="{FF2B5EF4-FFF2-40B4-BE49-F238E27FC236}">
                <a16:creationId xmlns:a16="http://schemas.microsoft.com/office/drawing/2014/main" id="{00F05102-73EC-E29C-33CB-485CAFD85EA7}"/>
              </a:ext>
            </a:extLst>
          </p:cNvPr>
          <p:cNvPicPr>
            <a:picLocks noChangeAspect="1"/>
          </p:cNvPicPr>
          <p:nvPr/>
        </p:nvPicPr>
        <p:blipFill>
          <a:blip r:embed="rId3"/>
          <a:stretch>
            <a:fillRect/>
          </a:stretch>
        </p:blipFill>
        <p:spPr>
          <a:xfrm>
            <a:off x="172861" y="925503"/>
            <a:ext cx="3338603" cy="3962588"/>
          </a:xfrm>
          <a:prstGeom prst="rect">
            <a:avLst/>
          </a:prstGeom>
        </p:spPr>
      </p:pic>
    </p:spTree>
    <p:extLst>
      <p:ext uri="{BB962C8B-B14F-4D97-AF65-F5344CB8AC3E}">
        <p14:creationId xmlns:p14="http://schemas.microsoft.com/office/powerpoint/2010/main" val="5129830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154"/>
        <p:cNvGrpSpPr/>
        <p:nvPr/>
      </p:nvGrpSpPr>
      <p:grpSpPr>
        <a:xfrm>
          <a:off x="0" y="0"/>
          <a:ext cx="0" cy="0"/>
          <a:chOff x="0" y="0"/>
          <a:chExt cx="0" cy="0"/>
        </a:xfrm>
      </p:grpSpPr>
      <p:sp>
        <p:nvSpPr>
          <p:cNvPr id="5" name="Titre 4">
            <a:extLst>
              <a:ext uri="{FF2B5EF4-FFF2-40B4-BE49-F238E27FC236}">
                <a16:creationId xmlns:a16="http://schemas.microsoft.com/office/drawing/2014/main" id="{41D191CD-CF6C-8E7C-9EF2-F42B306E29EC}"/>
              </a:ext>
            </a:extLst>
          </p:cNvPr>
          <p:cNvSpPr>
            <a:spLocks noGrp="1"/>
          </p:cNvSpPr>
          <p:nvPr>
            <p:ph type="title"/>
          </p:nvPr>
        </p:nvSpPr>
        <p:spPr>
          <a:xfrm>
            <a:off x="1412415" y="360069"/>
            <a:ext cx="6319170" cy="497700"/>
          </a:xfrm>
        </p:spPr>
        <p:txBody>
          <a:bodyPr/>
          <a:lstStyle/>
          <a:p>
            <a:pPr algn="ctr"/>
            <a:r>
              <a:rPr lang="fr-FR" sz="3200" dirty="0">
                <a:solidFill>
                  <a:schemeClr val="accent1">
                    <a:lumMod val="75000"/>
                  </a:schemeClr>
                </a:solidFill>
              </a:rPr>
              <a:t>B. La communication online</a:t>
            </a:r>
          </a:p>
        </p:txBody>
      </p:sp>
      <p:sp>
        <p:nvSpPr>
          <p:cNvPr id="4" name="Rectangle : coins arrondis 3">
            <a:extLst>
              <a:ext uri="{FF2B5EF4-FFF2-40B4-BE49-F238E27FC236}">
                <a16:creationId xmlns:a16="http://schemas.microsoft.com/office/drawing/2014/main" id="{882BA467-7F23-F313-CF1D-4981CC0838F3}"/>
              </a:ext>
            </a:extLst>
          </p:cNvPr>
          <p:cNvSpPr/>
          <p:nvPr/>
        </p:nvSpPr>
        <p:spPr>
          <a:xfrm>
            <a:off x="4082995" y="1060970"/>
            <a:ext cx="4522719" cy="3781961"/>
          </a:xfrm>
          <a:prstGeom prst="roundRect">
            <a:avLst>
              <a:gd name="adj" fmla="val 24924"/>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marR="137160" indent="-171450">
              <a:buClr>
                <a:schemeClr val="bg1"/>
              </a:buClr>
              <a:buFont typeface="Wingdings" panose="05000000000000000000" pitchFamily="2" charset="2"/>
              <a:buChar char="v"/>
            </a:pPr>
            <a:r>
              <a:rPr lang="fr-FR" sz="1200" dirty="0">
                <a:solidFill>
                  <a:schemeClr val="bg1"/>
                </a:solidFill>
                <a:effectLst/>
                <a:latin typeface="Fira Sans Extra Condensed SemiBold" panose="020B0604020202020204" charset="0"/>
                <a:ea typeface="Times New Roman" panose="02020603050405020304" pitchFamily="18" charset="0"/>
              </a:rPr>
              <a:t>Chaque entreprise doit donc veiller à avoir un site web parfaitement structuré, optimisé, ergonomique et surtout visuellement attrayant pour les potentiels clients.</a:t>
            </a:r>
          </a:p>
          <a:p>
            <a:pPr marL="171450" marR="137160" indent="-171450">
              <a:buClr>
                <a:schemeClr val="bg1"/>
              </a:buClr>
              <a:buFont typeface="Wingdings" panose="05000000000000000000" pitchFamily="2" charset="2"/>
              <a:buChar char="v"/>
            </a:pPr>
            <a:endParaRPr lang="fr-FR" sz="1200" dirty="0">
              <a:solidFill>
                <a:schemeClr val="bg1"/>
              </a:solidFill>
              <a:effectLst/>
              <a:latin typeface="Fira Sans Extra Condensed SemiBold" panose="020B0604020202020204" charset="0"/>
              <a:ea typeface="Times New Roman" panose="02020603050405020304" pitchFamily="18" charset="0"/>
            </a:endParaRPr>
          </a:p>
          <a:p>
            <a:pPr marL="171450" marR="137160" indent="-171450">
              <a:buClr>
                <a:schemeClr val="bg1"/>
              </a:buClr>
              <a:buFont typeface="Wingdings" panose="05000000000000000000" pitchFamily="2" charset="2"/>
              <a:buChar char="v"/>
            </a:pPr>
            <a:r>
              <a:rPr lang="fr-FR" sz="1200" dirty="0">
                <a:solidFill>
                  <a:schemeClr val="bg1"/>
                </a:solidFill>
                <a:effectLst/>
                <a:latin typeface="Fira Sans Extra Condensed SemiBold" panose="020B0604020202020204" charset="0"/>
                <a:ea typeface="Times New Roman" panose="02020603050405020304" pitchFamily="18" charset="0"/>
              </a:rPr>
              <a:t>Il ne faut donc pas oublier d’adapter son site web à tous les supports existants (Mobile, tablette ou ordinateur) et surtout proposer une navigation fluide pour chaque utilisateur.</a:t>
            </a:r>
          </a:p>
          <a:p>
            <a:pPr marL="171450" marR="137160" indent="-171450">
              <a:buClr>
                <a:schemeClr val="bg1"/>
              </a:buClr>
              <a:buFont typeface="Wingdings" panose="05000000000000000000" pitchFamily="2" charset="2"/>
              <a:buChar char="v"/>
            </a:pPr>
            <a:endParaRPr lang="fr-FR" sz="1200" dirty="0">
              <a:solidFill>
                <a:schemeClr val="bg1"/>
              </a:solidFill>
              <a:effectLst/>
              <a:latin typeface="Fira Sans Extra Condensed SemiBold" panose="020B0604020202020204" charset="0"/>
              <a:ea typeface="Times New Roman" panose="02020603050405020304" pitchFamily="18" charset="0"/>
            </a:endParaRPr>
          </a:p>
          <a:p>
            <a:pPr marL="171450" marR="137160" indent="-171450">
              <a:buClr>
                <a:schemeClr val="bg1"/>
              </a:buClr>
              <a:buFont typeface="Wingdings" panose="05000000000000000000" pitchFamily="2" charset="2"/>
              <a:buChar char="v"/>
            </a:pPr>
            <a:r>
              <a:rPr lang="fr-FR" sz="1200" dirty="0">
                <a:solidFill>
                  <a:schemeClr val="bg1"/>
                </a:solidFill>
                <a:effectLst/>
                <a:latin typeface="Fira Sans Extra Condensed SemiBold" panose="020B0604020202020204" charset="0"/>
                <a:ea typeface="Times New Roman" panose="02020603050405020304" pitchFamily="18" charset="0"/>
              </a:rPr>
              <a:t>Il faut également faire attention au contenu créé, et suivre une ligne éditoriale claire et attractive pour l’utilisateur.</a:t>
            </a:r>
          </a:p>
          <a:p>
            <a:pPr marL="171450" marR="137160" indent="-171450">
              <a:buClr>
                <a:schemeClr val="bg1"/>
              </a:buClr>
              <a:buFont typeface="Wingdings" panose="05000000000000000000" pitchFamily="2" charset="2"/>
              <a:buChar char="v"/>
            </a:pPr>
            <a:endParaRPr lang="fr-FR" sz="1200" dirty="0">
              <a:solidFill>
                <a:schemeClr val="bg1"/>
              </a:solidFill>
              <a:effectLst/>
              <a:latin typeface="Fira Sans Extra Condensed SemiBold" panose="020B0604020202020204" charset="0"/>
              <a:ea typeface="Times New Roman" panose="02020603050405020304" pitchFamily="18" charset="0"/>
            </a:endParaRPr>
          </a:p>
          <a:p>
            <a:pPr marL="171450" marR="137160" indent="-171450">
              <a:buClr>
                <a:schemeClr val="bg1"/>
              </a:buClr>
              <a:buFont typeface="Wingdings" panose="05000000000000000000" pitchFamily="2" charset="2"/>
              <a:buChar char="v"/>
            </a:pPr>
            <a:r>
              <a:rPr lang="fr-FR" sz="1200" dirty="0">
                <a:solidFill>
                  <a:schemeClr val="bg1"/>
                </a:solidFill>
                <a:effectLst/>
                <a:latin typeface="Fira Sans Extra Condensed SemiBold" panose="020B0604020202020204" charset="0"/>
                <a:ea typeface="Times New Roman" panose="02020603050405020304" pitchFamily="18" charset="0"/>
              </a:rPr>
              <a:t>Optimiser le site web grâce au SEO permettra à l’entreprise d’être mieux référencée sur les différents moteurs de recherche existants. Et être mieux référencé permet une plus grande visibilité ainsi qu’un plus grand trafic sur le site web.</a:t>
            </a:r>
          </a:p>
        </p:txBody>
      </p:sp>
      <p:pic>
        <p:nvPicPr>
          <p:cNvPr id="3" name="Image 2">
            <a:extLst>
              <a:ext uri="{FF2B5EF4-FFF2-40B4-BE49-F238E27FC236}">
                <a16:creationId xmlns:a16="http://schemas.microsoft.com/office/drawing/2014/main" id="{706613E3-323C-24AC-8B2E-E8194400713F}"/>
              </a:ext>
            </a:extLst>
          </p:cNvPr>
          <p:cNvPicPr>
            <a:picLocks noChangeAspect="1"/>
          </p:cNvPicPr>
          <p:nvPr/>
        </p:nvPicPr>
        <p:blipFill>
          <a:blip r:embed="rId3"/>
          <a:stretch>
            <a:fillRect/>
          </a:stretch>
        </p:blipFill>
        <p:spPr>
          <a:xfrm>
            <a:off x="387350" y="1060970"/>
            <a:ext cx="3338603" cy="3962588"/>
          </a:xfrm>
          <a:prstGeom prst="rect">
            <a:avLst/>
          </a:prstGeom>
        </p:spPr>
      </p:pic>
    </p:spTree>
    <p:extLst>
      <p:ext uri="{BB962C8B-B14F-4D97-AF65-F5344CB8AC3E}">
        <p14:creationId xmlns:p14="http://schemas.microsoft.com/office/powerpoint/2010/main" val="33144246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45"/>
        <p:cNvGrpSpPr/>
        <p:nvPr/>
      </p:nvGrpSpPr>
      <p:grpSpPr>
        <a:xfrm>
          <a:off x="0" y="0"/>
          <a:ext cx="0" cy="0"/>
          <a:chOff x="0" y="0"/>
          <a:chExt cx="0" cy="0"/>
        </a:xfrm>
      </p:grpSpPr>
      <p:sp>
        <p:nvSpPr>
          <p:cNvPr id="1046" name="Google Shape;1046;p76"/>
          <p:cNvSpPr txBox="1">
            <a:spLocks noGrp="1"/>
          </p:cNvSpPr>
          <p:nvPr>
            <p:ph type="title"/>
          </p:nvPr>
        </p:nvSpPr>
        <p:spPr>
          <a:xfrm>
            <a:off x="2727000" y="220054"/>
            <a:ext cx="3690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000" dirty="0">
                <a:solidFill>
                  <a:schemeClr val="accent1">
                    <a:lumMod val="75000"/>
                  </a:schemeClr>
                </a:solidFill>
              </a:rPr>
              <a:t>Objectifs du cours</a:t>
            </a:r>
            <a:endParaRPr sz="4000" dirty="0">
              <a:solidFill>
                <a:schemeClr val="accent1">
                  <a:lumMod val="75000"/>
                </a:schemeClr>
              </a:solidFill>
            </a:endParaRPr>
          </a:p>
        </p:txBody>
      </p:sp>
      <p:sp>
        <p:nvSpPr>
          <p:cNvPr id="1047" name="Google Shape;1047;p76"/>
          <p:cNvSpPr txBox="1">
            <a:spLocks noGrp="1"/>
          </p:cNvSpPr>
          <p:nvPr>
            <p:ph type="subTitle" idx="3"/>
          </p:nvPr>
        </p:nvSpPr>
        <p:spPr>
          <a:xfrm>
            <a:off x="934238" y="1758805"/>
            <a:ext cx="3690000" cy="35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solidFill>
                  <a:schemeClr val="accent2">
                    <a:lumMod val="50000"/>
                  </a:schemeClr>
                </a:solidFill>
              </a:rPr>
              <a:t>Plan de communication</a:t>
            </a:r>
            <a:endParaRPr sz="2400" dirty="0">
              <a:solidFill>
                <a:schemeClr val="accent2">
                  <a:lumMod val="50000"/>
                </a:schemeClr>
              </a:solidFill>
            </a:endParaRPr>
          </a:p>
        </p:txBody>
      </p:sp>
      <p:sp>
        <p:nvSpPr>
          <p:cNvPr id="1048" name="Google Shape;1048;p76"/>
          <p:cNvSpPr txBox="1">
            <a:spLocks noGrp="1"/>
          </p:cNvSpPr>
          <p:nvPr>
            <p:ph type="subTitle" idx="1"/>
          </p:nvPr>
        </p:nvSpPr>
        <p:spPr>
          <a:xfrm>
            <a:off x="4514522" y="1758805"/>
            <a:ext cx="3690000" cy="357000"/>
          </a:xfrm>
          <a:prstGeom prst="rect">
            <a:avLst/>
          </a:prstGeom>
        </p:spPr>
        <p:txBody>
          <a:bodyPr spcFirstLastPara="1" wrap="square" lIns="91425" tIns="91425" rIns="91425" bIns="91425" anchor="ctr" anchorCtr="0">
            <a:noAutofit/>
          </a:bodyPr>
          <a:lstStyle/>
          <a:p>
            <a:pPr marL="0" indent="0"/>
            <a:r>
              <a:rPr lang="fr-FR" sz="2400" dirty="0">
                <a:solidFill>
                  <a:schemeClr val="accent2">
                    <a:lumMod val="50000"/>
                  </a:schemeClr>
                </a:solidFill>
              </a:rPr>
              <a:t>Marketing digital</a:t>
            </a:r>
          </a:p>
        </p:txBody>
      </p:sp>
      <p:sp>
        <p:nvSpPr>
          <p:cNvPr id="1049" name="Google Shape;1049;p76"/>
          <p:cNvSpPr txBox="1">
            <a:spLocks noGrp="1"/>
          </p:cNvSpPr>
          <p:nvPr>
            <p:ph type="subTitle" idx="2"/>
          </p:nvPr>
        </p:nvSpPr>
        <p:spPr>
          <a:xfrm>
            <a:off x="5051588" y="2138042"/>
            <a:ext cx="2486100" cy="618600"/>
          </a:xfrm>
          <a:prstGeom prst="rect">
            <a:avLst/>
          </a:prstGeom>
        </p:spPr>
        <p:txBody>
          <a:bodyPr spcFirstLastPara="1" wrap="square" lIns="91425" tIns="91425" rIns="91425" bIns="91425" anchor="t" anchorCtr="0">
            <a:noAutofit/>
          </a:bodyPr>
          <a:lstStyle/>
          <a:p>
            <a:pPr marL="0" lvl="0" indent="0"/>
            <a:r>
              <a:rPr lang="fr-FR" sz="1100" dirty="0"/>
              <a:t>Notions du marketing digital, Inbound marketing, marketing viral</a:t>
            </a:r>
          </a:p>
        </p:txBody>
      </p:sp>
      <p:sp>
        <p:nvSpPr>
          <p:cNvPr id="1050" name="Google Shape;1050;p76"/>
          <p:cNvSpPr txBox="1">
            <a:spLocks noGrp="1"/>
          </p:cNvSpPr>
          <p:nvPr>
            <p:ph type="subTitle" idx="4"/>
          </p:nvPr>
        </p:nvSpPr>
        <p:spPr>
          <a:xfrm>
            <a:off x="1536188" y="2077918"/>
            <a:ext cx="2486100" cy="618600"/>
          </a:xfrm>
          <a:prstGeom prst="rect">
            <a:avLst/>
          </a:prstGeom>
        </p:spPr>
        <p:txBody>
          <a:bodyPr spcFirstLastPara="1" wrap="square" lIns="91425" tIns="91425" rIns="91425" bIns="91425" anchor="t" anchorCtr="0">
            <a:noAutofit/>
          </a:bodyPr>
          <a:lstStyle/>
          <a:p>
            <a:pPr marL="0" lvl="0" indent="0"/>
            <a:r>
              <a:rPr lang="fr-FR" sz="1100" dirty="0"/>
              <a:t>Communication de marque : Emailing, réseaux sociaux, sites vitrines et marchands, interactions avec la communauté</a:t>
            </a:r>
            <a:endParaRPr sz="1100" dirty="0"/>
          </a:p>
        </p:txBody>
      </p:sp>
      <p:sp>
        <p:nvSpPr>
          <p:cNvPr id="1051" name="Google Shape;1051;p76"/>
          <p:cNvSpPr txBox="1">
            <a:spLocks noGrp="1"/>
          </p:cNvSpPr>
          <p:nvPr>
            <p:ph type="subTitle" idx="5"/>
          </p:nvPr>
        </p:nvSpPr>
        <p:spPr>
          <a:xfrm>
            <a:off x="4379588" y="3871405"/>
            <a:ext cx="3830100" cy="357000"/>
          </a:xfrm>
          <a:prstGeom prst="rect">
            <a:avLst/>
          </a:prstGeom>
        </p:spPr>
        <p:txBody>
          <a:bodyPr spcFirstLastPara="1" wrap="square" lIns="91425" tIns="91425" rIns="91425" bIns="91425" anchor="ctr" anchorCtr="0">
            <a:noAutofit/>
          </a:bodyPr>
          <a:lstStyle/>
          <a:p>
            <a:pPr marL="0" indent="0"/>
            <a:r>
              <a:rPr lang="fr-FR" sz="2400" dirty="0">
                <a:solidFill>
                  <a:schemeClr val="accent2">
                    <a:lumMod val="50000"/>
                  </a:schemeClr>
                </a:solidFill>
              </a:rPr>
              <a:t> E-</a:t>
            </a:r>
            <a:r>
              <a:rPr lang="fr-FR" sz="2400" dirty="0" err="1">
                <a:solidFill>
                  <a:schemeClr val="accent2">
                    <a:lumMod val="50000"/>
                  </a:schemeClr>
                </a:solidFill>
              </a:rPr>
              <a:t>reputation</a:t>
            </a:r>
            <a:r>
              <a:rPr lang="fr-FR" sz="2400" dirty="0">
                <a:solidFill>
                  <a:schemeClr val="accent2">
                    <a:lumMod val="50000"/>
                  </a:schemeClr>
                </a:solidFill>
              </a:rPr>
              <a:t> et image de marque </a:t>
            </a:r>
          </a:p>
        </p:txBody>
      </p:sp>
      <p:sp>
        <p:nvSpPr>
          <p:cNvPr id="1052" name="Google Shape;1052;p76"/>
          <p:cNvSpPr txBox="1">
            <a:spLocks noGrp="1"/>
          </p:cNvSpPr>
          <p:nvPr>
            <p:ph type="subTitle" idx="6"/>
          </p:nvPr>
        </p:nvSpPr>
        <p:spPr>
          <a:xfrm>
            <a:off x="5051588" y="4381679"/>
            <a:ext cx="2486100" cy="618600"/>
          </a:xfrm>
          <a:prstGeom prst="rect">
            <a:avLst/>
          </a:prstGeom>
        </p:spPr>
        <p:txBody>
          <a:bodyPr spcFirstLastPara="1" wrap="square" lIns="91425" tIns="91425" rIns="91425" bIns="91425" anchor="t" anchorCtr="0">
            <a:noAutofit/>
          </a:bodyPr>
          <a:lstStyle/>
          <a:p>
            <a:pPr marL="0" lvl="0" indent="0"/>
            <a:r>
              <a:rPr lang="fr-FR" sz="1100" dirty="0"/>
              <a:t>Importance de l’image sur les réseaux sociaux, conservation de l’e-réputation</a:t>
            </a:r>
          </a:p>
        </p:txBody>
      </p:sp>
      <p:sp>
        <p:nvSpPr>
          <p:cNvPr id="1053" name="Google Shape;1053;p76"/>
          <p:cNvSpPr txBox="1">
            <a:spLocks noGrp="1"/>
          </p:cNvSpPr>
          <p:nvPr>
            <p:ph type="subTitle" idx="7"/>
          </p:nvPr>
        </p:nvSpPr>
        <p:spPr>
          <a:xfrm>
            <a:off x="668325" y="3660680"/>
            <a:ext cx="4117350" cy="357000"/>
          </a:xfrm>
          <a:prstGeom prst="rect">
            <a:avLst/>
          </a:prstGeom>
        </p:spPr>
        <p:txBody>
          <a:bodyPr spcFirstLastPara="1" wrap="square" lIns="91425" tIns="91425" rIns="91425" bIns="91425" anchor="ctr" anchorCtr="0">
            <a:noAutofit/>
          </a:bodyPr>
          <a:lstStyle/>
          <a:p>
            <a:pPr marL="0" indent="0"/>
            <a:r>
              <a:rPr lang="fr-FR" sz="2400" dirty="0">
                <a:solidFill>
                  <a:schemeClr val="accent2">
                    <a:lumMod val="50000"/>
                  </a:schemeClr>
                </a:solidFill>
              </a:rPr>
              <a:t>Réseaux Sociaux</a:t>
            </a:r>
          </a:p>
        </p:txBody>
      </p:sp>
      <p:sp>
        <p:nvSpPr>
          <p:cNvPr id="1054" name="Google Shape;1054;p76"/>
          <p:cNvSpPr txBox="1">
            <a:spLocks noGrp="1"/>
          </p:cNvSpPr>
          <p:nvPr>
            <p:ph type="subTitle" idx="8"/>
          </p:nvPr>
        </p:nvSpPr>
        <p:spPr>
          <a:xfrm>
            <a:off x="1536188" y="4051455"/>
            <a:ext cx="2486100" cy="618600"/>
          </a:xfrm>
          <a:prstGeom prst="rect">
            <a:avLst/>
          </a:prstGeom>
        </p:spPr>
        <p:txBody>
          <a:bodyPr spcFirstLastPara="1" wrap="square" lIns="91425" tIns="91425" rIns="91425" bIns="91425" anchor="t" anchorCtr="0">
            <a:noAutofit/>
          </a:bodyPr>
          <a:lstStyle/>
          <a:p>
            <a:pPr marL="0" lvl="0" indent="0"/>
            <a:r>
              <a:rPr lang="fr-FR" sz="1100" dirty="0"/>
              <a:t>Forces et faiblesses des réseaux sociaux, réseaux sociaux et stratégie digitale</a:t>
            </a:r>
          </a:p>
        </p:txBody>
      </p:sp>
      <p:sp>
        <p:nvSpPr>
          <p:cNvPr id="1055" name="Google Shape;1055;p76"/>
          <p:cNvSpPr txBox="1">
            <a:spLocks noGrp="1"/>
          </p:cNvSpPr>
          <p:nvPr>
            <p:ph type="title" idx="9"/>
          </p:nvPr>
        </p:nvSpPr>
        <p:spPr>
          <a:xfrm>
            <a:off x="2259638" y="1060943"/>
            <a:ext cx="1039200" cy="66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
        <p:nvSpPr>
          <p:cNvPr id="1056" name="Google Shape;1056;p76"/>
          <p:cNvSpPr txBox="1">
            <a:spLocks noGrp="1"/>
          </p:cNvSpPr>
          <p:nvPr>
            <p:ph type="title" idx="13"/>
          </p:nvPr>
        </p:nvSpPr>
        <p:spPr>
          <a:xfrm>
            <a:off x="5775063" y="1060943"/>
            <a:ext cx="1039200" cy="66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sp>
        <p:nvSpPr>
          <p:cNvPr id="1057" name="Google Shape;1057;p76"/>
          <p:cNvSpPr txBox="1">
            <a:spLocks noGrp="1"/>
          </p:cNvSpPr>
          <p:nvPr>
            <p:ph type="title" idx="14"/>
          </p:nvPr>
        </p:nvSpPr>
        <p:spPr>
          <a:xfrm>
            <a:off x="2259638" y="2960955"/>
            <a:ext cx="1039200" cy="66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sp>
        <p:nvSpPr>
          <p:cNvPr id="1058" name="Google Shape;1058;p76"/>
          <p:cNvSpPr txBox="1">
            <a:spLocks noGrp="1"/>
          </p:cNvSpPr>
          <p:nvPr>
            <p:ph type="title" idx="15"/>
          </p:nvPr>
        </p:nvSpPr>
        <p:spPr>
          <a:xfrm>
            <a:off x="5775063" y="2960955"/>
            <a:ext cx="1039200" cy="66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04</a:t>
            </a: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46"/>
                                        </p:tgtEl>
                                        <p:attrNameLst>
                                          <p:attrName>style.visibility</p:attrName>
                                        </p:attrNameLst>
                                      </p:cBhvr>
                                      <p:to>
                                        <p:strVal val="visible"/>
                                      </p:to>
                                    </p:set>
                                    <p:animEffect transition="in" filter="fade">
                                      <p:cBhvr>
                                        <p:cTn id="7" dur="1000"/>
                                        <p:tgtEl>
                                          <p:spTgt spid="1046"/>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1055"/>
                                        </p:tgtEl>
                                        <p:attrNameLst>
                                          <p:attrName>style.visibility</p:attrName>
                                        </p:attrNameLst>
                                      </p:cBhvr>
                                      <p:to>
                                        <p:strVal val="visible"/>
                                      </p:to>
                                    </p:set>
                                    <p:animEffect transition="in" filter="fade">
                                      <p:cBhvr>
                                        <p:cTn id="11" dur="1000"/>
                                        <p:tgtEl>
                                          <p:spTgt spid="1055"/>
                                        </p:tgtEl>
                                      </p:cBhvr>
                                    </p:animEffect>
                                  </p:childTnLst>
                                </p:cTn>
                              </p:par>
                              <p:par>
                                <p:cTn id="12" presetID="10" presetClass="entr" presetSubtype="0" fill="hold" nodeType="withEffect">
                                  <p:stCondLst>
                                    <p:cond delay="0"/>
                                  </p:stCondLst>
                                  <p:childTnLst>
                                    <p:set>
                                      <p:cBhvr>
                                        <p:cTn id="13" dur="1" fill="hold">
                                          <p:stCondLst>
                                            <p:cond delay="0"/>
                                          </p:stCondLst>
                                        </p:cTn>
                                        <p:tgtEl>
                                          <p:spTgt spid="1056"/>
                                        </p:tgtEl>
                                        <p:attrNameLst>
                                          <p:attrName>style.visibility</p:attrName>
                                        </p:attrNameLst>
                                      </p:cBhvr>
                                      <p:to>
                                        <p:strVal val="visible"/>
                                      </p:to>
                                    </p:set>
                                    <p:animEffect transition="in" filter="fade">
                                      <p:cBhvr>
                                        <p:cTn id="14" dur="1000"/>
                                        <p:tgtEl>
                                          <p:spTgt spid="1056"/>
                                        </p:tgtEl>
                                      </p:cBhvr>
                                    </p:animEffect>
                                  </p:childTnLst>
                                </p:cTn>
                              </p:par>
                              <p:par>
                                <p:cTn id="15" presetID="10" presetClass="entr" presetSubtype="0" fill="hold" nodeType="withEffect">
                                  <p:stCondLst>
                                    <p:cond delay="0"/>
                                  </p:stCondLst>
                                  <p:childTnLst>
                                    <p:set>
                                      <p:cBhvr>
                                        <p:cTn id="16" dur="1" fill="hold">
                                          <p:stCondLst>
                                            <p:cond delay="0"/>
                                          </p:stCondLst>
                                        </p:cTn>
                                        <p:tgtEl>
                                          <p:spTgt spid="1057"/>
                                        </p:tgtEl>
                                        <p:attrNameLst>
                                          <p:attrName>style.visibility</p:attrName>
                                        </p:attrNameLst>
                                      </p:cBhvr>
                                      <p:to>
                                        <p:strVal val="visible"/>
                                      </p:to>
                                    </p:set>
                                    <p:animEffect transition="in" filter="fade">
                                      <p:cBhvr>
                                        <p:cTn id="17" dur="1000"/>
                                        <p:tgtEl>
                                          <p:spTgt spid="1057"/>
                                        </p:tgtEl>
                                      </p:cBhvr>
                                    </p:animEffect>
                                  </p:childTnLst>
                                </p:cTn>
                              </p:par>
                              <p:par>
                                <p:cTn id="18" presetID="10" presetClass="entr" presetSubtype="0" fill="hold" nodeType="withEffect">
                                  <p:stCondLst>
                                    <p:cond delay="0"/>
                                  </p:stCondLst>
                                  <p:childTnLst>
                                    <p:set>
                                      <p:cBhvr>
                                        <p:cTn id="19" dur="1" fill="hold">
                                          <p:stCondLst>
                                            <p:cond delay="0"/>
                                          </p:stCondLst>
                                        </p:cTn>
                                        <p:tgtEl>
                                          <p:spTgt spid="1058"/>
                                        </p:tgtEl>
                                        <p:attrNameLst>
                                          <p:attrName>style.visibility</p:attrName>
                                        </p:attrNameLst>
                                      </p:cBhvr>
                                      <p:to>
                                        <p:strVal val="visible"/>
                                      </p:to>
                                    </p:set>
                                    <p:animEffect transition="in" filter="fade">
                                      <p:cBhvr>
                                        <p:cTn id="20" dur="1000"/>
                                        <p:tgtEl>
                                          <p:spTgt spid="1058"/>
                                        </p:tgtEl>
                                      </p:cBhvr>
                                    </p:animEffect>
                                  </p:childTnLst>
                                </p:cTn>
                              </p:par>
                            </p:childTnLst>
                          </p:cTn>
                        </p:par>
                        <p:par>
                          <p:cTn id="21" fill="hold">
                            <p:stCondLst>
                              <p:cond delay="2000"/>
                            </p:stCondLst>
                            <p:childTnLst>
                              <p:par>
                                <p:cTn id="22" presetID="10" presetClass="entr" presetSubtype="0" fill="hold" nodeType="afterEffect">
                                  <p:stCondLst>
                                    <p:cond delay="0"/>
                                  </p:stCondLst>
                                  <p:childTnLst>
                                    <p:set>
                                      <p:cBhvr>
                                        <p:cTn id="23" dur="1" fill="hold">
                                          <p:stCondLst>
                                            <p:cond delay="0"/>
                                          </p:stCondLst>
                                        </p:cTn>
                                        <p:tgtEl>
                                          <p:spTgt spid="1047"/>
                                        </p:tgtEl>
                                        <p:attrNameLst>
                                          <p:attrName>style.visibility</p:attrName>
                                        </p:attrNameLst>
                                      </p:cBhvr>
                                      <p:to>
                                        <p:strVal val="visible"/>
                                      </p:to>
                                    </p:set>
                                    <p:animEffect transition="in" filter="fade">
                                      <p:cBhvr>
                                        <p:cTn id="24" dur="1000"/>
                                        <p:tgtEl>
                                          <p:spTgt spid="1047"/>
                                        </p:tgtEl>
                                      </p:cBhvr>
                                    </p:animEffect>
                                  </p:childTnLst>
                                </p:cTn>
                              </p:par>
                              <p:par>
                                <p:cTn id="25" presetID="10" presetClass="entr" presetSubtype="0" fill="hold" nodeType="withEffect">
                                  <p:stCondLst>
                                    <p:cond delay="0"/>
                                  </p:stCondLst>
                                  <p:childTnLst>
                                    <p:set>
                                      <p:cBhvr>
                                        <p:cTn id="26" dur="1" fill="hold">
                                          <p:stCondLst>
                                            <p:cond delay="0"/>
                                          </p:stCondLst>
                                        </p:cTn>
                                        <p:tgtEl>
                                          <p:spTgt spid="1048"/>
                                        </p:tgtEl>
                                        <p:attrNameLst>
                                          <p:attrName>style.visibility</p:attrName>
                                        </p:attrNameLst>
                                      </p:cBhvr>
                                      <p:to>
                                        <p:strVal val="visible"/>
                                      </p:to>
                                    </p:set>
                                    <p:animEffect transition="in" filter="fade">
                                      <p:cBhvr>
                                        <p:cTn id="27" dur="1000"/>
                                        <p:tgtEl>
                                          <p:spTgt spid="1048"/>
                                        </p:tgtEl>
                                      </p:cBhvr>
                                    </p:animEffect>
                                  </p:childTnLst>
                                </p:cTn>
                              </p:par>
                              <p:par>
                                <p:cTn id="28" presetID="10" presetClass="entr" presetSubtype="0" fill="hold" nodeType="withEffect">
                                  <p:stCondLst>
                                    <p:cond delay="0"/>
                                  </p:stCondLst>
                                  <p:childTnLst>
                                    <p:set>
                                      <p:cBhvr>
                                        <p:cTn id="29" dur="1" fill="hold">
                                          <p:stCondLst>
                                            <p:cond delay="0"/>
                                          </p:stCondLst>
                                        </p:cTn>
                                        <p:tgtEl>
                                          <p:spTgt spid="1051"/>
                                        </p:tgtEl>
                                        <p:attrNameLst>
                                          <p:attrName>style.visibility</p:attrName>
                                        </p:attrNameLst>
                                      </p:cBhvr>
                                      <p:to>
                                        <p:strVal val="visible"/>
                                      </p:to>
                                    </p:set>
                                    <p:animEffect transition="in" filter="fade">
                                      <p:cBhvr>
                                        <p:cTn id="30" dur="1000"/>
                                        <p:tgtEl>
                                          <p:spTgt spid="1051"/>
                                        </p:tgtEl>
                                      </p:cBhvr>
                                    </p:animEffect>
                                  </p:childTnLst>
                                </p:cTn>
                              </p:par>
                              <p:par>
                                <p:cTn id="31" presetID="10" presetClass="entr" presetSubtype="0" fill="hold" nodeType="withEffect">
                                  <p:stCondLst>
                                    <p:cond delay="0"/>
                                  </p:stCondLst>
                                  <p:childTnLst>
                                    <p:set>
                                      <p:cBhvr>
                                        <p:cTn id="32" dur="1" fill="hold">
                                          <p:stCondLst>
                                            <p:cond delay="0"/>
                                          </p:stCondLst>
                                        </p:cTn>
                                        <p:tgtEl>
                                          <p:spTgt spid="1053"/>
                                        </p:tgtEl>
                                        <p:attrNameLst>
                                          <p:attrName>style.visibility</p:attrName>
                                        </p:attrNameLst>
                                      </p:cBhvr>
                                      <p:to>
                                        <p:strVal val="visible"/>
                                      </p:to>
                                    </p:set>
                                    <p:animEffect transition="in" filter="fade">
                                      <p:cBhvr>
                                        <p:cTn id="33" dur="1000"/>
                                        <p:tgtEl>
                                          <p:spTgt spid="1053"/>
                                        </p:tgtEl>
                                      </p:cBhvr>
                                    </p:animEffect>
                                  </p:childTnLst>
                                </p:cTn>
                              </p:par>
                            </p:childTnLst>
                          </p:cTn>
                        </p:par>
                        <p:par>
                          <p:cTn id="34" fill="hold">
                            <p:stCondLst>
                              <p:cond delay="3000"/>
                            </p:stCondLst>
                            <p:childTnLst>
                              <p:par>
                                <p:cTn id="35" presetID="10" presetClass="entr" presetSubtype="0" fill="hold" nodeType="afterEffect">
                                  <p:stCondLst>
                                    <p:cond delay="0"/>
                                  </p:stCondLst>
                                  <p:childTnLst>
                                    <p:set>
                                      <p:cBhvr>
                                        <p:cTn id="36" dur="1" fill="hold">
                                          <p:stCondLst>
                                            <p:cond delay="0"/>
                                          </p:stCondLst>
                                        </p:cTn>
                                        <p:tgtEl>
                                          <p:spTgt spid="1049"/>
                                        </p:tgtEl>
                                        <p:attrNameLst>
                                          <p:attrName>style.visibility</p:attrName>
                                        </p:attrNameLst>
                                      </p:cBhvr>
                                      <p:to>
                                        <p:strVal val="visible"/>
                                      </p:to>
                                    </p:set>
                                    <p:animEffect transition="in" filter="fade">
                                      <p:cBhvr>
                                        <p:cTn id="37" dur="1000"/>
                                        <p:tgtEl>
                                          <p:spTgt spid="1049"/>
                                        </p:tgtEl>
                                      </p:cBhvr>
                                    </p:animEffect>
                                  </p:childTnLst>
                                </p:cTn>
                              </p:par>
                              <p:par>
                                <p:cTn id="38" presetID="10" presetClass="entr" presetSubtype="0" fill="hold" nodeType="withEffect">
                                  <p:stCondLst>
                                    <p:cond delay="0"/>
                                  </p:stCondLst>
                                  <p:childTnLst>
                                    <p:set>
                                      <p:cBhvr>
                                        <p:cTn id="39" dur="1" fill="hold">
                                          <p:stCondLst>
                                            <p:cond delay="0"/>
                                          </p:stCondLst>
                                        </p:cTn>
                                        <p:tgtEl>
                                          <p:spTgt spid="1050"/>
                                        </p:tgtEl>
                                        <p:attrNameLst>
                                          <p:attrName>style.visibility</p:attrName>
                                        </p:attrNameLst>
                                      </p:cBhvr>
                                      <p:to>
                                        <p:strVal val="visible"/>
                                      </p:to>
                                    </p:set>
                                    <p:animEffect transition="in" filter="fade">
                                      <p:cBhvr>
                                        <p:cTn id="40" dur="1000"/>
                                        <p:tgtEl>
                                          <p:spTgt spid="1050"/>
                                        </p:tgtEl>
                                      </p:cBhvr>
                                    </p:animEffect>
                                  </p:childTnLst>
                                </p:cTn>
                              </p:par>
                              <p:par>
                                <p:cTn id="41" presetID="10" presetClass="entr" presetSubtype="0" fill="hold" nodeType="withEffect">
                                  <p:stCondLst>
                                    <p:cond delay="0"/>
                                  </p:stCondLst>
                                  <p:childTnLst>
                                    <p:set>
                                      <p:cBhvr>
                                        <p:cTn id="42" dur="1" fill="hold">
                                          <p:stCondLst>
                                            <p:cond delay="0"/>
                                          </p:stCondLst>
                                        </p:cTn>
                                        <p:tgtEl>
                                          <p:spTgt spid="1052"/>
                                        </p:tgtEl>
                                        <p:attrNameLst>
                                          <p:attrName>style.visibility</p:attrName>
                                        </p:attrNameLst>
                                      </p:cBhvr>
                                      <p:to>
                                        <p:strVal val="visible"/>
                                      </p:to>
                                    </p:set>
                                    <p:animEffect transition="in" filter="fade">
                                      <p:cBhvr>
                                        <p:cTn id="43" dur="1000"/>
                                        <p:tgtEl>
                                          <p:spTgt spid="1052"/>
                                        </p:tgtEl>
                                      </p:cBhvr>
                                    </p:animEffect>
                                  </p:childTnLst>
                                </p:cTn>
                              </p:par>
                              <p:par>
                                <p:cTn id="44" presetID="10" presetClass="entr" presetSubtype="0" fill="hold" nodeType="withEffect">
                                  <p:stCondLst>
                                    <p:cond delay="0"/>
                                  </p:stCondLst>
                                  <p:childTnLst>
                                    <p:set>
                                      <p:cBhvr>
                                        <p:cTn id="45" dur="1" fill="hold">
                                          <p:stCondLst>
                                            <p:cond delay="0"/>
                                          </p:stCondLst>
                                        </p:cTn>
                                        <p:tgtEl>
                                          <p:spTgt spid="1054"/>
                                        </p:tgtEl>
                                        <p:attrNameLst>
                                          <p:attrName>style.visibility</p:attrName>
                                        </p:attrNameLst>
                                      </p:cBhvr>
                                      <p:to>
                                        <p:strVal val="visible"/>
                                      </p:to>
                                    </p:set>
                                    <p:animEffect transition="in" filter="fade">
                                      <p:cBhvr>
                                        <p:cTn id="46" dur="1000"/>
                                        <p:tgtEl>
                                          <p:spTgt spid="10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154"/>
        <p:cNvGrpSpPr/>
        <p:nvPr/>
      </p:nvGrpSpPr>
      <p:grpSpPr>
        <a:xfrm>
          <a:off x="0" y="0"/>
          <a:ext cx="0" cy="0"/>
          <a:chOff x="0" y="0"/>
          <a:chExt cx="0" cy="0"/>
        </a:xfrm>
      </p:grpSpPr>
      <p:sp>
        <p:nvSpPr>
          <p:cNvPr id="5" name="Titre 4">
            <a:extLst>
              <a:ext uri="{FF2B5EF4-FFF2-40B4-BE49-F238E27FC236}">
                <a16:creationId xmlns:a16="http://schemas.microsoft.com/office/drawing/2014/main" id="{41D191CD-CF6C-8E7C-9EF2-F42B306E29EC}"/>
              </a:ext>
            </a:extLst>
          </p:cNvPr>
          <p:cNvSpPr>
            <a:spLocks noGrp="1"/>
          </p:cNvSpPr>
          <p:nvPr>
            <p:ph type="title"/>
          </p:nvPr>
        </p:nvSpPr>
        <p:spPr>
          <a:xfrm>
            <a:off x="1412415" y="405225"/>
            <a:ext cx="6319170" cy="497700"/>
          </a:xfrm>
        </p:spPr>
        <p:txBody>
          <a:bodyPr/>
          <a:lstStyle/>
          <a:p>
            <a:pPr algn="ctr"/>
            <a:r>
              <a:rPr lang="fr-FR" sz="3200" dirty="0">
                <a:solidFill>
                  <a:schemeClr val="accent1">
                    <a:lumMod val="75000"/>
                  </a:schemeClr>
                </a:solidFill>
              </a:rPr>
              <a:t>B. La communication offline</a:t>
            </a:r>
          </a:p>
        </p:txBody>
      </p:sp>
      <p:sp>
        <p:nvSpPr>
          <p:cNvPr id="4" name="Rectangle : coins arrondis 3">
            <a:extLst>
              <a:ext uri="{FF2B5EF4-FFF2-40B4-BE49-F238E27FC236}">
                <a16:creationId xmlns:a16="http://schemas.microsoft.com/office/drawing/2014/main" id="{882BA467-7F23-F313-CF1D-4981CC0838F3}"/>
              </a:ext>
            </a:extLst>
          </p:cNvPr>
          <p:cNvSpPr/>
          <p:nvPr/>
        </p:nvSpPr>
        <p:spPr>
          <a:xfrm>
            <a:off x="3845928" y="1151282"/>
            <a:ext cx="4522719" cy="3519258"/>
          </a:xfrm>
          <a:prstGeom prst="roundRect">
            <a:avLst>
              <a:gd name="adj" fmla="val 24924"/>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nSpc>
                <a:spcPct val="107000"/>
              </a:lnSpc>
              <a:spcAft>
                <a:spcPts val="800"/>
              </a:spcAft>
              <a:buClr>
                <a:schemeClr val="bg1"/>
              </a:buClr>
              <a:buFont typeface="Wingdings" panose="05000000000000000000" pitchFamily="2" charset="2"/>
              <a:buChar char="v"/>
            </a:pPr>
            <a:r>
              <a:rPr lang="fr-FR" sz="1100" kern="100" dirty="0" err="1">
                <a:effectLst/>
                <a:latin typeface="Fira Sans Extra Condensed SemiBold" panose="020B0604020202020204" charset="0"/>
                <a:ea typeface="Calibri" panose="020F0502020204030204" pitchFamily="34" charset="0"/>
                <a:cs typeface="Times New Roman" panose="02020603050405020304" pitchFamily="18" charset="0"/>
              </a:rPr>
              <a:t>Lʼentreprise</a:t>
            </a:r>
            <a:r>
              <a:rPr lang="fr-FR" sz="1100" kern="100" dirty="0">
                <a:effectLst/>
                <a:latin typeface="Fira Sans Extra Condensed SemiBold" panose="020B0604020202020204" charset="0"/>
                <a:ea typeface="Calibri" panose="020F0502020204030204" pitchFamily="34" charset="0"/>
                <a:cs typeface="Times New Roman" panose="02020603050405020304" pitchFamily="18" charset="0"/>
              </a:rPr>
              <a:t> ne doit, une fois de plus, pas négliger </a:t>
            </a:r>
            <a:r>
              <a:rPr lang="fr-FR" sz="1100" kern="100" dirty="0" err="1">
                <a:effectLst/>
                <a:latin typeface="Fira Sans Extra Condensed SemiBold" panose="020B0604020202020204" charset="0"/>
                <a:ea typeface="Calibri" panose="020F0502020204030204" pitchFamily="34" charset="0"/>
                <a:cs typeface="Times New Roman" panose="02020603050405020304" pitchFamily="18" charset="0"/>
              </a:rPr>
              <a:t>lʼimportance</a:t>
            </a:r>
            <a:r>
              <a:rPr lang="fr-FR" sz="1100" kern="100" dirty="0">
                <a:effectLst/>
                <a:latin typeface="Fira Sans Extra Condensed SemiBold" panose="020B0604020202020204" charset="0"/>
                <a:ea typeface="Calibri" panose="020F0502020204030204" pitchFamily="34" charset="0"/>
                <a:cs typeface="Times New Roman" panose="02020603050405020304" pitchFamily="18" charset="0"/>
              </a:rPr>
              <a:t> de la communication offline, </a:t>
            </a:r>
            <a:r>
              <a:rPr lang="fr-FR" sz="1100" kern="100" dirty="0" err="1">
                <a:effectLst/>
                <a:latin typeface="Fira Sans Extra Condensed SemiBold" panose="020B0604020202020204" charset="0"/>
                <a:ea typeface="Calibri" panose="020F0502020204030204" pitchFamily="34" charset="0"/>
                <a:cs typeface="Times New Roman" panose="02020603050405020304" pitchFamily="18" charset="0"/>
              </a:rPr>
              <a:t>cʼest-à-dire</a:t>
            </a:r>
            <a:r>
              <a:rPr lang="fr-FR" sz="1100" kern="100" dirty="0">
                <a:effectLst/>
                <a:latin typeface="Fira Sans Extra Condensed SemiBold" panose="020B0604020202020204" charset="0"/>
                <a:ea typeface="Calibri" panose="020F0502020204030204" pitchFamily="34" charset="0"/>
                <a:cs typeface="Times New Roman" panose="02020603050405020304" pitchFamily="18" charset="0"/>
              </a:rPr>
              <a:t> la communication via des moyens plus traditionnels. </a:t>
            </a:r>
          </a:p>
          <a:p>
            <a:pPr marL="171450" indent="-171450">
              <a:lnSpc>
                <a:spcPct val="107000"/>
              </a:lnSpc>
              <a:spcAft>
                <a:spcPts val="800"/>
              </a:spcAft>
              <a:buClr>
                <a:schemeClr val="bg1"/>
              </a:buClr>
              <a:buFont typeface="Wingdings" panose="05000000000000000000" pitchFamily="2" charset="2"/>
              <a:buChar char="v"/>
            </a:pPr>
            <a:r>
              <a:rPr lang="fr-FR" sz="1100" kern="100" dirty="0">
                <a:effectLst/>
                <a:latin typeface="Fira Sans Extra Condensed SemiBold" panose="020B0604020202020204" charset="0"/>
                <a:ea typeface="Calibri" panose="020F0502020204030204" pitchFamily="34" charset="0"/>
                <a:cs typeface="Times New Roman" panose="02020603050405020304" pitchFamily="18" charset="0"/>
              </a:rPr>
              <a:t>Bien que moins réputée de nos jours, ce type de communication a fait ses preuves et a montré son efficacité notamment auprès des personnes attachées à la présence physique des entreprises au-delà du digital. </a:t>
            </a:r>
          </a:p>
          <a:p>
            <a:pPr marL="171450" indent="-171450">
              <a:lnSpc>
                <a:spcPct val="107000"/>
              </a:lnSpc>
              <a:spcAft>
                <a:spcPts val="800"/>
              </a:spcAft>
              <a:buClr>
                <a:schemeClr val="bg1"/>
              </a:buClr>
              <a:buFont typeface="Wingdings" panose="05000000000000000000" pitchFamily="2" charset="2"/>
              <a:buChar char="v"/>
            </a:pPr>
            <a:r>
              <a:rPr lang="fr-FR" sz="1100" kern="100" dirty="0">
                <a:effectLst/>
                <a:latin typeface="Fira Sans Extra Condensed SemiBold" panose="020B0604020202020204" charset="0"/>
                <a:ea typeface="Calibri" panose="020F0502020204030204" pitchFamily="34" charset="0"/>
                <a:cs typeface="Times New Roman" panose="02020603050405020304" pitchFamily="18" charset="0"/>
              </a:rPr>
              <a:t>Pour une communication offline efficace avec ses clients, une entreprise doit favoriser la diffusion des informations client lors de divers événements, comme des réunions de collaborateurs ou bien des événements conviviaux du type petit-déjeuner de travail. </a:t>
            </a:r>
          </a:p>
          <a:p>
            <a:pPr marL="171450" indent="-171450">
              <a:lnSpc>
                <a:spcPct val="107000"/>
              </a:lnSpc>
              <a:spcAft>
                <a:spcPts val="800"/>
              </a:spcAft>
              <a:buClr>
                <a:schemeClr val="bg1"/>
              </a:buClr>
              <a:buFont typeface="Wingdings" panose="05000000000000000000" pitchFamily="2" charset="2"/>
              <a:buChar char="v"/>
            </a:pPr>
            <a:r>
              <a:rPr lang="fr-FR" sz="1100" kern="100" dirty="0">
                <a:effectLst/>
                <a:latin typeface="Fira Sans Extra Condensed SemiBold" panose="020B0604020202020204" charset="0"/>
                <a:ea typeface="Calibri" panose="020F0502020204030204" pitchFamily="34" charset="0"/>
                <a:cs typeface="Times New Roman" panose="02020603050405020304" pitchFamily="18" charset="0"/>
              </a:rPr>
              <a:t>Cette communication offline est tout aussi importante que la communication online </a:t>
            </a:r>
            <a:r>
              <a:rPr lang="fr-FR" sz="1100" kern="100" dirty="0" err="1">
                <a:effectLst/>
                <a:latin typeface="Fira Sans Extra Condensed SemiBold" panose="020B0604020202020204" charset="0"/>
                <a:ea typeface="Calibri" panose="020F0502020204030204" pitchFamily="34" charset="0"/>
                <a:cs typeface="Times New Roman" panose="02020603050405020304" pitchFamily="18" charset="0"/>
              </a:rPr>
              <a:t>puisquʼelle</a:t>
            </a:r>
            <a:r>
              <a:rPr lang="fr-FR" sz="1100" kern="100" dirty="0">
                <a:effectLst/>
                <a:latin typeface="Fira Sans Extra Condensed SemiBold" panose="020B0604020202020204" charset="0"/>
                <a:ea typeface="Calibri" panose="020F0502020204030204" pitchFamily="34" charset="0"/>
                <a:cs typeface="Times New Roman" panose="02020603050405020304" pitchFamily="18" charset="0"/>
              </a:rPr>
              <a:t> reflète </a:t>
            </a:r>
            <a:r>
              <a:rPr lang="fr-FR" sz="1100" kern="100" dirty="0" err="1">
                <a:effectLst/>
                <a:latin typeface="Fira Sans Extra Condensed SemiBold" panose="020B0604020202020204" charset="0"/>
                <a:ea typeface="Calibri" panose="020F0502020204030204" pitchFamily="34" charset="0"/>
                <a:cs typeface="Times New Roman" panose="02020603050405020304" pitchFamily="18" charset="0"/>
              </a:rPr>
              <a:t>lʼimage</a:t>
            </a:r>
            <a:r>
              <a:rPr lang="fr-FR" sz="1100" kern="100" dirty="0">
                <a:effectLst/>
                <a:latin typeface="Fira Sans Extra Condensed SemiBold" panose="020B0604020202020204" charset="0"/>
                <a:ea typeface="Calibri" panose="020F0502020204030204" pitchFamily="34" charset="0"/>
                <a:cs typeface="Times New Roman" panose="02020603050405020304" pitchFamily="18" charset="0"/>
              </a:rPr>
              <a:t> directe de </a:t>
            </a:r>
            <a:r>
              <a:rPr lang="fr-FR" sz="1100" kern="100" dirty="0" err="1">
                <a:effectLst/>
                <a:latin typeface="Fira Sans Extra Condensed SemiBold" panose="020B0604020202020204" charset="0"/>
                <a:ea typeface="Calibri" panose="020F0502020204030204" pitchFamily="34" charset="0"/>
                <a:cs typeface="Times New Roman" panose="02020603050405020304" pitchFamily="18" charset="0"/>
              </a:rPr>
              <a:t>lʼentreprise</a:t>
            </a:r>
            <a:r>
              <a:rPr lang="fr-FR" sz="1100" kern="100" dirty="0">
                <a:effectLst/>
                <a:latin typeface="Fira Sans Extra Condensed SemiBold" panose="020B0604020202020204" charset="0"/>
                <a:ea typeface="Calibri" panose="020F0502020204030204" pitchFamily="34" charset="0"/>
                <a:cs typeface="Times New Roman" panose="02020603050405020304" pitchFamily="18" charset="0"/>
              </a:rPr>
              <a:t>. Il est donc tout aussi important </a:t>
            </a:r>
            <a:r>
              <a:rPr lang="fr-FR" sz="1100" kern="100" dirty="0" err="1">
                <a:effectLst/>
                <a:latin typeface="Fira Sans Extra Condensed SemiBold" panose="020B0604020202020204" charset="0"/>
                <a:ea typeface="Calibri" panose="020F0502020204030204" pitchFamily="34" charset="0"/>
                <a:cs typeface="Times New Roman" panose="02020603050405020304" pitchFamily="18" charset="0"/>
              </a:rPr>
              <a:t>dʼen</a:t>
            </a:r>
            <a:r>
              <a:rPr lang="fr-FR" sz="1100" kern="100" dirty="0">
                <a:effectLst/>
                <a:latin typeface="Fira Sans Extra Condensed SemiBold" panose="020B0604020202020204" charset="0"/>
                <a:ea typeface="Calibri" panose="020F0502020204030204" pitchFamily="34" charset="0"/>
                <a:cs typeface="Times New Roman" panose="02020603050405020304" pitchFamily="18" charset="0"/>
              </a:rPr>
              <a:t> prendre soin et de ne pas la laisser de côté, aux dépens de la communication online.</a:t>
            </a:r>
          </a:p>
        </p:txBody>
      </p:sp>
      <p:pic>
        <p:nvPicPr>
          <p:cNvPr id="3" name="Image 2">
            <a:extLst>
              <a:ext uri="{FF2B5EF4-FFF2-40B4-BE49-F238E27FC236}">
                <a16:creationId xmlns:a16="http://schemas.microsoft.com/office/drawing/2014/main" id="{CF95C5A6-77F9-395F-0971-4A983DF63939}"/>
              </a:ext>
            </a:extLst>
          </p:cNvPr>
          <p:cNvPicPr>
            <a:picLocks noChangeAspect="1"/>
          </p:cNvPicPr>
          <p:nvPr/>
        </p:nvPicPr>
        <p:blipFill>
          <a:blip r:embed="rId3"/>
          <a:stretch>
            <a:fillRect/>
          </a:stretch>
        </p:blipFill>
        <p:spPr>
          <a:xfrm>
            <a:off x="0" y="1107083"/>
            <a:ext cx="3705225" cy="3607656"/>
          </a:xfrm>
          <a:prstGeom prst="rect">
            <a:avLst/>
          </a:prstGeom>
        </p:spPr>
      </p:pic>
    </p:spTree>
    <p:extLst>
      <p:ext uri="{BB962C8B-B14F-4D97-AF65-F5344CB8AC3E}">
        <p14:creationId xmlns:p14="http://schemas.microsoft.com/office/powerpoint/2010/main" val="38210840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045"/>
        <p:cNvGrpSpPr/>
        <p:nvPr/>
      </p:nvGrpSpPr>
      <p:grpSpPr>
        <a:xfrm>
          <a:off x="0" y="0"/>
          <a:ext cx="0" cy="0"/>
          <a:chOff x="0" y="0"/>
          <a:chExt cx="0" cy="0"/>
        </a:xfrm>
      </p:grpSpPr>
      <p:sp>
        <p:nvSpPr>
          <p:cNvPr id="1046" name="Google Shape;1046;p76"/>
          <p:cNvSpPr txBox="1">
            <a:spLocks noGrp="1"/>
          </p:cNvSpPr>
          <p:nvPr>
            <p:ph type="title"/>
          </p:nvPr>
        </p:nvSpPr>
        <p:spPr>
          <a:xfrm>
            <a:off x="2727000" y="0"/>
            <a:ext cx="3690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000" dirty="0">
                <a:solidFill>
                  <a:schemeClr val="accent4">
                    <a:lumMod val="75000"/>
                  </a:schemeClr>
                </a:solidFill>
              </a:rPr>
              <a:t>Case study </a:t>
            </a:r>
            <a:br>
              <a:rPr lang="en" sz="4000" dirty="0">
                <a:solidFill>
                  <a:schemeClr val="accent3">
                    <a:lumMod val="75000"/>
                  </a:schemeClr>
                </a:solidFill>
              </a:rPr>
            </a:br>
            <a:r>
              <a:rPr lang="en" sz="1600" dirty="0">
                <a:solidFill>
                  <a:schemeClr val="accent4">
                    <a:lumMod val="75000"/>
                  </a:schemeClr>
                </a:solidFill>
              </a:rPr>
              <a:t>Petit Bateau et la stratégie de l’engagement</a:t>
            </a:r>
            <a:endParaRPr sz="4000" dirty="0">
              <a:solidFill>
                <a:schemeClr val="accent4">
                  <a:lumMod val="75000"/>
                </a:schemeClr>
              </a:solidFill>
            </a:endParaRPr>
          </a:p>
        </p:txBody>
      </p:sp>
      <p:pic>
        <p:nvPicPr>
          <p:cNvPr id="27" name="Image 26">
            <a:extLst>
              <a:ext uri="{FF2B5EF4-FFF2-40B4-BE49-F238E27FC236}">
                <a16:creationId xmlns:a16="http://schemas.microsoft.com/office/drawing/2014/main" id="{6F9919F1-B268-6C07-82CC-EBE831A9084D}"/>
              </a:ext>
            </a:extLst>
          </p:cNvPr>
          <p:cNvPicPr>
            <a:picLocks noChangeAspect="1"/>
          </p:cNvPicPr>
          <p:nvPr/>
        </p:nvPicPr>
        <p:blipFill>
          <a:blip r:embed="rId3"/>
          <a:stretch>
            <a:fillRect/>
          </a:stretch>
        </p:blipFill>
        <p:spPr>
          <a:xfrm>
            <a:off x="646667" y="923752"/>
            <a:ext cx="3201433" cy="4067175"/>
          </a:xfrm>
          <a:prstGeom prst="rect">
            <a:avLst/>
          </a:prstGeom>
        </p:spPr>
      </p:pic>
      <p:sp>
        <p:nvSpPr>
          <p:cNvPr id="28" name="Rectangle : coins arrondis 27">
            <a:extLst>
              <a:ext uri="{FF2B5EF4-FFF2-40B4-BE49-F238E27FC236}">
                <a16:creationId xmlns:a16="http://schemas.microsoft.com/office/drawing/2014/main" id="{1D450AF4-07AE-5C93-F8D7-292C3B621E56}"/>
              </a:ext>
            </a:extLst>
          </p:cNvPr>
          <p:cNvSpPr/>
          <p:nvPr/>
        </p:nvSpPr>
        <p:spPr>
          <a:xfrm>
            <a:off x="3989943" y="1087687"/>
            <a:ext cx="3849132" cy="3151111"/>
          </a:xfrm>
          <a:prstGeom prst="roundRect">
            <a:avLst>
              <a:gd name="adj" fmla="val 10017"/>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07000"/>
              </a:lnSpc>
            </a:pPr>
            <a:r>
              <a:rPr lang="fr-FR" sz="1000" kern="0" dirty="0">
                <a:solidFill>
                  <a:schemeClr val="bg1"/>
                </a:solidFill>
                <a:effectLst/>
                <a:latin typeface="Fira Sans Extra Condensed SemiBold" panose="020B0604020202020204" charset="0"/>
                <a:ea typeface="Times New Roman" panose="02020603050405020304" pitchFamily="18" charset="0"/>
                <a:cs typeface="Times New Roman" panose="02020603050405020304" pitchFamily="18" charset="0"/>
              </a:rPr>
              <a:t>La stratégie digitale a été conçue pour constituer une communauté</a:t>
            </a:r>
            <a:endParaRPr lang="fr-FR" sz="1000" kern="100" dirty="0">
              <a:solidFill>
                <a:schemeClr val="bg1"/>
              </a:solidFill>
              <a:effectLst/>
              <a:latin typeface="Fira Sans Extra Condensed SemiBold" panose="020B0604020202020204" charset="0"/>
              <a:ea typeface="Calibri" panose="020F0502020204030204" pitchFamily="34" charset="0"/>
              <a:cs typeface="Times New Roman" panose="02020603050405020304" pitchFamily="18" charset="0"/>
            </a:endParaRPr>
          </a:p>
          <a:p>
            <a:pPr algn="just">
              <a:lnSpc>
                <a:spcPct val="107000"/>
              </a:lnSpc>
            </a:pPr>
            <a:r>
              <a:rPr lang="fr-FR" sz="1000" kern="0" dirty="0">
                <a:solidFill>
                  <a:schemeClr val="bg1"/>
                </a:solidFill>
                <a:effectLst/>
                <a:latin typeface="Fira Sans Extra Condensed SemiBold" panose="020B0604020202020204" charset="0"/>
                <a:ea typeface="Times New Roman" panose="02020603050405020304" pitchFamily="18" charset="0"/>
                <a:cs typeface="Times New Roman" panose="02020603050405020304" pitchFamily="18" charset="0"/>
              </a:rPr>
              <a:t>digitale plus forte, plus soudée et intéressée par le contenu de marque.</a:t>
            </a:r>
            <a:endParaRPr lang="fr-FR" sz="1000" kern="100" dirty="0">
              <a:solidFill>
                <a:schemeClr val="bg1"/>
              </a:solidFill>
              <a:effectLst/>
              <a:latin typeface="Fira Sans Extra Condensed SemiBold" panose="020B0604020202020204" charset="0"/>
              <a:ea typeface="Calibri" panose="020F0502020204030204" pitchFamily="34" charset="0"/>
              <a:cs typeface="Times New Roman" panose="02020603050405020304" pitchFamily="18" charset="0"/>
            </a:endParaRPr>
          </a:p>
          <a:p>
            <a:pPr algn="just">
              <a:lnSpc>
                <a:spcPct val="107000"/>
              </a:lnSpc>
            </a:pPr>
            <a:r>
              <a:rPr lang="fr-FR" sz="1000" kern="0" dirty="0">
                <a:solidFill>
                  <a:schemeClr val="bg1"/>
                </a:solidFill>
                <a:effectLst/>
                <a:latin typeface="Fira Sans Extra Condensed SemiBold" panose="020B0604020202020204" charset="0"/>
                <a:ea typeface="Times New Roman" panose="02020603050405020304" pitchFamily="18" charset="0"/>
                <a:cs typeface="Times New Roman" panose="02020603050405020304" pitchFamily="18" charset="0"/>
              </a:rPr>
              <a:t>Pour créer de l’engagement chez ses consommateurs, Petit Bateau met</a:t>
            </a:r>
            <a:endParaRPr lang="fr-FR" sz="1000" kern="100" dirty="0">
              <a:solidFill>
                <a:schemeClr val="bg1"/>
              </a:solidFill>
              <a:effectLst/>
              <a:latin typeface="Fira Sans Extra Condensed SemiBold" panose="020B0604020202020204" charset="0"/>
              <a:ea typeface="Calibri" panose="020F0502020204030204" pitchFamily="34" charset="0"/>
              <a:cs typeface="Times New Roman" panose="02020603050405020304" pitchFamily="18" charset="0"/>
            </a:endParaRPr>
          </a:p>
          <a:p>
            <a:pPr algn="just">
              <a:lnSpc>
                <a:spcPct val="107000"/>
              </a:lnSpc>
            </a:pPr>
            <a:r>
              <a:rPr lang="fr-FR" sz="1000" kern="0" dirty="0">
                <a:solidFill>
                  <a:schemeClr val="bg1"/>
                </a:solidFill>
                <a:effectLst/>
                <a:latin typeface="Fira Sans Extra Condensed SemiBold" panose="020B0604020202020204" charset="0"/>
                <a:ea typeface="Times New Roman" panose="02020603050405020304" pitchFamily="18" charset="0"/>
                <a:cs typeface="Times New Roman" panose="02020603050405020304" pitchFamily="18" charset="0"/>
              </a:rPr>
              <a:t>En œuvre:</a:t>
            </a:r>
            <a:endParaRPr lang="fr-FR" sz="1000" kern="100" dirty="0">
              <a:solidFill>
                <a:schemeClr val="bg1"/>
              </a:solidFill>
              <a:effectLst/>
              <a:latin typeface="Fira Sans Extra Condensed SemiBold" panose="020B0604020202020204" charset="0"/>
              <a:ea typeface="Calibri" panose="020F0502020204030204" pitchFamily="34" charset="0"/>
              <a:cs typeface="Times New Roman" panose="02020603050405020304" pitchFamily="18" charset="0"/>
            </a:endParaRPr>
          </a:p>
          <a:p>
            <a:pPr marL="171450" indent="-171450" algn="just">
              <a:lnSpc>
                <a:spcPct val="107000"/>
              </a:lnSpc>
              <a:buClr>
                <a:schemeClr val="bg1"/>
              </a:buClr>
              <a:buFont typeface="Wingdings" panose="05000000000000000000" pitchFamily="2" charset="2"/>
              <a:buChar char="v"/>
            </a:pPr>
            <a:r>
              <a:rPr lang="fr-FR" sz="1000" kern="0" dirty="0">
                <a:solidFill>
                  <a:schemeClr val="bg1"/>
                </a:solidFill>
                <a:effectLst/>
                <a:latin typeface="Fira Sans Extra Condensed SemiBold" panose="020B0604020202020204" charset="0"/>
                <a:ea typeface="Times New Roman" panose="02020603050405020304" pitchFamily="18" charset="0"/>
                <a:cs typeface="Times New Roman" panose="02020603050405020304" pitchFamily="18" charset="0"/>
              </a:rPr>
              <a:t>l’animation quotidienne de son réseau grâce à des équipes qui</a:t>
            </a:r>
            <a:endParaRPr lang="fr-FR" sz="1000" kern="100" dirty="0">
              <a:solidFill>
                <a:schemeClr val="bg1"/>
              </a:solidFill>
              <a:effectLst/>
              <a:latin typeface="Fira Sans Extra Condensed SemiBold" panose="020B0604020202020204" charset="0"/>
              <a:ea typeface="Calibri" panose="020F0502020204030204" pitchFamily="34" charset="0"/>
              <a:cs typeface="Times New Roman" panose="02020603050405020304" pitchFamily="18" charset="0"/>
            </a:endParaRPr>
          </a:p>
          <a:p>
            <a:pPr algn="just">
              <a:lnSpc>
                <a:spcPct val="107000"/>
              </a:lnSpc>
            </a:pPr>
            <a:r>
              <a:rPr lang="fr-FR" sz="1000" kern="0" dirty="0">
                <a:solidFill>
                  <a:schemeClr val="bg1"/>
                </a:solidFill>
                <a:effectLst/>
                <a:latin typeface="Fira Sans Extra Condensed SemiBold" panose="020B0604020202020204" charset="0"/>
                <a:ea typeface="Times New Roman" panose="02020603050405020304" pitchFamily="18" charset="0"/>
                <a:cs typeface="Times New Roman" panose="02020603050405020304" pitchFamily="18" charset="0"/>
              </a:rPr>
              <a:t>dialoguent en permanence avec les consommateurs(sur des</a:t>
            </a:r>
            <a:endParaRPr lang="fr-FR" sz="1000" kern="100" dirty="0">
              <a:solidFill>
                <a:schemeClr val="bg1"/>
              </a:solidFill>
              <a:effectLst/>
              <a:latin typeface="Fira Sans Extra Condensed SemiBold" panose="020B0604020202020204" charset="0"/>
              <a:ea typeface="Calibri" panose="020F0502020204030204" pitchFamily="34" charset="0"/>
              <a:cs typeface="Times New Roman" panose="02020603050405020304" pitchFamily="18" charset="0"/>
            </a:endParaRPr>
          </a:p>
          <a:p>
            <a:pPr algn="just">
              <a:lnSpc>
                <a:spcPct val="107000"/>
              </a:lnSpc>
            </a:pPr>
            <a:r>
              <a:rPr lang="fr-FR" sz="1000" kern="0" dirty="0">
                <a:solidFill>
                  <a:schemeClr val="bg1"/>
                </a:solidFill>
                <a:effectLst/>
                <a:latin typeface="Fira Sans Extra Condensed SemiBold" panose="020B0604020202020204" charset="0"/>
                <a:ea typeface="Times New Roman" panose="02020603050405020304" pitchFamily="18" charset="0"/>
                <a:cs typeface="Times New Roman" panose="02020603050405020304" pitchFamily="18" charset="0"/>
              </a:rPr>
              <a:t>sujets de SAV notamment),et qui postent au moins une fois par</a:t>
            </a:r>
            <a:endParaRPr lang="fr-FR" sz="1000" kern="100" dirty="0">
              <a:solidFill>
                <a:schemeClr val="bg1"/>
              </a:solidFill>
              <a:effectLst/>
              <a:latin typeface="Fira Sans Extra Condensed SemiBold" panose="020B0604020202020204" charset="0"/>
              <a:ea typeface="Calibri" panose="020F0502020204030204" pitchFamily="34" charset="0"/>
              <a:cs typeface="Times New Roman" panose="02020603050405020304" pitchFamily="18" charset="0"/>
            </a:endParaRPr>
          </a:p>
          <a:p>
            <a:pPr algn="just">
              <a:lnSpc>
                <a:spcPct val="107000"/>
              </a:lnSpc>
            </a:pPr>
            <a:r>
              <a:rPr lang="fr-FR" sz="1000" kern="0" dirty="0">
                <a:solidFill>
                  <a:schemeClr val="bg1"/>
                </a:solidFill>
                <a:effectLst/>
                <a:latin typeface="Fira Sans Extra Condensed SemiBold" panose="020B0604020202020204" charset="0"/>
                <a:ea typeface="Times New Roman" panose="02020603050405020304" pitchFamily="18" charset="0"/>
                <a:cs typeface="Times New Roman" panose="02020603050405020304" pitchFamily="18" charset="0"/>
              </a:rPr>
              <a:t>jour des photos et des vidéos pour faire réagir la communauté</a:t>
            </a:r>
            <a:endParaRPr lang="fr-FR" sz="1000" kern="100" dirty="0">
              <a:solidFill>
                <a:schemeClr val="bg1"/>
              </a:solidFill>
              <a:latin typeface="Fira Sans Extra Condensed SemiBold" panose="020B0604020202020204" charset="0"/>
              <a:ea typeface="Times New Roman" panose="02020603050405020304" pitchFamily="18" charset="0"/>
              <a:cs typeface="Times New Roman" panose="02020603050405020304" pitchFamily="18" charset="0"/>
            </a:endParaRPr>
          </a:p>
          <a:p>
            <a:pPr marL="171450" indent="-171450" algn="just">
              <a:lnSpc>
                <a:spcPct val="107000"/>
              </a:lnSpc>
              <a:buClr>
                <a:schemeClr val="bg1"/>
              </a:buClr>
              <a:buFont typeface="Wingdings" panose="05000000000000000000" pitchFamily="2" charset="2"/>
              <a:buChar char="v"/>
            </a:pPr>
            <a:r>
              <a:rPr lang="fr-FR" sz="1000" kern="0" dirty="0">
                <a:solidFill>
                  <a:schemeClr val="bg1"/>
                </a:solidFill>
                <a:effectLst/>
                <a:latin typeface="Fira Sans Extra Condensed SemiBold" panose="020B0604020202020204" charset="0"/>
                <a:ea typeface="Times New Roman" panose="02020603050405020304" pitchFamily="18" charset="0"/>
                <a:cs typeface="Times New Roman" panose="02020603050405020304" pitchFamily="18" charset="0"/>
              </a:rPr>
              <a:t>L’organisation de jeux concours destinés aux mamans et leurs</a:t>
            </a:r>
            <a:endParaRPr lang="fr-FR" sz="1000" kern="100" dirty="0">
              <a:solidFill>
                <a:schemeClr val="bg1"/>
              </a:solidFill>
              <a:effectLst/>
              <a:latin typeface="Fira Sans Extra Condensed SemiBold" panose="020B0604020202020204" charset="0"/>
              <a:ea typeface="Calibri" panose="020F0502020204030204" pitchFamily="34" charset="0"/>
              <a:cs typeface="Times New Roman" panose="02020603050405020304" pitchFamily="18" charset="0"/>
            </a:endParaRPr>
          </a:p>
          <a:p>
            <a:pPr algn="just">
              <a:lnSpc>
                <a:spcPct val="107000"/>
              </a:lnSpc>
            </a:pPr>
            <a:r>
              <a:rPr lang="fr-FR" sz="1000" kern="0" dirty="0">
                <a:solidFill>
                  <a:schemeClr val="bg1"/>
                </a:solidFill>
                <a:effectLst/>
                <a:latin typeface="Fira Sans Extra Condensed SemiBold" panose="020B0604020202020204" charset="0"/>
                <a:ea typeface="Times New Roman" panose="02020603050405020304" pitchFamily="18" charset="0"/>
                <a:cs typeface="Times New Roman" panose="02020603050405020304" pitchFamily="18" charset="0"/>
              </a:rPr>
              <a:t>Enfants (envoi de </a:t>
            </a:r>
            <a:r>
              <a:rPr lang="fr-FR" sz="1000" kern="0" dirty="0" err="1">
                <a:solidFill>
                  <a:schemeClr val="bg1"/>
                </a:solidFill>
                <a:effectLst/>
                <a:latin typeface="Fira Sans Extra Condensed SemiBold" panose="020B0604020202020204" charset="0"/>
                <a:ea typeface="Times New Roman" panose="02020603050405020304" pitchFamily="18" charset="0"/>
                <a:cs typeface="Times New Roman" panose="02020603050405020304" pitchFamily="18" charset="0"/>
              </a:rPr>
              <a:t>dessins,de</a:t>
            </a:r>
            <a:r>
              <a:rPr lang="fr-FR" sz="1000" kern="0" dirty="0">
                <a:solidFill>
                  <a:schemeClr val="bg1"/>
                </a:solidFill>
                <a:effectLst/>
                <a:latin typeface="Fira Sans Extra Condensed SemiBold" panose="020B0604020202020204" charset="0"/>
                <a:ea typeface="Times New Roman" panose="02020603050405020304" pitchFamily="18" charset="0"/>
                <a:cs typeface="Times New Roman" panose="02020603050405020304" pitchFamily="18" charset="0"/>
              </a:rPr>
              <a:t> photos thématisées en lien  avec</a:t>
            </a:r>
            <a:endParaRPr lang="fr-FR" sz="1000" kern="100" dirty="0">
              <a:solidFill>
                <a:schemeClr val="bg1"/>
              </a:solidFill>
              <a:effectLst/>
              <a:latin typeface="Fira Sans Extra Condensed SemiBold" panose="020B0604020202020204" charset="0"/>
              <a:ea typeface="Calibri" panose="020F0502020204030204" pitchFamily="34" charset="0"/>
              <a:cs typeface="Times New Roman" panose="02020603050405020304" pitchFamily="18" charset="0"/>
            </a:endParaRPr>
          </a:p>
          <a:p>
            <a:pPr algn="just">
              <a:lnSpc>
                <a:spcPct val="107000"/>
              </a:lnSpc>
            </a:pPr>
            <a:r>
              <a:rPr lang="fr-FR" sz="1000" kern="0" dirty="0">
                <a:solidFill>
                  <a:schemeClr val="bg1"/>
                </a:solidFill>
                <a:effectLst/>
                <a:latin typeface="Fira Sans Extra Condensed SemiBold" panose="020B0604020202020204" charset="0"/>
                <a:ea typeface="Times New Roman" panose="02020603050405020304" pitchFamily="18" charset="0"/>
                <a:cs typeface="Times New Roman" panose="02020603050405020304" pitchFamily="18" charset="0"/>
              </a:rPr>
              <a:t>l’image de marque Petit </a:t>
            </a:r>
            <a:r>
              <a:rPr lang="fr-FR" sz="1000" kern="0" dirty="0" err="1">
                <a:solidFill>
                  <a:schemeClr val="bg1"/>
                </a:solidFill>
                <a:effectLst/>
                <a:latin typeface="Fira Sans Extra Condensed SemiBold" panose="020B0604020202020204" charset="0"/>
                <a:ea typeface="Times New Roman" panose="02020603050405020304" pitchFamily="18" charset="0"/>
                <a:cs typeface="Times New Roman" panose="02020603050405020304" pitchFamily="18" charset="0"/>
              </a:rPr>
              <a:t>Bateau,etc</a:t>
            </a:r>
            <a:r>
              <a:rPr lang="fr-FR" sz="1000" kern="0" dirty="0">
                <a:solidFill>
                  <a:schemeClr val="bg1"/>
                </a:solidFill>
                <a:effectLst/>
                <a:latin typeface="Fira Sans Extra Condensed SemiBold" panose="020B0604020202020204" charset="0"/>
                <a:ea typeface="Times New Roman" panose="02020603050405020304" pitchFamily="18" charset="0"/>
                <a:cs typeface="Times New Roman" panose="02020603050405020304" pitchFamily="18" charset="0"/>
              </a:rPr>
              <a:t>.)</a:t>
            </a:r>
            <a:endParaRPr lang="fr-FR" sz="1000" kern="100" dirty="0">
              <a:solidFill>
                <a:schemeClr val="bg1"/>
              </a:solidFill>
              <a:latin typeface="Fira Sans Extra Condensed SemiBold" panose="020B0604020202020204" charset="0"/>
              <a:ea typeface="Times New Roman" panose="02020603050405020304" pitchFamily="18" charset="0"/>
              <a:cs typeface="Times New Roman" panose="02020603050405020304" pitchFamily="18" charset="0"/>
            </a:endParaRPr>
          </a:p>
          <a:p>
            <a:pPr marL="171450" indent="-171450" algn="just">
              <a:lnSpc>
                <a:spcPct val="107000"/>
              </a:lnSpc>
              <a:buClr>
                <a:schemeClr val="bg1"/>
              </a:buClr>
              <a:buFont typeface="Wingdings" panose="05000000000000000000" pitchFamily="2" charset="2"/>
              <a:buChar char="v"/>
            </a:pPr>
            <a:r>
              <a:rPr lang="fr-FR" sz="1000" kern="100" dirty="0">
                <a:solidFill>
                  <a:schemeClr val="bg1"/>
                </a:solidFill>
                <a:effectLst/>
                <a:latin typeface="Fira Sans Extra Condensed SemiBold" panose="020B0604020202020204" charset="0"/>
                <a:ea typeface="Times New Roman" panose="02020603050405020304" pitchFamily="18" charset="0"/>
                <a:cs typeface="Times New Roman" panose="02020603050405020304" pitchFamily="18" charset="0"/>
              </a:rPr>
              <a:t>D</a:t>
            </a:r>
            <a:r>
              <a:rPr lang="fr-FR" sz="1000" kern="0" dirty="0">
                <a:solidFill>
                  <a:schemeClr val="bg1"/>
                </a:solidFill>
                <a:effectLst/>
                <a:latin typeface="Fira Sans Extra Condensed SemiBold" panose="020B0604020202020204" charset="0"/>
                <a:ea typeface="Times New Roman" panose="02020603050405020304" pitchFamily="18" charset="0"/>
                <a:cs typeface="Times New Roman" panose="02020603050405020304" pitchFamily="18" charset="0"/>
              </a:rPr>
              <a:t>es mises en scène sophistiquées des nouvelles collections</a:t>
            </a:r>
            <a:endParaRPr lang="fr-FR" sz="1000" kern="100" dirty="0">
              <a:solidFill>
                <a:schemeClr val="bg1"/>
              </a:solidFill>
              <a:effectLst/>
              <a:latin typeface="Fira Sans Extra Condensed SemiBold" panose="020B0604020202020204" charset="0"/>
              <a:ea typeface="Calibri" panose="020F0502020204030204" pitchFamily="34" charset="0"/>
              <a:cs typeface="Times New Roman" panose="02020603050405020304" pitchFamily="18" charset="0"/>
            </a:endParaRPr>
          </a:p>
          <a:p>
            <a:pPr algn="just">
              <a:lnSpc>
                <a:spcPct val="107000"/>
              </a:lnSpc>
            </a:pPr>
            <a:r>
              <a:rPr lang="fr-FR" sz="1000" kern="0" dirty="0">
                <a:solidFill>
                  <a:schemeClr val="bg1"/>
                </a:solidFill>
                <a:effectLst/>
                <a:latin typeface="Fira Sans Extra Condensed SemiBold" panose="020B0604020202020204" charset="0"/>
                <a:ea typeface="Times New Roman" panose="02020603050405020304" pitchFamily="18" charset="0"/>
                <a:cs typeface="Times New Roman" panose="02020603050405020304" pitchFamily="18" charset="0"/>
              </a:rPr>
              <a:t>(sous forme de petites histoires ou autour de design stylisés)</a:t>
            </a:r>
            <a:endParaRPr lang="fr-FR" sz="1000" kern="100" dirty="0">
              <a:solidFill>
                <a:schemeClr val="bg1"/>
              </a:solidFill>
              <a:latin typeface="Fira Sans Extra Condensed SemiBold" panose="020B0604020202020204" charset="0"/>
              <a:ea typeface="Times New Roman" panose="02020603050405020304" pitchFamily="18" charset="0"/>
              <a:cs typeface="Times New Roman" panose="02020603050405020304" pitchFamily="18" charset="0"/>
            </a:endParaRPr>
          </a:p>
          <a:p>
            <a:pPr marL="171450" indent="-171450" algn="just">
              <a:lnSpc>
                <a:spcPct val="107000"/>
              </a:lnSpc>
              <a:buClr>
                <a:schemeClr val="bg1"/>
              </a:buClr>
              <a:buFont typeface="Wingdings" panose="05000000000000000000" pitchFamily="2" charset="2"/>
              <a:buChar char="v"/>
            </a:pPr>
            <a:r>
              <a:rPr lang="fr-FR" sz="1000" kern="0" dirty="0">
                <a:solidFill>
                  <a:schemeClr val="bg1"/>
                </a:solidFill>
                <a:effectLst/>
                <a:latin typeface="Fira Sans Extra Condensed SemiBold" panose="020B0604020202020204" charset="0"/>
                <a:ea typeface="Times New Roman" panose="02020603050405020304" pitchFamily="18" charset="0"/>
                <a:cs typeface="Times New Roman" panose="02020603050405020304" pitchFamily="18" charset="0"/>
              </a:rPr>
              <a:t>L’invitation de la communauté à des ventes privées, ainsi que</a:t>
            </a:r>
            <a:endParaRPr lang="fr-FR" sz="1000" kern="100" dirty="0">
              <a:solidFill>
                <a:schemeClr val="bg1"/>
              </a:solidFill>
              <a:effectLst/>
              <a:latin typeface="Fira Sans Extra Condensed SemiBold" panose="020B0604020202020204" charset="0"/>
              <a:ea typeface="Calibri" panose="020F0502020204030204" pitchFamily="34" charset="0"/>
              <a:cs typeface="Times New Roman" panose="02020603050405020304" pitchFamily="18" charset="0"/>
            </a:endParaRPr>
          </a:p>
          <a:p>
            <a:pPr algn="just">
              <a:lnSpc>
                <a:spcPct val="107000"/>
              </a:lnSpc>
            </a:pPr>
            <a:r>
              <a:rPr lang="fr-FR" sz="1000" kern="0" dirty="0">
                <a:solidFill>
                  <a:schemeClr val="bg1"/>
                </a:solidFill>
                <a:effectLst/>
                <a:latin typeface="Fira Sans Extra Condensed SemiBold" panose="020B0604020202020204" charset="0"/>
                <a:ea typeface="Times New Roman" panose="02020603050405020304" pitchFamily="18" charset="0"/>
                <a:cs typeface="Times New Roman" panose="02020603050405020304" pitchFamily="18" charset="0"/>
              </a:rPr>
              <a:t>l’envoi de bons plans et de promotions</a:t>
            </a:r>
            <a:endParaRPr lang="fr-FR" sz="1000" kern="100" dirty="0">
              <a:solidFill>
                <a:schemeClr val="bg1"/>
              </a:solidFill>
              <a:latin typeface="Fira Sans Extra Condensed SemiBold" panose="020B0604020202020204" charset="0"/>
              <a:ea typeface="Times New Roman" panose="02020603050405020304" pitchFamily="18" charset="0"/>
              <a:cs typeface="Times New Roman" panose="02020603050405020304" pitchFamily="18" charset="0"/>
            </a:endParaRPr>
          </a:p>
          <a:p>
            <a:pPr marL="171450" indent="-171450" algn="just">
              <a:lnSpc>
                <a:spcPct val="107000"/>
              </a:lnSpc>
              <a:buClr>
                <a:schemeClr val="bg1"/>
              </a:buClr>
              <a:buFont typeface="Wingdings" panose="05000000000000000000" pitchFamily="2" charset="2"/>
              <a:buChar char="v"/>
            </a:pPr>
            <a:r>
              <a:rPr lang="fr-FR" sz="1000" kern="100" dirty="0">
                <a:solidFill>
                  <a:schemeClr val="bg1"/>
                </a:solidFill>
                <a:effectLst/>
                <a:latin typeface="Fira Sans Extra Condensed SemiBold" panose="020B0604020202020204" charset="0"/>
                <a:ea typeface="Times New Roman" panose="02020603050405020304" pitchFamily="18" charset="0"/>
                <a:cs typeface="Times New Roman" panose="02020603050405020304" pitchFamily="18" charset="0"/>
              </a:rPr>
              <a:t>L</a:t>
            </a:r>
            <a:r>
              <a:rPr lang="fr-FR" sz="1000" kern="0" dirty="0">
                <a:solidFill>
                  <a:schemeClr val="bg1"/>
                </a:solidFill>
                <a:effectLst/>
                <a:latin typeface="Fira Sans Extra Condensed SemiBold" panose="020B0604020202020204" charset="0"/>
                <a:ea typeface="Times New Roman" panose="02020603050405020304" pitchFamily="18" charset="0"/>
                <a:cs typeface="Times New Roman" panose="02020603050405020304" pitchFamily="18" charset="0"/>
              </a:rPr>
              <a:t>a diffusion de vidéos exclusives sur YouTube présentant les</a:t>
            </a:r>
            <a:endParaRPr lang="fr-FR" sz="1000" kern="100" dirty="0">
              <a:solidFill>
                <a:schemeClr val="bg1"/>
              </a:solidFill>
              <a:effectLst/>
              <a:latin typeface="Fira Sans Extra Condensed SemiBold" panose="020B0604020202020204" charset="0"/>
              <a:ea typeface="Calibri" panose="020F0502020204030204" pitchFamily="34" charset="0"/>
              <a:cs typeface="Times New Roman" panose="02020603050405020304" pitchFamily="18" charset="0"/>
            </a:endParaRPr>
          </a:p>
          <a:p>
            <a:pPr algn="just">
              <a:lnSpc>
                <a:spcPct val="107000"/>
              </a:lnSpc>
            </a:pPr>
            <a:r>
              <a:rPr lang="fr-FR" sz="1000" kern="0" dirty="0">
                <a:solidFill>
                  <a:schemeClr val="bg1"/>
                </a:solidFill>
                <a:effectLst/>
                <a:latin typeface="Fira Sans Extra Condensed SemiBold" panose="020B0604020202020204" charset="0"/>
                <a:ea typeface="Times New Roman" panose="02020603050405020304" pitchFamily="18" charset="0"/>
                <a:cs typeface="Times New Roman" panose="02020603050405020304" pitchFamily="18" charset="0"/>
              </a:rPr>
              <a:t>Nouvelles collections ,mais aussi des </a:t>
            </a:r>
            <a:r>
              <a:rPr lang="fr-FR" sz="1000" kern="0" dirty="0" err="1">
                <a:solidFill>
                  <a:schemeClr val="bg1"/>
                </a:solidFill>
                <a:effectLst/>
                <a:latin typeface="Fira Sans Extra Condensed SemiBold" panose="020B0604020202020204" charset="0"/>
                <a:ea typeface="Times New Roman" panose="02020603050405020304" pitchFamily="18" charset="0"/>
                <a:cs typeface="Times New Roman" panose="02020603050405020304" pitchFamily="18" charset="0"/>
              </a:rPr>
              <a:t>making</a:t>
            </a:r>
            <a:r>
              <a:rPr lang="fr-FR" sz="1000" kern="0" dirty="0">
                <a:solidFill>
                  <a:schemeClr val="bg1"/>
                </a:solidFill>
                <a:effectLst/>
                <a:latin typeface="Fira Sans Extra Condensed SemiBold" panose="020B0604020202020204" charset="0"/>
                <a:ea typeface="Times New Roman" panose="02020603050405020304" pitchFamily="18" charset="0"/>
                <a:cs typeface="Times New Roman" panose="02020603050405020304" pitchFamily="18" charset="0"/>
              </a:rPr>
              <a:t>-off des </a:t>
            </a:r>
            <a:r>
              <a:rPr lang="fr-FR" sz="1000" kern="0" dirty="0" err="1">
                <a:solidFill>
                  <a:schemeClr val="bg1"/>
                </a:solidFill>
                <a:effectLst/>
                <a:latin typeface="Fira Sans Extra Condensed SemiBold" panose="020B0604020202020204" charset="0"/>
                <a:ea typeface="Times New Roman" panose="02020603050405020304" pitchFamily="18" charset="0"/>
                <a:cs typeface="Times New Roman" panose="02020603050405020304" pitchFamily="18" charset="0"/>
              </a:rPr>
              <a:t>hootings</a:t>
            </a:r>
            <a:r>
              <a:rPr lang="fr-FR" sz="1000" kern="0" dirty="0">
                <a:solidFill>
                  <a:schemeClr val="bg1"/>
                </a:solidFill>
                <a:effectLst/>
                <a:latin typeface="Fira Sans Extra Condensed SemiBold" panose="020B0604020202020204" charset="0"/>
                <a:ea typeface="Times New Roman" panose="02020603050405020304" pitchFamily="18" charset="0"/>
                <a:cs typeface="Times New Roman" panose="02020603050405020304" pitchFamily="18" charset="0"/>
              </a:rPr>
              <a:t>,</a:t>
            </a:r>
            <a:endParaRPr lang="fr-FR" sz="1000" kern="100" dirty="0">
              <a:solidFill>
                <a:schemeClr val="bg1"/>
              </a:solidFill>
              <a:effectLst/>
              <a:latin typeface="Fira Sans Extra Condensed SemiBold" panose="020B0604020202020204" charset="0"/>
              <a:ea typeface="Calibri" panose="020F0502020204030204" pitchFamily="34" charset="0"/>
              <a:cs typeface="Times New Roman" panose="02020603050405020304" pitchFamily="18" charset="0"/>
            </a:endParaRPr>
          </a:p>
          <a:p>
            <a:pPr algn="just">
              <a:lnSpc>
                <a:spcPct val="107000"/>
              </a:lnSpc>
            </a:pPr>
            <a:r>
              <a:rPr lang="fr-FR" sz="1000" kern="0" dirty="0">
                <a:solidFill>
                  <a:schemeClr val="bg1"/>
                </a:solidFill>
                <a:effectLst/>
                <a:latin typeface="Fira Sans Extra Condensed SemiBold" panose="020B0604020202020204" charset="0"/>
                <a:ea typeface="Times New Roman" panose="02020603050405020304" pitchFamily="18" charset="0"/>
                <a:cs typeface="Times New Roman" panose="02020603050405020304" pitchFamily="18" charset="0"/>
              </a:rPr>
              <a:t>Des tutos  Do It </a:t>
            </a:r>
            <a:r>
              <a:rPr lang="fr-FR" sz="1000" kern="0" dirty="0" err="1">
                <a:solidFill>
                  <a:schemeClr val="bg1"/>
                </a:solidFill>
                <a:effectLst/>
                <a:latin typeface="Fira Sans Extra Condensed SemiBold" panose="020B0604020202020204" charset="0"/>
                <a:ea typeface="Times New Roman" panose="02020603050405020304" pitchFamily="18" charset="0"/>
                <a:cs typeface="Times New Roman" panose="02020603050405020304" pitchFamily="18" charset="0"/>
              </a:rPr>
              <a:t>Yourself</a:t>
            </a:r>
            <a:r>
              <a:rPr lang="fr-FR" sz="1000" kern="0" dirty="0">
                <a:solidFill>
                  <a:schemeClr val="bg1"/>
                </a:solidFill>
                <a:effectLst/>
                <a:latin typeface="Fira Sans Extra Condensed SemiBold" panose="020B0604020202020204" charset="0"/>
                <a:ea typeface="Times New Roman" panose="02020603050405020304" pitchFamily="18" charset="0"/>
                <a:cs typeface="Times New Roman" panose="02020603050405020304" pitchFamily="18" charset="0"/>
              </a:rPr>
              <a:t> à destination des </a:t>
            </a:r>
            <a:r>
              <a:rPr lang="fr-FR" sz="1000" kern="0" dirty="0" err="1">
                <a:solidFill>
                  <a:schemeClr val="bg1"/>
                </a:solidFill>
                <a:effectLst/>
                <a:latin typeface="Fira Sans Extra Condensed SemiBold" panose="020B0604020202020204" charset="0"/>
                <a:ea typeface="Times New Roman" panose="02020603050405020304" pitchFamily="18" charset="0"/>
                <a:cs typeface="Times New Roman" panose="02020603050405020304" pitchFamily="18" charset="0"/>
              </a:rPr>
              <a:t>enfants,etc</a:t>
            </a:r>
            <a:endParaRPr lang="fr-FR" sz="1000" kern="100" dirty="0">
              <a:solidFill>
                <a:schemeClr val="bg1"/>
              </a:solidFill>
              <a:effectLst/>
              <a:latin typeface="Fira Sans Extra Condensed SemiBold" panose="020B0604020202020204" charset="0"/>
              <a:ea typeface="Calibri" panose="020F0502020204030204" pitchFamily="34" charset="0"/>
              <a:cs typeface="Times New Roman" panose="02020603050405020304" pitchFamily="18" charset="0"/>
            </a:endParaRPr>
          </a:p>
        </p:txBody>
      </p:sp>
      <p:sp>
        <p:nvSpPr>
          <p:cNvPr id="29" name="Rectangle : coins arrondis 28">
            <a:extLst>
              <a:ext uri="{FF2B5EF4-FFF2-40B4-BE49-F238E27FC236}">
                <a16:creationId xmlns:a16="http://schemas.microsoft.com/office/drawing/2014/main" id="{440E1B34-A630-2EFF-68C1-5EEEBA0A7B1C}"/>
              </a:ext>
            </a:extLst>
          </p:cNvPr>
          <p:cNvSpPr/>
          <p:nvPr/>
        </p:nvSpPr>
        <p:spPr>
          <a:xfrm>
            <a:off x="3989943" y="4292741"/>
            <a:ext cx="3849132" cy="698186"/>
          </a:xfrm>
          <a:prstGeom prst="roundRect">
            <a:avLst>
              <a:gd name="adj" fmla="val 34427"/>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07000"/>
              </a:lnSpc>
            </a:pPr>
            <a:r>
              <a:rPr lang="fr-FR" sz="1000" kern="100" dirty="0">
                <a:solidFill>
                  <a:schemeClr val="bg1"/>
                </a:solidFill>
                <a:effectLst/>
                <a:latin typeface="Fira Sans Extra Condensed SemiBold" panose="020B0604020202020204" charset="0"/>
                <a:ea typeface="Calibri" panose="020F0502020204030204" pitchFamily="34" charset="0"/>
                <a:cs typeface="Times New Roman" panose="02020603050405020304" pitchFamily="18" charset="0"/>
              </a:rPr>
              <a:t>Piste de Réflexion : </a:t>
            </a:r>
          </a:p>
          <a:p>
            <a:pPr>
              <a:lnSpc>
                <a:spcPct val="107000"/>
              </a:lnSpc>
            </a:pPr>
            <a:r>
              <a:rPr lang="fr-FR" sz="1000" kern="100" dirty="0">
                <a:solidFill>
                  <a:schemeClr val="bg1"/>
                </a:solidFill>
                <a:latin typeface="Fira Sans Extra Condensed SemiBold" panose="020B0604020202020204" charset="0"/>
                <a:ea typeface="Calibri" panose="020F0502020204030204" pitchFamily="34" charset="0"/>
                <a:cs typeface="Times New Roman" panose="02020603050405020304" pitchFamily="18" charset="0"/>
                <a:sym typeface="Wingdings" panose="05000000000000000000" pitchFamily="2" charset="2"/>
              </a:rPr>
              <a:t> Les contenus de communication doivent être pensés en fonction des âges. A chaque moment de la vie, selon les goûts et les usages. Comment intégrer une grille de lecture intergénérationnelle dans les campagnes ?</a:t>
            </a:r>
            <a:endParaRPr lang="fr-FR" sz="1000" kern="100" dirty="0">
              <a:solidFill>
                <a:schemeClr val="bg1"/>
              </a:solidFill>
              <a:effectLst/>
              <a:latin typeface="Fira Sans Extra Condensed SemiBold" panose="020B060402020202020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733481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46"/>
                                        </p:tgtEl>
                                        <p:attrNameLst>
                                          <p:attrName>style.visibility</p:attrName>
                                        </p:attrNameLst>
                                      </p:cBhvr>
                                      <p:to>
                                        <p:strVal val="visible"/>
                                      </p:to>
                                    </p:set>
                                    <p:animEffect transition="in" filter="fade">
                                      <p:cBhvr>
                                        <p:cTn id="7" dur="1000"/>
                                        <p:tgtEl>
                                          <p:spTgt spid="10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095"/>
        <p:cNvGrpSpPr/>
        <p:nvPr/>
      </p:nvGrpSpPr>
      <p:grpSpPr>
        <a:xfrm>
          <a:off x="0" y="0"/>
          <a:ext cx="0" cy="0"/>
          <a:chOff x="0" y="0"/>
          <a:chExt cx="0" cy="0"/>
        </a:xfrm>
      </p:grpSpPr>
      <p:sp>
        <p:nvSpPr>
          <p:cNvPr id="1096" name="Google Shape;1096;p80"/>
          <p:cNvSpPr txBox="1">
            <a:spLocks noGrp="1"/>
          </p:cNvSpPr>
          <p:nvPr>
            <p:ph type="title"/>
          </p:nvPr>
        </p:nvSpPr>
        <p:spPr>
          <a:xfrm>
            <a:off x="1912500" y="2571750"/>
            <a:ext cx="5319000" cy="822300"/>
          </a:xfrm>
          <a:prstGeom prst="rect">
            <a:avLst/>
          </a:prstGeom>
        </p:spPr>
        <p:txBody>
          <a:bodyPr spcFirstLastPara="1" wrap="square" lIns="91425" tIns="91425" rIns="91425" bIns="91425" anchor="ctr" anchorCtr="0">
            <a:noAutofit/>
          </a:bodyPr>
          <a:lstStyle/>
          <a:p>
            <a:pPr lvl="0"/>
            <a:r>
              <a:rPr lang="fr-FR" sz="4400" dirty="0">
                <a:solidFill>
                  <a:schemeClr val="accent2">
                    <a:lumMod val="50000"/>
                  </a:schemeClr>
                </a:solidFill>
              </a:rPr>
              <a:t>Marketing digital</a:t>
            </a:r>
          </a:p>
        </p:txBody>
      </p:sp>
      <p:sp>
        <p:nvSpPr>
          <p:cNvPr id="1097" name="Google Shape;1097;p80"/>
          <p:cNvSpPr txBox="1">
            <a:spLocks noGrp="1"/>
          </p:cNvSpPr>
          <p:nvPr>
            <p:ph type="title" idx="2"/>
          </p:nvPr>
        </p:nvSpPr>
        <p:spPr>
          <a:xfrm>
            <a:off x="3105600" y="1593450"/>
            <a:ext cx="2932800" cy="978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8800" dirty="0"/>
              <a:t>02</a:t>
            </a:r>
            <a:endParaRPr sz="8800" dirty="0"/>
          </a:p>
        </p:txBody>
      </p:sp>
    </p:spTree>
    <p:extLst>
      <p:ext uri="{BB962C8B-B14F-4D97-AF65-F5344CB8AC3E}">
        <p14:creationId xmlns:p14="http://schemas.microsoft.com/office/powerpoint/2010/main" val="2076345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97"/>
                                        </p:tgtEl>
                                        <p:attrNameLst>
                                          <p:attrName>style.visibility</p:attrName>
                                        </p:attrNameLst>
                                      </p:cBhvr>
                                      <p:to>
                                        <p:strVal val="visible"/>
                                      </p:to>
                                    </p:set>
                                    <p:animEffect transition="in" filter="fade">
                                      <p:cBhvr>
                                        <p:cTn id="7" dur="1000"/>
                                        <p:tgtEl>
                                          <p:spTgt spid="1097"/>
                                        </p:tgtEl>
                                      </p:cBhvr>
                                    </p:animEffect>
                                  </p:childTnLst>
                                </p:cTn>
                              </p:par>
                            </p:childTnLst>
                          </p:cTn>
                        </p:par>
                        <p:par>
                          <p:cTn id="8" fill="hold">
                            <p:stCondLst>
                              <p:cond delay="1000"/>
                            </p:stCondLst>
                            <p:childTnLst>
                              <p:par>
                                <p:cTn id="9" presetID="2" presetClass="entr" presetSubtype="2" fill="hold" nodeType="afterEffect">
                                  <p:stCondLst>
                                    <p:cond delay="0"/>
                                  </p:stCondLst>
                                  <p:childTnLst>
                                    <p:set>
                                      <p:cBhvr>
                                        <p:cTn id="10" dur="1" fill="hold">
                                          <p:stCondLst>
                                            <p:cond delay="0"/>
                                          </p:stCondLst>
                                        </p:cTn>
                                        <p:tgtEl>
                                          <p:spTgt spid="1096"/>
                                        </p:tgtEl>
                                        <p:attrNameLst>
                                          <p:attrName>style.visibility</p:attrName>
                                        </p:attrNameLst>
                                      </p:cBhvr>
                                      <p:to>
                                        <p:strVal val="visible"/>
                                      </p:to>
                                    </p:set>
                                    <p:anim calcmode="lin" valueType="num">
                                      <p:cBhvr additive="base">
                                        <p:cTn id="11" dur="1000"/>
                                        <p:tgtEl>
                                          <p:spTgt spid="1096"/>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720"/>
        <p:cNvGrpSpPr/>
        <p:nvPr/>
      </p:nvGrpSpPr>
      <p:grpSpPr>
        <a:xfrm>
          <a:off x="0" y="0"/>
          <a:ext cx="0" cy="0"/>
          <a:chOff x="0" y="0"/>
          <a:chExt cx="0" cy="0"/>
        </a:xfrm>
      </p:grpSpPr>
      <p:sp>
        <p:nvSpPr>
          <p:cNvPr id="3" name="Titre 2">
            <a:extLst>
              <a:ext uri="{FF2B5EF4-FFF2-40B4-BE49-F238E27FC236}">
                <a16:creationId xmlns:a16="http://schemas.microsoft.com/office/drawing/2014/main" id="{4C164EC6-0269-CE54-7B7C-099FBBCE53BA}"/>
              </a:ext>
            </a:extLst>
          </p:cNvPr>
          <p:cNvSpPr>
            <a:spLocks noGrp="1"/>
          </p:cNvSpPr>
          <p:nvPr>
            <p:ph type="title"/>
          </p:nvPr>
        </p:nvSpPr>
        <p:spPr>
          <a:xfrm flipH="1">
            <a:off x="78836" y="2260417"/>
            <a:ext cx="6585546" cy="657000"/>
          </a:xfrm>
        </p:spPr>
        <p:txBody>
          <a:bodyPr/>
          <a:lstStyle/>
          <a:p>
            <a:pPr algn="ctr"/>
            <a:r>
              <a:rPr lang="fr-FR" sz="4000" dirty="0">
                <a:solidFill>
                  <a:schemeClr val="accent2">
                    <a:lumMod val="75000"/>
                  </a:schemeClr>
                </a:solidFill>
              </a:rPr>
              <a:t>I. Les marques face à la digitalisation du consommateur</a:t>
            </a:r>
            <a:endParaRPr lang="fr-FR" sz="4000" dirty="0"/>
          </a:p>
        </p:txBody>
      </p:sp>
      <p:grpSp>
        <p:nvGrpSpPr>
          <p:cNvPr id="6" name="Google Shape;963;p26">
            <a:extLst>
              <a:ext uri="{FF2B5EF4-FFF2-40B4-BE49-F238E27FC236}">
                <a16:creationId xmlns:a16="http://schemas.microsoft.com/office/drawing/2014/main" id="{43C737E1-1B05-DE46-4935-9A32E2A2B7E1}"/>
              </a:ext>
            </a:extLst>
          </p:cNvPr>
          <p:cNvGrpSpPr/>
          <p:nvPr/>
        </p:nvGrpSpPr>
        <p:grpSpPr>
          <a:xfrm>
            <a:off x="6684369" y="849116"/>
            <a:ext cx="1835572" cy="3479601"/>
            <a:chOff x="7035615" y="1464063"/>
            <a:chExt cx="1698817" cy="3220362"/>
          </a:xfrm>
        </p:grpSpPr>
        <p:sp>
          <p:nvSpPr>
            <p:cNvPr id="9" name="Google Shape;964;p26">
              <a:extLst>
                <a:ext uri="{FF2B5EF4-FFF2-40B4-BE49-F238E27FC236}">
                  <a16:creationId xmlns:a16="http://schemas.microsoft.com/office/drawing/2014/main" id="{E61C8392-269F-E15F-8B54-385AD4CB82F1}"/>
                </a:ext>
              </a:extLst>
            </p:cNvPr>
            <p:cNvSpPr/>
            <p:nvPr/>
          </p:nvSpPr>
          <p:spPr>
            <a:xfrm>
              <a:off x="7596225" y="4391025"/>
              <a:ext cx="947700" cy="293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965;p26">
              <a:extLst>
                <a:ext uri="{FF2B5EF4-FFF2-40B4-BE49-F238E27FC236}">
                  <a16:creationId xmlns:a16="http://schemas.microsoft.com/office/drawing/2014/main" id="{938CF67B-3E9A-249F-33F8-80E1FDCD796E}"/>
                </a:ext>
              </a:extLst>
            </p:cNvPr>
            <p:cNvGrpSpPr/>
            <p:nvPr/>
          </p:nvGrpSpPr>
          <p:grpSpPr>
            <a:xfrm>
              <a:off x="7035615" y="1464063"/>
              <a:ext cx="1698817" cy="3110839"/>
              <a:chOff x="-381100" y="119425"/>
              <a:chExt cx="645202" cy="1181481"/>
            </a:xfrm>
          </p:grpSpPr>
          <p:sp>
            <p:nvSpPr>
              <p:cNvPr id="12" name="Google Shape;966;p26">
                <a:extLst>
                  <a:ext uri="{FF2B5EF4-FFF2-40B4-BE49-F238E27FC236}">
                    <a16:creationId xmlns:a16="http://schemas.microsoft.com/office/drawing/2014/main" id="{BFA36FA1-73D8-6A41-C33B-1C4C53900920}"/>
                  </a:ext>
                </a:extLst>
              </p:cNvPr>
              <p:cNvSpPr/>
              <p:nvPr/>
            </p:nvSpPr>
            <p:spPr>
              <a:xfrm>
                <a:off x="-381100" y="624551"/>
                <a:ext cx="321613" cy="494745"/>
              </a:xfrm>
              <a:custGeom>
                <a:avLst/>
                <a:gdLst/>
                <a:ahLst/>
                <a:cxnLst/>
                <a:rect l="l" t="t" r="r" b="b"/>
                <a:pathLst>
                  <a:path w="4553" h="7004" extrusionOk="0">
                    <a:moveTo>
                      <a:pt x="3776" y="1"/>
                    </a:moveTo>
                    <a:cubicBezTo>
                      <a:pt x="3625" y="1"/>
                      <a:pt x="3459" y="68"/>
                      <a:pt x="3287" y="222"/>
                    </a:cubicBezTo>
                    <a:cubicBezTo>
                      <a:pt x="2720" y="731"/>
                      <a:pt x="2400" y="1531"/>
                      <a:pt x="2007" y="2171"/>
                    </a:cubicBezTo>
                    <a:cubicBezTo>
                      <a:pt x="1527" y="3044"/>
                      <a:pt x="1018" y="3887"/>
                      <a:pt x="524" y="4716"/>
                    </a:cubicBezTo>
                    <a:cubicBezTo>
                      <a:pt x="364" y="5007"/>
                      <a:pt x="175" y="5298"/>
                      <a:pt x="87" y="5633"/>
                    </a:cubicBezTo>
                    <a:cubicBezTo>
                      <a:pt x="0" y="5953"/>
                      <a:pt x="29" y="6316"/>
                      <a:pt x="218" y="6607"/>
                    </a:cubicBezTo>
                    <a:cubicBezTo>
                      <a:pt x="398" y="6881"/>
                      <a:pt x="718" y="7003"/>
                      <a:pt x="1051" y="7003"/>
                    </a:cubicBezTo>
                    <a:cubicBezTo>
                      <a:pt x="1337" y="7003"/>
                      <a:pt x="1634" y="6914"/>
                      <a:pt x="1862" y="6753"/>
                    </a:cubicBezTo>
                    <a:cubicBezTo>
                      <a:pt x="2371" y="6403"/>
                      <a:pt x="2662" y="5822"/>
                      <a:pt x="2924" y="5284"/>
                    </a:cubicBezTo>
                    <a:cubicBezTo>
                      <a:pt x="3549" y="4033"/>
                      <a:pt x="4552" y="2331"/>
                      <a:pt x="4451" y="877"/>
                    </a:cubicBezTo>
                    <a:cubicBezTo>
                      <a:pt x="4410" y="385"/>
                      <a:pt x="4137" y="1"/>
                      <a:pt x="3776" y="1"/>
                    </a:cubicBezTo>
                    <a:close/>
                  </a:path>
                </a:pathLst>
              </a:custGeom>
              <a:solidFill>
                <a:srgbClr val="AB9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967;p26">
                <a:extLst>
                  <a:ext uri="{FF2B5EF4-FFF2-40B4-BE49-F238E27FC236}">
                    <a16:creationId xmlns:a16="http://schemas.microsoft.com/office/drawing/2014/main" id="{C9696B13-F86F-2924-3C5E-9E866715E9D9}"/>
                  </a:ext>
                </a:extLst>
              </p:cNvPr>
              <p:cNvSpPr/>
              <p:nvPr/>
            </p:nvSpPr>
            <p:spPr>
              <a:xfrm>
                <a:off x="-381100" y="603219"/>
                <a:ext cx="321613" cy="524060"/>
              </a:xfrm>
              <a:custGeom>
                <a:avLst/>
                <a:gdLst/>
                <a:ahLst/>
                <a:cxnLst/>
                <a:rect l="l" t="t" r="r" b="b"/>
                <a:pathLst>
                  <a:path w="4553" h="7419" extrusionOk="0">
                    <a:moveTo>
                      <a:pt x="524" y="5018"/>
                    </a:moveTo>
                    <a:cubicBezTo>
                      <a:pt x="364" y="5309"/>
                      <a:pt x="175" y="5600"/>
                      <a:pt x="87" y="5935"/>
                    </a:cubicBezTo>
                    <a:cubicBezTo>
                      <a:pt x="0" y="6255"/>
                      <a:pt x="29" y="6618"/>
                      <a:pt x="218" y="6909"/>
                    </a:cubicBezTo>
                    <a:cubicBezTo>
                      <a:pt x="553" y="7418"/>
                      <a:pt x="1367" y="7404"/>
                      <a:pt x="1862" y="7055"/>
                    </a:cubicBezTo>
                    <a:cubicBezTo>
                      <a:pt x="2371" y="6705"/>
                      <a:pt x="2662" y="6124"/>
                      <a:pt x="2924" y="5586"/>
                    </a:cubicBezTo>
                    <a:cubicBezTo>
                      <a:pt x="3549" y="4335"/>
                      <a:pt x="4552" y="2633"/>
                      <a:pt x="4451" y="1179"/>
                    </a:cubicBezTo>
                    <a:cubicBezTo>
                      <a:pt x="4392" y="481"/>
                      <a:pt x="3869" y="1"/>
                      <a:pt x="3287" y="524"/>
                    </a:cubicBezTo>
                    <a:cubicBezTo>
                      <a:pt x="2720" y="1033"/>
                      <a:pt x="2400" y="1833"/>
                      <a:pt x="2007" y="2473"/>
                    </a:cubicBezTo>
                    <a:cubicBezTo>
                      <a:pt x="1527" y="3346"/>
                      <a:pt x="1018" y="4189"/>
                      <a:pt x="524" y="501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968;p26">
                <a:extLst>
                  <a:ext uri="{FF2B5EF4-FFF2-40B4-BE49-F238E27FC236}">
                    <a16:creationId xmlns:a16="http://schemas.microsoft.com/office/drawing/2014/main" id="{399A3C4C-25BB-2179-9FD0-6DC28173B453}"/>
                  </a:ext>
                </a:extLst>
              </p:cNvPr>
              <p:cNvSpPr/>
              <p:nvPr/>
            </p:nvSpPr>
            <p:spPr>
              <a:xfrm>
                <a:off x="-204436" y="208569"/>
                <a:ext cx="66894" cy="141981"/>
              </a:xfrm>
              <a:custGeom>
                <a:avLst/>
                <a:gdLst/>
                <a:ahLst/>
                <a:cxnLst/>
                <a:rect l="l" t="t" r="r" b="b"/>
                <a:pathLst>
                  <a:path w="947" h="2010" extrusionOk="0">
                    <a:moveTo>
                      <a:pt x="639" y="0"/>
                    </a:moveTo>
                    <a:cubicBezTo>
                      <a:pt x="490" y="0"/>
                      <a:pt x="331" y="248"/>
                      <a:pt x="277" y="366"/>
                    </a:cubicBezTo>
                    <a:cubicBezTo>
                      <a:pt x="204" y="541"/>
                      <a:pt x="146" y="701"/>
                      <a:pt x="103" y="861"/>
                    </a:cubicBezTo>
                    <a:cubicBezTo>
                      <a:pt x="1" y="1239"/>
                      <a:pt x="1" y="1632"/>
                      <a:pt x="59" y="2010"/>
                    </a:cubicBezTo>
                    <a:lnTo>
                      <a:pt x="612" y="977"/>
                    </a:lnTo>
                    <a:cubicBezTo>
                      <a:pt x="728" y="730"/>
                      <a:pt x="946" y="352"/>
                      <a:pt x="786" y="105"/>
                    </a:cubicBezTo>
                    <a:cubicBezTo>
                      <a:pt x="741" y="30"/>
                      <a:pt x="691" y="0"/>
                      <a:pt x="639" y="0"/>
                    </a:cubicBezTo>
                    <a:close/>
                  </a:path>
                </a:pathLst>
              </a:custGeom>
              <a:solidFill>
                <a:srgbClr val="0EB1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969;p26">
                <a:extLst>
                  <a:ext uri="{FF2B5EF4-FFF2-40B4-BE49-F238E27FC236}">
                    <a16:creationId xmlns:a16="http://schemas.microsoft.com/office/drawing/2014/main" id="{6A78B3D5-85C3-3DAB-82F6-702D06BF526F}"/>
                  </a:ext>
                </a:extLst>
              </p:cNvPr>
              <p:cNvSpPr/>
              <p:nvPr/>
            </p:nvSpPr>
            <p:spPr>
              <a:xfrm>
                <a:off x="-93465" y="394769"/>
                <a:ext cx="191145" cy="285658"/>
              </a:xfrm>
              <a:custGeom>
                <a:avLst/>
                <a:gdLst/>
                <a:ahLst/>
                <a:cxnLst/>
                <a:rect l="l" t="t" r="r" b="b"/>
                <a:pathLst>
                  <a:path w="2706" h="4044" extrusionOk="0">
                    <a:moveTo>
                      <a:pt x="1743" y="1"/>
                    </a:moveTo>
                    <a:cubicBezTo>
                      <a:pt x="1588" y="1"/>
                      <a:pt x="1414" y="14"/>
                      <a:pt x="1382" y="14"/>
                    </a:cubicBezTo>
                    <a:cubicBezTo>
                      <a:pt x="1164" y="43"/>
                      <a:pt x="902" y="130"/>
                      <a:pt x="742" y="276"/>
                    </a:cubicBezTo>
                    <a:cubicBezTo>
                      <a:pt x="611" y="392"/>
                      <a:pt x="568" y="552"/>
                      <a:pt x="451" y="697"/>
                    </a:cubicBezTo>
                    <a:cubicBezTo>
                      <a:pt x="291" y="916"/>
                      <a:pt x="131" y="1119"/>
                      <a:pt x="1" y="1366"/>
                    </a:cubicBezTo>
                    <a:cubicBezTo>
                      <a:pt x="1" y="1366"/>
                      <a:pt x="131" y="1512"/>
                      <a:pt x="131" y="1541"/>
                    </a:cubicBezTo>
                    <a:lnTo>
                      <a:pt x="233" y="1759"/>
                    </a:lnTo>
                    <a:cubicBezTo>
                      <a:pt x="350" y="1992"/>
                      <a:pt x="320" y="2268"/>
                      <a:pt x="320" y="2515"/>
                    </a:cubicBezTo>
                    <a:cubicBezTo>
                      <a:pt x="320" y="2806"/>
                      <a:pt x="306" y="3083"/>
                      <a:pt x="277" y="3373"/>
                    </a:cubicBezTo>
                    <a:cubicBezTo>
                      <a:pt x="277" y="3446"/>
                      <a:pt x="248" y="3533"/>
                      <a:pt x="277" y="3606"/>
                    </a:cubicBezTo>
                    <a:cubicBezTo>
                      <a:pt x="291" y="3723"/>
                      <a:pt x="364" y="3824"/>
                      <a:pt x="466" y="3883"/>
                    </a:cubicBezTo>
                    <a:cubicBezTo>
                      <a:pt x="640" y="3970"/>
                      <a:pt x="830" y="4013"/>
                      <a:pt x="1019" y="4028"/>
                    </a:cubicBezTo>
                    <a:cubicBezTo>
                      <a:pt x="1103" y="4038"/>
                      <a:pt x="1187" y="4043"/>
                      <a:pt x="1271" y="4043"/>
                    </a:cubicBezTo>
                    <a:cubicBezTo>
                      <a:pt x="1680" y="4043"/>
                      <a:pt x="2074" y="3918"/>
                      <a:pt x="2328" y="3592"/>
                    </a:cubicBezTo>
                    <a:cubicBezTo>
                      <a:pt x="2488" y="3388"/>
                      <a:pt x="2604" y="3155"/>
                      <a:pt x="2706" y="2923"/>
                    </a:cubicBezTo>
                    <a:cubicBezTo>
                      <a:pt x="2633" y="2792"/>
                      <a:pt x="2575" y="2646"/>
                      <a:pt x="2531" y="2501"/>
                    </a:cubicBezTo>
                    <a:cubicBezTo>
                      <a:pt x="2211" y="1715"/>
                      <a:pt x="2066" y="828"/>
                      <a:pt x="1993" y="43"/>
                    </a:cubicBezTo>
                    <a:cubicBezTo>
                      <a:pt x="1986" y="10"/>
                      <a:pt x="1872" y="1"/>
                      <a:pt x="1743" y="1"/>
                    </a:cubicBezTo>
                    <a:close/>
                  </a:path>
                </a:pathLst>
              </a:custGeom>
              <a:solidFill>
                <a:srgbClr val="70E3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970;p26">
                <a:extLst>
                  <a:ext uri="{FF2B5EF4-FFF2-40B4-BE49-F238E27FC236}">
                    <a16:creationId xmlns:a16="http://schemas.microsoft.com/office/drawing/2014/main" id="{E084B887-8DF2-C954-F79F-AC81A6DAC097}"/>
                  </a:ext>
                </a:extLst>
              </p:cNvPr>
              <p:cNvSpPr/>
              <p:nvPr/>
            </p:nvSpPr>
            <p:spPr>
              <a:xfrm>
                <a:off x="-91417" y="402892"/>
                <a:ext cx="113091" cy="189097"/>
              </a:xfrm>
              <a:custGeom>
                <a:avLst/>
                <a:gdLst/>
                <a:ahLst/>
                <a:cxnLst/>
                <a:rect l="l" t="t" r="r" b="b"/>
                <a:pathLst>
                  <a:path w="1601" h="2677" extrusionOk="0">
                    <a:moveTo>
                      <a:pt x="1164" y="1"/>
                    </a:moveTo>
                    <a:cubicBezTo>
                      <a:pt x="684" y="350"/>
                      <a:pt x="262" y="801"/>
                      <a:pt x="1" y="1324"/>
                    </a:cubicBezTo>
                    <a:cubicBezTo>
                      <a:pt x="1" y="1324"/>
                      <a:pt x="117" y="1499"/>
                      <a:pt x="131" y="1499"/>
                    </a:cubicBezTo>
                    <a:cubicBezTo>
                      <a:pt x="146" y="1571"/>
                      <a:pt x="190" y="1644"/>
                      <a:pt x="219" y="1717"/>
                    </a:cubicBezTo>
                    <a:cubicBezTo>
                      <a:pt x="335" y="1950"/>
                      <a:pt x="321" y="2197"/>
                      <a:pt x="321" y="2459"/>
                    </a:cubicBezTo>
                    <a:cubicBezTo>
                      <a:pt x="321" y="2531"/>
                      <a:pt x="321" y="2604"/>
                      <a:pt x="291" y="2677"/>
                    </a:cubicBezTo>
                    <a:cubicBezTo>
                      <a:pt x="641" y="2488"/>
                      <a:pt x="946" y="2269"/>
                      <a:pt x="1193" y="1964"/>
                    </a:cubicBezTo>
                    <a:cubicBezTo>
                      <a:pt x="1600" y="1382"/>
                      <a:pt x="1440" y="713"/>
                      <a:pt x="1193" y="117"/>
                    </a:cubicBezTo>
                    <a:cubicBezTo>
                      <a:pt x="1164" y="73"/>
                      <a:pt x="1164" y="44"/>
                      <a:pt x="1164" y="1"/>
                    </a:cubicBezTo>
                    <a:close/>
                  </a:path>
                </a:pathLst>
              </a:custGeom>
              <a:solidFill>
                <a:srgbClr val="6BB2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971;p26">
                <a:extLst>
                  <a:ext uri="{FF2B5EF4-FFF2-40B4-BE49-F238E27FC236}">
                    <a16:creationId xmlns:a16="http://schemas.microsoft.com/office/drawing/2014/main" id="{99B1A444-1F86-0266-5E8B-AB0C69E37012}"/>
                  </a:ext>
                </a:extLst>
              </p:cNvPr>
              <p:cNvSpPr/>
              <p:nvPr/>
            </p:nvSpPr>
            <p:spPr>
              <a:xfrm>
                <a:off x="-207474" y="205956"/>
                <a:ext cx="282550" cy="349938"/>
              </a:xfrm>
              <a:custGeom>
                <a:avLst/>
                <a:gdLst/>
                <a:ahLst/>
                <a:cxnLst/>
                <a:rect l="l" t="t" r="r" b="b"/>
                <a:pathLst>
                  <a:path w="4000" h="4954" extrusionOk="0">
                    <a:moveTo>
                      <a:pt x="1931" y="0"/>
                    </a:moveTo>
                    <a:cubicBezTo>
                      <a:pt x="1125" y="0"/>
                      <a:pt x="292" y="608"/>
                      <a:pt x="175" y="1451"/>
                    </a:cubicBezTo>
                    <a:cubicBezTo>
                      <a:pt x="146" y="1640"/>
                      <a:pt x="146" y="1829"/>
                      <a:pt x="87" y="2003"/>
                    </a:cubicBezTo>
                    <a:cubicBezTo>
                      <a:pt x="44" y="2192"/>
                      <a:pt x="0" y="2410"/>
                      <a:pt x="73" y="2585"/>
                    </a:cubicBezTo>
                    <a:cubicBezTo>
                      <a:pt x="102" y="2672"/>
                      <a:pt x="175" y="2774"/>
                      <a:pt x="218" y="2861"/>
                    </a:cubicBezTo>
                    <a:cubicBezTo>
                      <a:pt x="262" y="3007"/>
                      <a:pt x="233" y="3152"/>
                      <a:pt x="262" y="3283"/>
                    </a:cubicBezTo>
                    <a:cubicBezTo>
                      <a:pt x="306" y="3429"/>
                      <a:pt x="378" y="3574"/>
                      <a:pt x="451" y="3719"/>
                    </a:cubicBezTo>
                    <a:cubicBezTo>
                      <a:pt x="582" y="4010"/>
                      <a:pt x="727" y="4258"/>
                      <a:pt x="902" y="4519"/>
                    </a:cubicBezTo>
                    <a:cubicBezTo>
                      <a:pt x="1107" y="4781"/>
                      <a:pt x="1312" y="4954"/>
                      <a:pt x="1593" y="4954"/>
                    </a:cubicBezTo>
                    <a:cubicBezTo>
                      <a:pt x="1671" y="4954"/>
                      <a:pt x="1755" y="4940"/>
                      <a:pt x="1847" y="4912"/>
                    </a:cubicBezTo>
                    <a:cubicBezTo>
                      <a:pt x="2400" y="4752"/>
                      <a:pt x="2865" y="4330"/>
                      <a:pt x="3069" y="3792"/>
                    </a:cubicBezTo>
                    <a:lnTo>
                      <a:pt x="3738" y="2512"/>
                    </a:lnTo>
                    <a:cubicBezTo>
                      <a:pt x="4000" y="1625"/>
                      <a:pt x="3636" y="592"/>
                      <a:pt x="2502" y="113"/>
                    </a:cubicBezTo>
                    <a:cubicBezTo>
                      <a:pt x="2320" y="36"/>
                      <a:pt x="2126" y="0"/>
                      <a:pt x="1931" y="0"/>
                    </a:cubicBezTo>
                    <a:close/>
                  </a:path>
                </a:pathLst>
              </a:custGeom>
              <a:solidFill>
                <a:srgbClr val="70E3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972;p26">
                <a:extLst>
                  <a:ext uri="{FF2B5EF4-FFF2-40B4-BE49-F238E27FC236}">
                    <a16:creationId xmlns:a16="http://schemas.microsoft.com/office/drawing/2014/main" id="{47C5F434-085E-7BD4-94D5-01F6000F255B}"/>
                  </a:ext>
                </a:extLst>
              </p:cNvPr>
              <p:cNvSpPr/>
              <p:nvPr/>
            </p:nvSpPr>
            <p:spPr>
              <a:xfrm>
                <a:off x="-149975" y="366938"/>
                <a:ext cx="24723" cy="101789"/>
              </a:xfrm>
              <a:custGeom>
                <a:avLst/>
                <a:gdLst/>
                <a:ahLst/>
                <a:cxnLst/>
                <a:rect l="l" t="t" r="r" b="b"/>
                <a:pathLst>
                  <a:path w="350" h="1441" extrusionOk="0">
                    <a:moveTo>
                      <a:pt x="1" y="1"/>
                    </a:moveTo>
                    <a:lnTo>
                      <a:pt x="1" y="1"/>
                    </a:lnTo>
                    <a:cubicBezTo>
                      <a:pt x="59" y="350"/>
                      <a:pt x="131" y="742"/>
                      <a:pt x="15" y="1106"/>
                    </a:cubicBezTo>
                    <a:cubicBezTo>
                      <a:pt x="1" y="1164"/>
                      <a:pt x="1" y="1208"/>
                      <a:pt x="1" y="1251"/>
                    </a:cubicBezTo>
                    <a:cubicBezTo>
                      <a:pt x="15" y="1310"/>
                      <a:pt x="73" y="1324"/>
                      <a:pt x="131" y="1353"/>
                    </a:cubicBezTo>
                    <a:cubicBezTo>
                      <a:pt x="204" y="1382"/>
                      <a:pt x="277" y="1397"/>
                      <a:pt x="350" y="1440"/>
                    </a:cubicBezTo>
                    <a:lnTo>
                      <a:pt x="1" y="1"/>
                    </a:lnTo>
                    <a:close/>
                  </a:path>
                </a:pathLst>
              </a:custGeom>
              <a:solidFill>
                <a:srgbClr val="70E3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973;p26">
                <a:extLst>
                  <a:ext uri="{FF2B5EF4-FFF2-40B4-BE49-F238E27FC236}">
                    <a16:creationId xmlns:a16="http://schemas.microsoft.com/office/drawing/2014/main" id="{EB89AFF7-71D4-AB49-0224-491F2E2AD9DF}"/>
                  </a:ext>
                </a:extLst>
              </p:cNvPr>
              <p:cNvSpPr/>
              <p:nvPr/>
            </p:nvSpPr>
            <p:spPr>
              <a:xfrm>
                <a:off x="-149975" y="366938"/>
                <a:ext cx="24723" cy="101789"/>
              </a:xfrm>
              <a:custGeom>
                <a:avLst/>
                <a:gdLst/>
                <a:ahLst/>
                <a:cxnLst/>
                <a:rect l="l" t="t" r="r" b="b"/>
                <a:pathLst>
                  <a:path w="350" h="1441" fill="none" extrusionOk="0">
                    <a:moveTo>
                      <a:pt x="1" y="1"/>
                    </a:moveTo>
                    <a:cubicBezTo>
                      <a:pt x="59" y="350"/>
                      <a:pt x="131" y="742"/>
                      <a:pt x="15" y="1106"/>
                    </a:cubicBezTo>
                    <a:cubicBezTo>
                      <a:pt x="1" y="1164"/>
                      <a:pt x="1" y="1208"/>
                      <a:pt x="1" y="1251"/>
                    </a:cubicBezTo>
                    <a:cubicBezTo>
                      <a:pt x="15" y="1310"/>
                      <a:pt x="73" y="1324"/>
                      <a:pt x="131" y="1353"/>
                    </a:cubicBezTo>
                    <a:cubicBezTo>
                      <a:pt x="204" y="1382"/>
                      <a:pt x="277" y="1397"/>
                      <a:pt x="350" y="1440"/>
                    </a:cubicBezTo>
                  </a:path>
                </a:pathLst>
              </a:custGeom>
              <a:noFill/>
              <a:ln w="3275" cap="rnd" cmpd="sng">
                <a:solidFill>
                  <a:srgbClr val="007BA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974;p26">
                <a:extLst>
                  <a:ext uri="{FF2B5EF4-FFF2-40B4-BE49-F238E27FC236}">
                    <a16:creationId xmlns:a16="http://schemas.microsoft.com/office/drawing/2014/main" id="{0CE0C88E-EE4E-DE5F-3499-F9CC9844612C}"/>
                  </a:ext>
                </a:extLst>
              </p:cNvPr>
              <p:cNvSpPr/>
              <p:nvPr/>
            </p:nvSpPr>
            <p:spPr>
              <a:xfrm>
                <a:off x="-98622" y="378240"/>
                <a:ext cx="25783" cy="20626"/>
              </a:xfrm>
              <a:custGeom>
                <a:avLst/>
                <a:gdLst/>
                <a:ahLst/>
                <a:cxnLst/>
                <a:rect l="l" t="t" r="r" b="b"/>
                <a:pathLst>
                  <a:path w="365" h="292" extrusionOk="0">
                    <a:moveTo>
                      <a:pt x="175" y="1"/>
                    </a:moveTo>
                    <a:cubicBezTo>
                      <a:pt x="1" y="30"/>
                      <a:pt x="1" y="291"/>
                      <a:pt x="175" y="291"/>
                    </a:cubicBezTo>
                    <a:cubicBezTo>
                      <a:pt x="364" y="291"/>
                      <a:pt x="364" y="1"/>
                      <a:pt x="175" y="1"/>
                    </a:cubicBezTo>
                    <a:close/>
                  </a:path>
                </a:pathLst>
              </a:custGeom>
              <a:solidFill>
                <a:srgbClr val="459F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975;p26">
                <a:extLst>
                  <a:ext uri="{FF2B5EF4-FFF2-40B4-BE49-F238E27FC236}">
                    <a16:creationId xmlns:a16="http://schemas.microsoft.com/office/drawing/2014/main" id="{0437AAB5-85CF-A213-003E-E962983506D8}"/>
                  </a:ext>
                </a:extLst>
              </p:cNvPr>
              <p:cNvSpPr/>
              <p:nvPr/>
            </p:nvSpPr>
            <p:spPr>
              <a:xfrm>
                <a:off x="-189038" y="391731"/>
                <a:ext cx="19637" cy="19425"/>
              </a:xfrm>
              <a:custGeom>
                <a:avLst/>
                <a:gdLst/>
                <a:ahLst/>
                <a:cxnLst/>
                <a:rect l="l" t="t" r="r" b="b"/>
                <a:pathLst>
                  <a:path w="278" h="275" extrusionOk="0">
                    <a:moveTo>
                      <a:pt x="143" y="0"/>
                    </a:moveTo>
                    <a:cubicBezTo>
                      <a:pt x="73" y="0"/>
                      <a:pt x="1" y="48"/>
                      <a:pt x="1" y="144"/>
                    </a:cubicBezTo>
                    <a:cubicBezTo>
                      <a:pt x="1" y="231"/>
                      <a:pt x="66" y="275"/>
                      <a:pt x="134" y="275"/>
                    </a:cubicBezTo>
                    <a:cubicBezTo>
                      <a:pt x="201" y="275"/>
                      <a:pt x="270" y="231"/>
                      <a:pt x="277" y="144"/>
                    </a:cubicBezTo>
                    <a:lnTo>
                      <a:pt x="277" y="130"/>
                    </a:lnTo>
                    <a:cubicBezTo>
                      <a:pt x="277" y="44"/>
                      <a:pt x="211" y="0"/>
                      <a:pt x="143" y="0"/>
                    </a:cubicBezTo>
                    <a:close/>
                  </a:path>
                </a:pathLst>
              </a:custGeom>
              <a:solidFill>
                <a:srgbClr val="459F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976;p26">
                <a:extLst>
                  <a:ext uri="{FF2B5EF4-FFF2-40B4-BE49-F238E27FC236}">
                    <a16:creationId xmlns:a16="http://schemas.microsoft.com/office/drawing/2014/main" id="{A682BBE0-F9DE-3CBF-35BB-DEE5013FAD73}"/>
                  </a:ext>
                </a:extLst>
              </p:cNvPr>
              <p:cNvSpPr/>
              <p:nvPr/>
            </p:nvSpPr>
            <p:spPr>
              <a:xfrm>
                <a:off x="-124051" y="342780"/>
                <a:ext cx="81728" cy="23310"/>
              </a:xfrm>
              <a:custGeom>
                <a:avLst/>
                <a:gdLst/>
                <a:ahLst/>
                <a:cxnLst/>
                <a:rect l="l" t="t" r="r" b="b"/>
                <a:pathLst>
                  <a:path w="1157" h="330" extrusionOk="0">
                    <a:moveTo>
                      <a:pt x="658" y="1"/>
                    </a:moveTo>
                    <a:cubicBezTo>
                      <a:pt x="437" y="1"/>
                      <a:pt x="208" y="50"/>
                      <a:pt x="70" y="139"/>
                    </a:cubicBezTo>
                    <a:cubicBezTo>
                      <a:pt x="1" y="194"/>
                      <a:pt x="11" y="329"/>
                      <a:pt x="112" y="329"/>
                    </a:cubicBezTo>
                    <a:cubicBezTo>
                      <a:pt x="117" y="329"/>
                      <a:pt x="123" y="329"/>
                      <a:pt x="128" y="328"/>
                    </a:cubicBezTo>
                    <a:cubicBezTo>
                      <a:pt x="288" y="313"/>
                      <a:pt x="448" y="255"/>
                      <a:pt x="637" y="212"/>
                    </a:cubicBezTo>
                    <a:cubicBezTo>
                      <a:pt x="797" y="197"/>
                      <a:pt x="957" y="197"/>
                      <a:pt x="1117" y="168"/>
                    </a:cubicBezTo>
                    <a:cubicBezTo>
                      <a:pt x="1120" y="169"/>
                      <a:pt x="1122" y="170"/>
                      <a:pt x="1125" y="170"/>
                    </a:cubicBezTo>
                    <a:cubicBezTo>
                      <a:pt x="1148" y="170"/>
                      <a:pt x="1157" y="109"/>
                      <a:pt x="1117" y="95"/>
                    </a:cubicBezTo>
                    <a:cubicBezTo>
                      <a:pt x="1002" y="31"/>
                      <a:pt x="832" y="1"/>
                      <a:pt x="658" y="1"/>
                    </a:cubicBezTo>
                    <a:close/>
                  </a:path>
                </a:pathLst>
              </a:custGeom>
              <a:solidFill>
                <a:srgbClr val="459F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977;p26">
                <a:extLst>
                  <a:ext uri="{FF2B5EF4-FFF2-40B4-BE49-F238E27FC236}">
                    <a16:creationId xmlns:a16="http://schemas.microsoft.com/office/drawing/2014/main" id="{23F475FD-84DE-2A39-5656-91F3E6F53004}"/>
                  </a:ext>
                </a:extLst>
              </p:cNvPr>
              <p:cNvSpPr/>
              <p:nvPr/>
            </p:nvSpPr>
            <p:spPr>
              <a:xfrm>
                <a:off x="-220824" y="358461"/>
                <a:ext cx="60678" cy="22039"/>
              </a:xfrm>
              <a:custGeom>
                <a:avLst/>
                <a:gdLst/>
                <a:ahLst/>
                <a:cxnLst/>
                <a:rect l="l" t="t" r="r" b="b"/>
                <a:pathLst>
                  <a:path w="859" h="312" extrusionOk="0">
                    <a:moveTo>
                      <a:pt x="582" y="1"/>
                    </a:moveTo>
                    <a:cubicBezTo>
                      <a:pt x="528" y="1"/>
                      <a:pt x="473" y="7"/>
                      <a:pt x="422" y="19"/>
                    </a:cubicBezTo>
                    <a:cubicBezTo>
                      <a:pt x="291" y="33"/>
                      <a:pt x="131" y="33"/>
                      <a:pt x="44" y="135"/>
                    </a:cubicBezTo>
                    <a:cubicBezTo>
                      <a:pt x="0" y="193"/>
                      <a:pt x="0" y="281"/>
                      <a:pt x="73" y="310"/>
                    </a:cubicBezTo>
                    <a:cubicBezTo>
                      <a:pt x="87" y="311"/>
                      <a:pt x="101" y="312"/>
                      <a:pt x="115" y="312"/>
                    </a:cubicBezTo>
                    <a:cubicBezTo>
                      <a:pt x="226" y="312"/>
                      <a:pt x="320" y="264"/>
                      <a:pt x="436" y="251"/>
                    </a:cubicBezTo>
                    <a:cubicBezTo>
                      <a:pt x="567" y="237"/>
                      <a:pt x="698" y="237"/>
                      <a:pt x="800" y="179"/>
                    </a:cubicBezTo>
                    <a:cubicBezTo>
                      <a:pt x="858" y="135"/>
                      <a:pt x="844" y="91"/>
                      <a:pt x="815" y="62"/>
                    </a:cubicBezTo>
                    <a:cubicBezTo>
                      <a:pt x="752" y="18"/>
                      <a:pt x="668" y="1"/>
                      <a:pt x="582" y="1"/>
                    </a:cubicBezTo>
                    <a:close/>
                  </a:path>
                </a:pathLst>
              </a:custGeom>
              <a:solidFill>
                <a:srgbClr val="459F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978;p26">
                <a:extLst>
                  <a:ext uri="{FF2B5EF4-FFF2-40B4-BE49-F238E27FC236}">
                    <a16:creationId xmlns:a16="http://schemas.microsoft.com/office/drawing/2014/main" id="{7E5E5657-4E3C-5169-D136-A8E066F9E287}"/>
                  </a:ext>
                </a:extLst>
              </p:cNvPr>
              <p:cNvSpPr/>
              <p:nvPr/>
            </p:nvSpPr>
            <p:spPr>
              <a:xfrm>
                <a:off x="-118118" y="473812"/>
                <a:ext cx="52484" cy="20697"/>
              </a:xfrm>
              <a:custGeom>
                <a:avLst/>
                <a:gdLst/>
                <a:ahLst/>
                <a:cxnLst/>
                <a:rect l="l" t="t" r="r" b="b"/>
                <a:pathLst>
                  <a:path w="743" h="293" extrusionOk="0">
                    <a:moveTo>
                      <a:pt x="742" y="0"/>
                    </a:moveTo>
                    <a:lnTo>
                      <a:pt x="0" y="291"/>
                    </a:lnTo>
                    <a:cubicBezTo>
                      <a:pt x="18" y="292"/>
                      <a:pt x="35" y="292"/>
                      <a:pt x="53" y="292"/>
                    </a:cubicBezTo>
                    <a:cubicBezTo>
                      <a:pt x="313" y="292"/>
                      <a:pt x="579" y="191"/>
                      <a:pt x="742" y="0"/>
                    </a:cubicBezTo>
                    <a:close/>
                  </a:path>
                </a:pathLst>
              </a:custGeom>
              <a:solidFill>
                <a:srgbClr val="70E3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979;p26">
                <a:extLst>
                  <a:ext uri="{FF2B5EF4-FFF2-40B4-BE49-F238E27FC236}">
                    <a16:creationId xmlns:a16="http://schemas.microsoft.com/office/drawing/2014/main" id="{CF7D4AC4-B405-D242-7F53-8B69982B2C0E}"/>
                  </a:ext>
                </a:extLst>
              </p:cNvPr>
              <p:cNvSpPr/>
              <p:nvPr/>
            </p:nvSpPr>
            <p:spPr>
              <a:xfrm>
                <a:off x="-123274" y="469644"/>
                <a:ext cx="59689" cy="26560"/>
              </a:xfrm>
              <a:custGeom>
                <a:avLst/>
                <a:gdLst/>
                <a:ahLst/>
                <a:cxnLst/>
                <a:rect l="l" t="t" r="r" b="b"/>
                <a:pathLst>
                  <a:path w="845" h="376" extrusionOk="0">
                    <a:moveTo>
                      <a:pt x="815" y="1"/>
                    </a:moveTo>
                    <a:cubicBezTo>
                      <a:pt x="815" y="16"/>
                      <a:pt x="812" y="31"/>
                      <a:pt x="806" y="45"/>
                    </a:cubicBezTo>
                    <a:lnTo>
                      <a:pt x="806" y="45"/>
                    </a:lnTo>
                    <a:cubicBezTo>
                      <a:pt x="809" y="45"/>
                      <a:pt x="812" y="45"/>
                      <a:pt x="815" y="45"/>
                    </a:cubicBezTo>
                    <a:cubicBezTo>
                      <a:pt x="815" y="45"/>
                      <a:pt x="844" y="45"/>
                      <a:pt x="815" y="1"/>
                    </a:cubicBezTo>
                    <a:close/>
                    <a:moveTo>
                      <a:pt x="806" y="45"/>
                    </a:moveTo>
                    <a:cubicBezTo>
                      <a:pt x="783" y="48"/>
                      <a:pt x="768" y="61"/>
                      <a:pt x="742" y="74"/>
                    </a:cubicBezTo>
                    <a:cubicBezTo>
                      <a:pt x="713" y="88"/>
                      <a:pt x="699" y="117"/>
                      <a:pt x="655" y="132"/>
                    </a:cubicBezTo>
                    <a:cubicBezTo>
                      <a:pt x="597" y="161"/>
                      <a:pt x="524" y="205"/>
                      <a:pt x="481" y="219"/>
                    </a:cubicBezTo>
                    <a:cubicBezTo>
                      <a:pt x="423" y="234"/>
                      <a:pt x="350" y="263"/>
                      <a:pt x="277" y="277"/>
                    </a:cubicBezTo>
                    <a:lnTo>
                      <a:pt x="59" y="277"/>
                    </a:lnTo>
                    <a:cubicBezTo>
                      <a:pt x="1" y="292"/>
                      <a:pt x="15" y="350"/>
                      <a:pt x="59" y="365"/>
                    </a:cubicBezTo>
                    <a:cubicBezTo>
                      <a:pt x="73" y="372"/>
                      <a:pt x="92" y="375"/>
                      <a:pt x="110" y="375"/>
                    </a:cubicBezTo>
                    <a:cubicBezTo>
                      <a:pt x="128" y="375"/>
                      <a:pt x="146" y="372"/>
                      <a:pt x="161" y="365"/>
                    </a:cubicBezTo>
                    <a:cubicBezTo>
                      <a:pt x="204" y="365"/>
                      <a:pt x="233" y="365"/>
                      <a:pt x="277" y="350"/>
                    </a:cubicBezTo>
                    <a:cubicBezTo>
                      <a:pt x="350" y="335"/>
                      <a:pt x="423" y="306"/>
                      <a:pt x="495" y="277"/>
                    </a:cubicBezTo>
                    <a:cubicBezTo>
                      <a:pt x="568" y="234"/>
                      <a:pt x="626" y="205"/>
                      <a:pt x="699" y="161"/>
                    </a:cubicBezTo>
                    <a:cubicBezTo>
                      <a:pt x="733" y="138"/>
                      <a:pt x="786" y="97"/>
                      <a:pt x="806" y="45"/>
                    </a:cubicBezTo>
                    <a:close/>
                  </a:path>
                </a:pathLst>
              </a:custGeom>
              <a:solidFill>
                <a:srgbClr val="007B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980;p26">
                <a:extLst>
                  <a:ext uri="{FF2B5EF4-FFF2-40B4-BE49-F238E27FC236}">
                    <a16:creationId xmlns:a16="http://schemas.microsoft.com/office/drawing/2014/main" id="{DD772B2C-AD1C-512F-F41B-CEE18219D471}"/>
                  </a:ext>
                </a:extLst>
              </p:cNvPr>
              <p:cNvSpPr/>
              <p:nvPr/>
            </p:nvSpPr>
            <p:spPr>
              <a:xfrm>
                <a:off x="-253741" y="119425"/>
                <a:ext cx="361735" cy="261429"/>
              </a:xfrm>
              <a:custGeom>
                <a:avLst/>
                <a:gdLst/>
                <a:ahLst/>
                <a:cxnLst/>
                <a:rect l="l" t="t" r="r" b="b"/>
                <a:pathLst>
                  <a:path w="5121" h="3701" extrusionOk="0">
                    <a:moveTo>
                      <a:pt x="3797" y="3592"/>
                    </a:moveTo>
                    <a:cubicBezTo>
                      <a:pt x="3797" y="3592"/>
                      <a:pt x="3797" y="3592"/>
                      <a:pt x="3797" y="3592"/>
                    </a:cubicBezTo>
                    <a:cubicBezTo>
                      <a:pt x="3797" y="3592"/>
                      <a:pt x="3797" y="3592"/>
                      <a:pt x="3797" y="3592"/>
                    </a:cubicBezTo>
                    <a:close/>
                    <a:moveTo>
                      <a:pt x="3073" y="0"/>
                    </a:moveTo>
                    <a:cubicBezTo>
                      <a:pt x="3033" y="0"/>
                      <a:pt x="2993" y="5"/>
                      <a:pt x="2953" y="14"/>
                    </a:cubicBezTo>
                    <a:cubicBezTo>
                      <a:pt x="2749" y="72"/>
                      <a:pt x="2589" y="218"/>
                      <a:pt x="2415" y="334"/>
                    </a:cubicBezTo>
                    <a:cubicBezTo>
                      <a:pt x="2258" y="452"/>
                      <a:pt x="2113" y="511"/>
                      <a:pt x="1937" y="511"/>
                    </a:cubicBezTo>
                    <a:cubicBezTo>
                      <a:pt x="1917" y="511"/>
                      <a:pt x="1897" y="510"/>
                      <a:pt x="1877" y="509"/>
                    </a:cubicBezTo>
                    <a:cubicBezTo>
                      <a:pt x="1717" y="494"/>
                      <a:pt x="1571" y="407"/>
                      <a:pt x="1411" y="392"/>
                    </a:cubicBezTo>
                    <a:cubicBezTo>
                      <a:pt x="1402" y="392"/>
                      <a:pt x="1393" y="391"/>
                      <a:pt x="1383" y="391"/>
                    </a:cubicBezTo>
                    <a:cubicBezTo>
                      <a:pt x="1117" y="391"/>
                      <a:pt x="855" y="591"/>
                      <a:pt x="757" y="872"/>
                    </a:cubicBezTo>
                    <a:cubicBezTo>
                      <a:pt x="742" y="945"/>
                      <a:pt x="728" y="1032"/>
                      <a:pt x="655" y="1047"/>
                    </a:cubicBezTo>
                    <a:cubicBezTo>
                      <a:pt x="641" y="1051"/>
                      <a:pt x="626" y="1053"/>
                      <a:pt x="612" y="1053"/>
                    </a:cubicBezTo>
                    <a:cubicBezTo>
                      <a:pt x="584" y="1053"/>
                      <a:pt x="558" y="1047"/>
                      <a:pt x="539" y="1047"/>
                    </a:cubicBezTo>
                    <a:cubicBezTo>
                      <a:pt x="528" y="1046"/>
                      <a:pt x="518" y="1046"/>
                      <a:pt x="508" y="1046"/>
                    </a:cubicBezTo>
                    <a:cubicBezTo>
                      <a:pt x="316" y="1046"/>
                      <a:pt x="142" y="1173"/>
                      <a:pt x="73" y="1352"/>
                    </a:cubicBezTo>
                    <a:cubicBezTo>
                      <a:pt x="1" y="1556"/>
                      <a:pt x="30" y="1817"/>
                      <a:pt x="161" y="1963"/>
                    </a:cubicBezTo>
                    <a:cubicBezTo>
                      <a:pt x="248" y="2050"/>
                      <a:pt x="364" y="2123"/>
                      <a:pt x="393" y="2254"/>
                    </a:cubicBezTo>
                    <a:cubicBezTo>
                      <a:pt x="408" y="2356"/>
                      <a:pt x="364" y="2486"/>
                      <a:pt x="321" y="2603"/>
                    </a:cubicBezTo>
                    <a:cubicBezTo>
                      <a:pt x="292" y="2705"/>
                      <a:pt x="306" y="2865"/>
                      <a:pt x="393" y="2908"/>
                    </a:cubicBezTo>
                    <a:cubicBezTo>
                      <a:pt x="409" y="2915"/>
                      <a:pt x="426" y="2918"/>
                      <a:pt x="443" y="2918"/>
                    </a:cubicBezTo>
                    <a:cubicBezTo>
                      <a:pt x="503" y="2918"/>
                      <a:pt x="566" y="2881"/>
                      <a:pt x="611" y="2836"/>
                    </a:cubicBezTo>
                    <a:cubicBezTo>
                      <a:pt x="670" y="2777"/>
                      <a:pt x="742" y="2705"/>
                      <a:pt x="815" y="2690"/>
                    </a:cubicBezTo>
                    <a:cubicBezTo>
                      <a:pt x="826" y="2687"/>
                      <a:pt x="837" y="2686"/>
                      <a:pt x="848" y="2686"/>
                    </a:cubicBezTo>
                    <a:cubicBezTo>
                      <a:pt x="938" y="2686"/>
                      <a:pt x="1026" y="2787"/>
                      <a:pt x="1091" y="2865"/>
                    </a:cubicBezTo>
                    <a:cubicBezTo>
                      <a:pt x="1156" y="2942"/>
                      <a:pt x="1231" y="3030"/>
                      <a:pt x="1318" y="3030"/>
                    </a:cubicBezTo>
                    <a:cubicBezTo>
                      <a:pt x="1329" y="3030"/>
                      <a:pt x="1341" y="3028"/>
                      <a:pt x="1353" y="3025"/>
                    </a:cubicBezTo>
                    <a:cubicBezTo>
                      <a:pt x="1455" y="3010"/>
                      <a:pt x="1528" y="2908"/>
                      <a:pt x="1542" y="2806"/>
                    </a:cubicBezTo>
                    <a:cubicBezTo>
                      <a:pt x="1571" y="2705"/>
                      <a:pt x="1571" y="2603"/>
                      <a:pt x="1600" y="2501"/>
                    </a:cubicBezTo>
                    <a:cubicBezTo>
                      <a:pt x="1615" y="2428"/>
                      <a:pt x="1644" y="2356"/>
                      <a:pt x="1702" y="2327"/>
                    </a:cubicBezTo>
                    <a:cubicBezTo>
                      <a:pt x="1712" y="2317"/>
                      <a:pt x="1733" y="2302"/>
                      <a:pt x="1739" y="2296"/>
                    </a:cubicBezTo>
                    <a:lnTo>
                      <a:pt x="1739" y="2296"/>
                    </a:lnTo>
                    <a:cubicBezTo>
                      <a:pt x="1750" y="2294"/>
                      <a:pt x="1760" y="2294"/>
                      <a:pt x="1770" y="2294"/>
                    </a:cubicBezTo>
                    <a:cubicBezTo>
                      <a:pt x="1898" y="2294"/>
                      <a:pt x="2005" y="2419"/>
                      <a:pt x="2124" y="2472"/>
                    </a:cubicBezTo>
                    <a:cubicBezTo>
                      <a:pt x="2156" y="2484"/>
                      <a:pt x="2192" y="2490"/>
                      <a:pt x="2230" y="2490"/>
                    </a:cubicBezTo>
                    <a:cubicBezTo>
                      <a:pt x="2331" y="2490"/>
                      <a:pt x="2437" y="2443"/>
                      <a:pt x="2459" y="2327"/>
                    </a:cubicBezTo>
                    <a:cubicBezTo>
                      <a:pt x="2488" y="2254"/>
                      <a:pt x="2459" y="2152"/>
                      <a:pt x="2488" y="2079"/>
                    </a:cubicBezTo>
                    <a:cubicBezTo>
                      <a:pt x="2501" y="2012"/>
                      <a:pt x="2552" y="1932"/>
                      <a:pt x="2617" y="1932"/>
                    </a:cubicBezTo>
                    <a:cubicBezTo>
                      <a:pt x="2622" y="1932"/>
                      <a:pt x="2628" y="1933"/>
                      <a:pt x="2633" y="1934"/>
                    </a:cubicBezTo>
                    <a:cubicBezTo>
                      <a:pt x="2749" y="1963"/>
                      <a:pt x="2735" y="2210"/>
                      <a:pt x="2866" y="2254"/>
                    </a:cubicBezTo>
                    <a:cubicBezTo>
                      <a:pt x="2872" y="2255"/>
                      <a:pt x="2878" y="2256"/>
                      <a:pt x="2884" y="2256"/>
                    </a:cubicBezTo>
                    <a:cubicBezTo>
                      <a:pt x="2939" y="2256"/>
                      <a:pt x="3000" y="2203"/>
                      <a:pt x="3026" y="2137"/>
                    </a:cubicBezTo>
                    <a:cubicBezTo>
                      <a:pt x="3069" y="2065"/>
                      <a:pt x="3099" y="1992"/>
                      <a:pt x="3171" y="1963"/>
                    </a:cubicBezTo>
                    <a:cubicBezTo>
                      <a:pt x="3187" y="1955"/>
                      <a:pt x="3204" y="1952"/>
                      <a:pt x="3221" y="1952"/>
                    </a:cubicBezTo>
                    <a:cubicBezTo>
                      <a:pt x="3301" y="1952"/>
                      <a:pt x="3392" y="2030"/>
                      <a:pt x="3404" y="2137"/>
                    </a:cubicBezTo>
                    <a:cubicBezTo>
                      <a:pt x="3448" y="2254"/>
                      <a:pt x="3404" y="2370"/>
                      <a:pt x="3389" y="2501"/>
                    </a:cubicBezTo>
                    <a:cubicBezTo>
                      <a:pt x="3375" y="2632"/>
                      <a:pt x="3389" y="2763"/>
                      <a:pt x="3462" y="2850"/>
                    </a:cubicBezTo>
                    <a:cubicBezTo>
                      <a:pt x="3520" y="2908"/>
                      <a:pt x="3578" y="2923"/>
                      <a:pt x="3622" y="2952"/>
                    </a:cubicBezTo>
                    <a:cubicBezTo>
                      <a:pt x="3724" y="3010"/>
                      <a:pt x="3753" y="3141"/>
                      <a:pt x="3768" y="3228"/>
                    </a:cubicBezTo>
                    <a:cubicBezTo>
                      <a:pt x="3796" y="3272"/>
                      <a:pt x="3825" y="3573"/>
                      <a:pt x="3797" y="3592"/>
                    </a:cubicBezTo>
                    <a:lnTo>
                      <a:pt x="3797" y="3592"/>
                    </a:lnTo>
                    <a:cubicBezTo>
                      <a:pt x="3899" y="3534"/>
                      <a:pt x="4015" y="3505"/>
                      <a:pt x="4117" y="3490"/>
                    </a:cubicBezTo>
                    <a:cubicBezTo>
                      <a:pt x="4146" y="3475"/>
                      <a:pt x="4175" y="3468"/>
                      <a:pt x="4202" y="3468"/>
                    </a:cubicBezTo>
                    <a:cubicBezTo>
                      <a:pt x="4229" y="3468"/>
                      <a:pt x="4255" y="3475"/>
                      <a:pt x="4277" y="3490"/>
                    </a:cubicBezTo>
                    <a:cubicBezTo>
                      <a:pt x="4378" y="3519"/>
                      <a:pt x="4422" y="3650"/>
                      <a:pt x="4538" y="3679"/>
                    </a:cubicBezTo>
                    <a:cubicBezTo>
                      <a:pt x="4553" y="3694"/>
                      <a:pt x="4571" y="3701"/>
                      <a:pt x="4587" y="3701"/>
                    </a:cubicBezTo>
                    <a:cubicBezTo>
                      <a:pt x="4604" y="3701"/>
                      <a:pt x="4618" y="3694"/>
                      <a:pt x="4626" y="3679"/>
                    </a:cubicBezTo>
                    <a:cubicBezTo>
                      <a:pt x="4669" y="3665"/>
                      <a:pt x="4669" y="3534"/>
                      <a:pt x="4684" y="3505"/>
                    </a:cubicBezTo>
                    <a:cubicBezTo>
                      <a:pt x="4742" y="3272"/>
                      <a:pt x="4669" y="3068"/>
                      <a:pt x="4684" y="2836"/>
                    </a:cubicBezTo>
                    <a:cubicBezTo>
                      <a:pt x="4698" y="2705"/>
                      <a:pt x="4757" y="2574"/>
                      <a:pt x="4844" y="2516"/>
                    </a:cubicBezTo>
                    <a:cubicBezTo>
                      <a:pt x="4975" y="2443"/>
                      <a:pt x="5076" y="2472"/>
                      <a:pt x="5106" y="2297"/>
                    </a:cubicBezTo>
                    <a:cubicBezTo>
                      <a:pt x="5120" y="2254"/>
                      <a:pt x="5106" y="2196"/>
                      <a:pt x="5076" y="2137"/>
                    </a:cubicBezTo>
                    <a:cubicBezTo>
                      <a:pt x="5076" y="2123"/>
                      <a:pt x="4989" y="2036"/>
                      <a:pt x="4989" y="2036"/>
                    </a:cubicBezTo>
                    <a:cubicBezTo>
                      <a:pt x="4989" y="1774"/>
                      <a:pt x="4815" y="1541"/>
                      <a:pt x="4597" y="1483"/>
                    </a:cubicBezTo>
                    <a:cubicBezTo>
                      <a:pt x="4742" y="1352"/>
                      <a:pt x="4771" y="1119"/>
                      <a:pt x="4713" y="945"/>
                    </a:cubicBezTo>
                    <a:cubicBezTo>
                      <a:pt x="4669" y="741"/>
                      <a:pt x="4495" y="610"/>
                      <a:pt x="4320" y="596"/>
                    </a:cubicBezTo>
                    <a:cubicBezTo>
                      <a:pt x="4306" y="595"/>
                      <a:pt x="4292" y="594"/>
                      <a:pt x="4278" y="594"/>
                    </a:cubicBezTo>
                    <a:cubicBezTo>
                      <a:pt x="4172" y="594"/>
                      <a:pt x="4069" y="620"/>
                      <a:pt x="3971" y="620"/>
                    </a:cubicBezTo>
                    <a:cubicBezTo>
                      <a:pt x="3896" y="620"/>
                      <a:pt x="3823" y="605"/>
                      <a:pt x="3753" y="552"/>
                    </a:cubicBezTo>
                    <a:cubicBezTo>
                      <a:pt x="3680" y="479"/>
                      <a:pt x="3651" y="392"/>
                      <a:pt x="3593" y="305"/>
                    </a:cubicBezTo>
                    <a:cubicBezTo>
                      <a:pt x="3483" y="122"/>
                      <a:pt x="3281" y="0"/>
                      <a:pt x="307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981;p26">
                <a:extLst>
                  <a:ext uri="{FF2B5EF4-FFF2-40B4-BE49-F238E27FC236}">
                    <a16:creationId xmlns:a16="http://schemas.microsoft.com/office/drawing/2014/main" id="{353831C7-3772-01ED-A91D-F3CFAEA40032}"/>
                  </a:ext>
                </a:extLst>
              </p:cNvPr>
              <p:cNvSpPr/>
              <p:nvPr/>
            </p:nvSpPr>
            <p:spPr>
              <a:xfrm>
                <a:off x="30856" y="327805"/>
                <a:ext cx="50365" cy="98963"/>
              </a:xfrm>
              <a:custGeom>
                <a:avLst/>
                <a:gdLst/>
                <a:ahLst/>
                <a:cxnLst/>
                <a:rect l="l" t="t" r="r" b="b"/>
                <a:pathLst>
                  <a:path w="713" h="1401" extrusionOk="0">
                    <a:moveTo>
                      <a:pt x="341" y="0"/>
                    </a:moveTo>
                    <a:cubicBezTo>
                      <a:pt x="267" y="0"/>
                      <a:pt x="197" y="30"/>
                      <a:pt x="146" y="89"/>
                    </a:cubicBezTo>
                    <a:cubicBezTo>
                      <a:pt x="59" y="176"/>
                      <a:pt x="15" y="307"/>
                      <a:pt x="0" y="424"/>
                    </a:cubicBezTo>
                    <a:lnTo>
                      <a:pt x="0" y="555"/>
                    </a:lnTo>
                    <a:lnTo>
                      <a:pt x="146" y="1282"/>
                    </a:lnTo>
                    <a:cubicBezTo>
                      <a:pt x="146" y="1347"/>
                      <a:pt x="216" y="1400"/>
                      <a:pt x="283" y="1400"/>
                    </a:cubicBezTo>
                    <a:cubicBezTo>
                      <a:pt x="290" y="1400"/>
                      <a:pt x="298" y="1400"/>
                      <a:pt x="306" y="1398"/>
                    </a:cubicBezTo>
                    <a:cubicBezTo>
                      <a:pt x="378" y="1369"/>
                      <a:pt x="437" y="1325"/>
                      <a:pt x="480" y="1253"/>
                    </a:cubicBezTo>
                    <a:cubicBezTo>
                      <a:pt x="640" y="976"/>
                      <a:pt x="713" y="671"/>
                      <a:pt x="655" y="351"/>
                    </a:cubicBezTo>
                    <a:cubicBezTo>
                      <a:pt x="640" y="235"/>
                      <a:pt x="582" y="104"/>
                      <a:pt x="495" y="46"/>
                    </a:cubicBezTo>
                    <a:cubicBezTo>
                      <a:pt x="446" y="15"/>
                      <a:pt x="393" y="0"/>
                      <a:pt x="341" y="0"/>
                    </a:cubicBezTo>
                    <a:close/>
                  </a:path>
                </a:pathLst>
              </a:custGeom>
              <a:solidFill>
                <a:srgbClr val="70E3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982;p26">
                <a:extLst>
                  <a:ext uri="{FF2B5EF4-FFF2-40B4-BE49-F238E27FC236}">
                    <a16:creationId xmlns:a16="http://schemas.microsoft.com/office/drawing/2014/main" id="{2476E499-31BE-D8D5-307F-B63A29015CD5}"/>
                  </a:ext>
                </a:extLst>
              </p:cNvPr>
              <p:cNvSpPr/>
              <p:nvPr/>
            </p:nvSpPr>
            <p:spPr>
              <a:xfrm>
                <a:off x="49363" y="352528"/>
                <a:ext cx="16459" cy="38144"/>
              </a:xfrm>
              <a:custGeom>
                <a:avLst/>
                <a:gdLst/>
                <a:ahLst/>
                <a:cxnLst/>
                <a:rect l="l" t="t" r="r" b="b"/>
                <a:pathLst>
                  <a:path w="233" h="540" extrusionOk="0">
                    <a:moveTo>
                      <a:pt x="102" y="1"/>
                    </a:moveTo>
                    <a:cubicBezTo>
                      <a:pt x="73" y="1"/>
                      <a:pt x="44" y="45"/>
                      <a:pt x="29" y="59"/>
                    </a:cubicBezTo>
                    <a:cubicBezTo>
                      <a:pt x="15" y="103"/>
                      <a:pt x="15" y="132"/>
                      <a:pt x="15" y="146"/>
                    </a:cubicBezTo>
                    <a:cubicBezTo>
                      <a:pt x="15" y="277"/>
                      <a:pt x="0" y="408"/>
                      <a:pt x="0" y="539"/>
                    </a:cubicBezTo>
                    <a:lnTo>
                      <a:pt x="233" y="146"/>
                    </a:lnTo>
                    <a:cubicBezTo>
                      <a:pt x="233" y="117"/>
                      <a:pt x="218" y="74"/>
                      <a:pt x="189" y="59"/>
                    </a:cubicBezTo>
                    <a:cubicBezTo>
                      <a:pt x="175" y="30"/>
                      <a:pt x="146" y="1"/>
                      <a:pt x="102" y="1"/>
                    </a:cubicBezTo>
                    <a:close/>
                  </a:path>
                </a:pathLst>
              </a:custGeom>
              <a:solidFill>
                <a:srgbClr val="70E3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983;p26">
                <a:extLst>
                  <a:ext uri="{FF2B5EF4-FFF2-40B4-BE49-F238E27FC236}">
                    <a16:creationId xmlns:a16="http://schemas.microsoft.com/office/drawing/2014/main" id="{7A869121-15A3-8E62-9FDB-A96BCC7C4005}"/>
                  </a:ext>
                </a:extLst>
              </p:cNvPr>
              <p:cNvSpPr/>
              <p:nvPr/>
            </p:nvSpPr>
            <p:spPr>
              <a:xfrm>
                <a:off x="49363" y="352528"/>
                <a:ext cx="16459" cy="38144"/>
              </a:xfrm>
              <a:custGeom>
                <a:avLst/>
                <a:gdLst/>
                <a:ahLst/>
                <a:cxnLst/>
                <a:rect l="l" t="t" r="r" b="b"/>
                <a:pathLst>
                  <a:path w="233" h="540" fill="none" extrusionOk="0">
                    <a:moveTo>
                      <a:pt x="233" y="146"/>
                    </a:moveTo>
                    <a:cubicBezTo>
                      <a:pt x="233" y="117"/>
                      <a:pt x="218" y="74"/>
                      <a:pt x="189" y="59"/>
                    </a:cubicBezTo>
                    <a:cubicBezTo>
                      <a:pt x="175" y="30"/>
                      <a:pt x="146" y="1"/>
                      <a:pt x="102" y="1"/>
                    </a:cubicBezTo>
                    <a:cubicBezTo>
                      <a:pt x="73" y="1"/>
                      <a:pt x="44" y="45"/>
                      <a:pt x="29" y="59"/>
                    </a:cubicBezTo>
                    <a:cubicBezTo>
                      <a:pt x="15" y="103"/>
                      <a:pt x="15" y="132"/>
                      <a:pt x="15" y="146"/>
                    </a:cubicBezTo>
                    <a:cubicBezTo>
                      <a:pt x="15" y="277"/>
                      <a:pt x="0" y="408"/>
                      <a:pt x="0" y="539"/>
                    </a:cubicBezTo>
                  </a:path>
                </a:pathLst>
              </a:custGeom>
              <a:noFill/>
              <a:ln w="3275" cap="rnd" cmpd="sng">
                <a:solidFill>
                  <a:srgbClr val="007BA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984;p26">
                <a:extLst>
                  <a:ext uri="{FF2B5EF4-FFF2-40B4-BE49-F238E27FC236}">
                    <a16:creationId xmlns:a16="http://schemas.microsoft.com/office/drawing/2014/main" id="{4B437363-C7B0-C954-6317-2DF535699650}"/>
                  </a:ext>
                </a:extLst>
              </p:cNvPr>
              <p:cNvSpPr/>
              <p:nvPr/>
            </p:nvSpPr>
            <p:spPr>
              <a:xfrm>
                <a:off x="-200339" y="542612"/>
                <a:ext cx="464442" cy="755327"/>
              </a:xfrm>
              <a:custGeom>
                <a:avLst/>
                <a:gdLst/>
                <a:ahLst/>
                <a:cxnLst/>
                <a:rect l="l" t="t" r="r" b="b"/>
                <a:pathLst>
                  <a:path w="6575" h="10693" extrusionOk="0">
                    <a:moveTo>
                      <a:pt x="3942" y="1"/>
                    </a:moveTo>
                    <a:cubicBezTo>
                      <a:pt x="3942" y="59"/>
                      <a:pt x="3957" y="102"/>
                      <a:pt x="3986" y="146"/>
                    </a:cubicBezTo>
                    <a:cubicBezTo>
                      <a:pt x="3986" y="204"/>
                      <a:pt x="3986" y="262"/>
                      <a:pt x="3957" y="321"/>
                    </a:cubicBezTo>
                    <a:cubicBezTo>
                      <a:pt x="3942" y="408"/>
                      <a:pt x="3913" y="495"/>
                      <a:pt x="3841" y="568"/>
                    </a:cubicBezTo>
                    <a:cubicBezTo>
                      <a:pt x="3710" y="713"/>
                      <a:pt x="3550" y="801"/>
                      <a:pt x="3375" y="902"/>
                    </a:cubicBezTo>
                    <a:cubicBezTo>
                      <a:pt x="3169" y="1013"/>
                      <a:pt x="2892" y="1090"/>
                      <a:pt x="2622" y="1090"/>
                    </a:cubicBezTo>
                    <a:cubicBezTo>
                      <a:pt x="2358" y="1090"/>
                      <a:pt x="2100" y="1016"/>
                      <a:pt x="1921" y="830"/>
                    </a:cubicBezTo>
                    <a:cubicBezTo>
                      <a:pt x="1877" y="771"/>
                      <a:pt x="1833" y="699"/>
                      <a:pt x="1819" y="611"/>
                    </a:cubicBezTo>
                    <a:cubicBezTo>
                      <a:pt x="1805" y="556"/>
                      <a:pt x="1818" y="407"/>
                      <a:pt x="1755" y="407"/>
                    </a:cubicBezTo>
                    <a:cubicBezTo>
                      <a:pt x="1752" y="407"/>
                      <a:pt x="1749" y="407"/>
                      <a:pt x="1746" y="408"/>
                    </a:cubicBezTo>
                    <a:cubicBezTo>
                      <a:pt x="1688" y="422"/>
                      <a:pt x="1615" y="582"/>
                      <a:pt x="1601" y="641"/>
                    </a:cubicBezTo>
                    <a:cubicBezTo>
                      <a:pt x="1557" y="713"/>
                      <a:pt x="1543" y="786"/>
                      <a:pt x="1543" y="859"/>
                    </a:cubicBezTo>
                    <a:cubicBezTo>
                      <a:pt x="1514" y="1135"/>
                      <a:pt x="1194" y="1062"/>
                      <a:pt x="1004" y="1150"/>
                    </a:cubicBezTo>
                    <a:cubicBezTo>
                      <a:pt x="743" y="1280"/>
                      <a:pt x="539" y="1499"/>
                      <a:pt x="437" y="1746"/>
                    </a:cubicBezTo>
                    <a:cubicBezTo>
                      <a:pt x="321" y="2022"/>
                      <a:pt x="306" y="2313"/>
                      <a:pt x="306" y="2604"/>
                    </a:cubicBezTo>
                    <a:cubicBezTo>
                      <a:pt x="248" y="4175"/>
                      <a:pt x="219" y="5731"/>
                      <a:pt x="234" y="7302"/>
                    </a:cubicBezTo>
                    <a:cubicBezTo>
                      <a:pt x="234" y="8189"/>
                      <a:pt x="132" y="9062"/>
                      <a:pt x="1" y="9934"/>
                    </a:cubicBezTo>
                    <a:cubicBezTo>
                      <a:pt x="423" y="10298"/>
                      <a:pt x="990" y="10443"/>
                      <a:pt x="1499" y="10530"/>
                    </a:cubicBezTo>
                    <a:cubicBezTo>
                      <a:pt x="2034" y="10633"/>
                      <a:pt x="2592" y="10693"/>
                      <a:pt x="3150" y="10693"/>
                    </a:cubicBezTo>
                    <a:cubicBezTo>
                      <a:pt x="3381" y="10693"/>
                      <a:pt x="3611" y="10683"/>
                      <a:pt x="3841" y="10661"/>
                    </a:cubicBezTo>
                    <a:cubicBezTo>
                      <a:pt x="4640" y="10589"/>
                      <a:pt x="5382" y="10356"/>
                      <a:pt x="6051" y="9992"/>
                    </a:cubicBezTo>
                    <a:cubicBezTo>
                      <a:pt x="5964" y="9672"/>
                      <a:pt x="5877" y="9367"/>
                      <a:pt x="5891" y="9076"/>
                    </a:cubicBezTo>
                    <a:cubicBezTo>
                      <a:pt x="5906" y="7883"/>
                      <a:pt x="5979" y="6691"/>
                      <a:pt x="6095" y="5498"/>
                    </a:cubicBezTo>
                    <a:cubicBezTo>
                      <a:pt x="6168" y="4800"/>
                      <a:pt x="6269" y="4131"/>
                      <a:pt x="6400" y="3462"/>
                    </a:cubicBezTo>
                    <a:cubicBezTo>
                      <a:pt x="6473" y="3026"/>
                      <a:pt x="6575" y="2313"/>
                      <a:pt x="6400" y="1891"/>
                    </a:cubicBezTo>
                    <a:cubicBezTo>
                      <a:pt x="6255" y="1557"/>
                      <a:pt x="5906" y="1353"/>
                      <a:pt x="5586" y="1222"/>
                    </a:cubicBezTo>
                    <a:cubicBezTo>
                      <a:pt x="5324" y="1135"/>
                      <a:pt x="5077" y="1077"/>
                      <a:pt x="4830" y="1004"/>
                    </a:cubicBezTo>
                    <a:cubicBezTo>
                      <a:pt x="4757" y="990"/>
                      <a:pt x="4713" y="975"/>
                      <a:pt x="4655" y="917"/>
                    </a:cubicBezTo>
                    <a:cubicBezTo>
                      <a:pt x="4597" y="859"/>
                      <a:pt x="4582" y="757"/>
                      <a:pt x="4568" y="684"/>
                    </a:cubicBezTo>
                    <a:cubicBezTo>
                      <a:pt x="4510" y="393"/>
                      <a:pt x="4262" y="59"/>
                      <a:pt x="3942" y="1"/>
                    </a:cubicBezTo>
                    <a:close/>
                  </a:path>
                </a:pathLst>
              </a:custGeom>
              <a:solidFill>
                <a:srgbClr val="C9BD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985;p26">
                <a:extLst>
                  <a:ext uri="{FF2B5EF4-FFF2-40B4-BE49-F238E27FC236}">
                    <a16:creationId xmlns:a16="http://schemas.microsoft.com/office/drawing/2014/main" id="{59B82E24-DF6F-A825-3F93-6C2015C6B1A0}"/>
                  </a:ext>
                </a:extLst>
              </p:cNvPr>
              <p:cNvSpPr/>
              <p:nvPr/>
            </p:nvSpPr>
            <p:spPr>
              <a:xfrm>
                <a:off x="-200339" y="542612"/>
                <a:ext cx="464442" cy="758294"/>
              </a:xfrm>
              <a:custGeom>
                <a:avLst/>
                <a:gdLst/>
                <a:ahLst/>
                <a:cxnLst/>
                <a:rect l="l" t="t" r="r" b="b"/>
                <a:pathLst>
                  <a:path w="6575" h="10735" extrusionOk="0">
                    <a:moveTo>
                      <a:pt x="1499" y="10530"/>
                    </a:moveTo>
                    <a:cubicBezTo>
                      <a:pt x="2255" y="10676"/>
                      <a:pt x="3055" y="10734"/>
                      <a:pt x="3841" y="10661"/>
                    </a:cubicBezTo>
                    <a:cubicBezTo>
                      <a:pt x="4640" y="10589"/>
                      <a:pt x="5382" y="10356"/>
                      <a:pt x="6051" y="9992"/>
                    </a:cubicBezTo>
                    <a:cubicBezTo>
                      <a:pt x="5964" y="9672"/>
                      <a:pt x="5877" y="9367"/>
                      <a:pt x="5891" y="9076"/>
                    </a:cubicBezTo>
                    <a:cubicBezTo>
                      <a:pt x="5906" y="7883"/>
                      <a:pt x="5979" y="6691"/>
                      <a:pt x="6095" y="5498"/>
                    </a:cubicBezTo>
                    <a:cubicBezTo>
                      <a:pt x="6168" y="4800"/>
                      <a:pt x="6269" y="4131"/>
                      <a:pt x="6400" y="3462"/>
                    </a:cubicBezTo>
                    <a:cubicBezTo>
                      <a:pt x="6473" y="3026"/>
                      <a:pt x="6575" y="2313"/>
                      <a:pt x="6400" y="1891"/>
                    </a:cubicBezTo>
                    <a:cubicBezTo>
                      <a:pt x="6255" y="1557"/>
                      <a:pt x="5906" y="1353"/>
                      <a:pt x="5586" y="1222"/>
                    </a:cubicBezTo>
                    <a:cubicBezTo>
                      <a:pt x="5324" y="1135"/>
                      <a:pt x="5077" y="1077"/>
                      <a:pt x="4830" y="1004"/>
                    </a:cubicBezTo>
                    <a:cubicBezTo>
                      <a:pt x="4757" y="990"/>
                      <a:pt x="4713" y="975"/>
                      <a:pt x="4655" y="917"/>
                    </a:cubicBezTo>
                    <a:cubicBezTo>
                      <a:pt x="4597" y="859"/>
                      <a:pt x="4582" y="757"/>
                      <a:pt x="4568" y="684"/>
                    </a:cubicBezTo>
                    <a:cubicBezTo>
                      <a:pt x="4510" y="393"/>
                      <a:pt x="4262" y="59"/>
                      <a:pt x="3942" y="1"/>
                    </a:cubicBezTo>
                    <a:cubicBezTo>
                      <a:pt x="3942" y="59"/>
                      <a:pt x="3957" y="102"/>
                      <a:pt x="3986" y="146"/>
                    </a:cubicBezTo>
                    <a:cubicBezTo>
                      <a:pt x="3986" y="204"/>
                      <a:pt x="3986" y="262"/>
                      <a:pt x="3957" y="321"/>
                    </a:cubicBezTo>
                    <a:cubicBezTo>
                      <a:pt x="3942" y="408"/>
                      <a:pt x="3913" y="495"/>
                      <a:pt x="3841" y="568"/>
                    </a:cubicBezTo>
                    <a:cubicBezTo>
                      <a:pt x="3710" y="713"/>
                      <a:pt x="3550" y="801"/>
                      <a:pt x="3375" y="902"/>
                    </a:cubicBezTo>
                    <a:cubicBezTo>
                      <a:pt x="2968" y="1120"/>
                      <a:pt x="2284" y="1208"/>
                      <a:pt x="1921" y="830"/>
                    </a:cubicBezTo>
                    <a:cubicBezTo>
                      <a:pt x="1877" y="771"/>
                      <a:pt x="1833" y="699"/>
                      <a:pt x="1819" y="611"/>
                    </a:cubicBezTo>
                    <a:cubicBezTo>
                      <a:pt x="1804" y="553"/>
                      <a:pt x="1819" y="393"/>
                      <a:pt x="1746" y="408"/>
                    </a:cubicBezTo>
                    <a:cubicBezTo>
                      <a:pt x="1688" y="422"/>
                      <a:pt x="1615" y="582"/>
                      <a:pt x="1601" y="641"/>
                    </a:cubicBezTo>
                    <a:cubicBezTo>
                      <a:pt x="1557" y="713"/>
                      <a:pt x="1543" y="786"/>
                      <a:pt x="1543" y="859"/>
                    </a:cubicBezTo>
                    <a:cubicBezTo>
                      <a:pt x="1514" y="1135"/>
                      <a:pt x="1194" y="1062"/>
                      <a:pt x="1004" y="1150"/>
                    </a:cubicBezTo>
                    <a:cubicBezTo>
                      <a:pt x="743" y="1280"/>
                      <a:pt x="539" y="1499"/>
                      <a:pt x="437" y="1746"/>
                    </a:cubicBezTo>
                    <a:cubicBezTo>
                      <a:pt x="321" y="2022"/>
                      <a:pt x="306" y="2313"/>
                      <a:pt x="306" y="2604"/>
                    </a:cubicBezTo>
                    <a:cubicBezTo>
                      <a:pt x="248" y="4175"/>
                      <a:pt x="219" y="5731"/>
                      <a:pt x="234" y="7302"/>
                    </a:cubicBezTo>
                    <a:cubicBezTo>
                      <a:pt x="234" y="8189"/>
                      <a:pt x="132" y="9062"/>
                      <a:pt x="1" y="9934"/>
                    </a:cubicBezTo>
                    <a:cubicBezTo>
                      <a:pt x="423" y="10298"/>
                      <a:pt x="990" y="10443"/>
                      <a:pt x="1499" y="1053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986;p26">
                <a:extLst>
                  <a:ext uri="{FF2B5EF4-FFF2-40B4-BE49-F238E27FC236}">
                    <a16:creationId xmlns:a16="http://schemas.microsoft.com/office/drawing/2014/main" id="{4D4154F0-33B4-DB81-8B68-045F7C4C5057}"/>
                  </a:ext>
                </a:extLst>
              </p:cNvPr>
              <p:cNvSpPr/>
              <p:nvPr/>
            </p:nvSpPr>
            <p:spPr>
              <a:xfrm>
                <a:off x="-190026" y="673079"/>
                <a:ext cx="21615" cy="21686"/>
              </a:xfrm>
              <a:custGeom>
                <a:avLst/>
                <a:gdLst/>
                <a:ahLst/>
                <a:cxnLst/>
                <a:rect l="l" t="t" r="r" b="b"/>
                <a:pathLst>
                  <a:path w="306" h="307" extrusionOk="0">
                    <a:moveTo>
                      <a:pt x="0" y="1"/>
                    </a:moveTo>
                    <a:lnTo>
                      <a:pt x="306" y="306"/>
                    </a:lnTo>
                  </a:path>
                </a:pathLst>
              </a:custGeom>
              <a:solidFill>
                <a:srgbClr val="459F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987;p26">
                <a:extLst>
                  <a:ext uri="{FF2B5EF4-FFF2-40B4-BE49-F238E27FC236}">
                    <a16:creationId xmlns:a16="http://schemas.microsoft.com/office/drawing/2014/main" id="{914E4A76-8592-A9F8-2C6C-B5414C0DD8E7}"/>
                  </a:ext>
                </a:extLst>
              </p:cNvPr>
              <p:cNvSpPr/>
              <p:nvPr/>
            </p:nvSpPr>
            <p:spPr>
              <a:xfrm>
                <a:off x="-209522" y="690527"/>
                <a:ext cx="21615" cy="23734"/>
              </a:xfrm>
              <a:custGeom>
                <a:avLst/>
                <a:gdLst/>
                <a:ahLst/>
                <a:cxnLst/>
                <a:rect l="l" t="t" r="r" b="b"/>
                <a:pathLst>
                  <a:path w="306" h="336" extrusionOk="0">
                    <a:moveTo>
                      <a:pt x="0" y="1"/>
                    </a:moveTo>
                    <a:cubicBezTo>
                      <a:pt x="51" y="59"/>
                      <a:pt x="102" y="114"/>
                      <a:pt x="153" y="168"/>
                    </a:cubicBezTo>
                    <a:lnTo>
                      <a:pt x="153" y="168"/>
                    </a:lnTo>
                    <a:lnTo>
                      <a:pt x="0" y="1"/>
                    </a:lnTo>
                    <a:close/>
                    <a:moveTo>
                      <a:pt x="153" y="168"/>
                    </a:moveTo>
                    <a:lnTo>
                      <a:pt x="305" y="335"/>
                    </a:lnTo>
                    <a:cubicBezTo>
                      <a:pt x="255" y="277"/>
                      <a:pt x="204" y="223"/>
                      <a:pt x="153" y="168"/>
                    </a:cubicBezTo>
                    <a:close/>
                  </a:path>
                </a:pathLst>
              </a:custGeom>
              <a:solidFill>
                <a:srgbClr val="459F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988;p26">
                <a:extLst>
                  <a:ext uri="{FF2B5EF4-FFF2-40B4-BE49-F238E27FC236}">
                    <a16:creationId xmlns:a16="http://schemas.microsoft.com/office/drawing/2014/main" id="{FE125F77-3A14-99DC-3326-2CEA82B1375B}"/>
                  </a:ext>
                </a:extLst>
              </p:cNvPr>
              <p:cNvSpPr/>
              <p:nvPr/>
            </p:nvSpPr>
            <p:spPr>
              <a:xfrm>
                <a:off x="-216727" y="716239"/>
                <a:ext cx="22675" cy="20626"/>
              </a:xfrm>
              <a:custGeom>
                <a:avLst/>
                <a:gdLst/>
                <a:ahLst/>
                <a:cxnLst/>
                <a:rect l="l" t="t" r="r" b="b"/>
                <a:pathLst>
                  <a:path w="321" h="292" extrusionOk="0">
                    <a:moveTo>
                      <a:pt x="0" y="1"/>
                    </a:moveTo>
                    <a:lnTo>
                      <a:pt x="320" y="291"/>
                    </a:lnTo>
                    <a:cubicBezTo>
                      <a:pt x="218" y="190"/>
                      <a:pt x="102" y="88"/>
                      <a:pt x="0" y="1"/>
                    </a:cubicBezTo>
                    <a:close/>
                  </a:path>
                </a:pathLst>
              </a:custGeom>
              <a:solidFill>
                <a:srgbClr val="459F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989;p26">
                <a:extLst>
                  <a:ext uri="{FF2B5EF4-FFF2-40B4-BE49-F238E27FC236}">
                    <a16:creationId xmlns:a16="http://schemas.microsoft.com/office/drawing/2014/main" id="{C0302C2A-B750-2099-E37D-D5C69D39032F}"/>
                  </a:ext>
                </a:extLst>
              </p:cNvPr>
              <p:cNvSpPr/>
              <p:nvPr/>
            </p:nvSpPr>
            <p:spPr>
              <a:xfrm>
                <a:off x="-17460" y="625823"/>
                <a:ext cx="274427" cy="509791"/>
              </a:xfrm>
              <a:custGeom>
                <a:avLst/>
                <a:gdLst/>
                <a:ahLst/>
                <a:cxnLst/>
                <a:rect l="l" t="t" r="r" b="b"/>
                <a:pathLst>
                  <a:path w="3885" h="7217" extrusionOk="0">
                    <a:moveTo>
                      <a:pt x="2851" y="1"/>
                    </a:moveTo>
                    <a:cubicBezTo>
                      <a:pt x="2342" y="1"/>
                      <a:pt x="2066" y="524"/>
                      <a:pt x="1921" y="931"/>
                    </a:cubicBezTo>
                    <a:cubicBezTo>
                      <a:pt x="1557" y="1993"/>
                      <a:pt x="1179" y="3040"/>
                      <a:pt x="815" y="4102"/>
                    </a:cubicBezTo>
                    <a:cubicBezTo>
                      <a:pt x="699" y="4451"/>
                      <a:pt x="583" y="4771"/>
                      <a:pt x="466" y="5106"/>
                    </a:cubicBezTo>
                    <a:cubicBezTo>
                      <a:pt x="393" y="5280"/>
                      <a:pt x="335" y="5484"/>
                      <a:pt x="263" y="5658"/>
                    </a:cubicBezTo>
                    <a:cubicBezTo>
                      <a:pt x="103" y="6138"/>
                      <a:pt x="1" y="6560"/>
                      <a:pt x="393" y="6953"/>
                    </a:cubicBezTo>
                    <a:cubicBezTo>
                      <a:pt x="576" y="7135"/>
                      <a:pt x="820" y="7216"/>
                      <a:pt x="1074" y="7216"/>
                    </a:cubicBezTo>
                    <a:cubicBezTo>
                      <a:pt x="1426" y="7216"/>
                      <a:pt x="1798" y="7061"/>
                      <a:pt x="2051" y="6807"/>
                    </a:cubicBezTo>
                    <a:cubicBezTo>
                      <a:pt x="2488" y="6371"/>
                      <a:pt x="2662" y="5775"/>
                      <a:pt x="2851" y="5178"/>
                    </a:cubicBezTo>
                    <a:cubicBezTo>
                      <a:pt x="3040" y="4466"/>
                      <a:pt x="3302" y="3753"/>
                      <a:pt x="3462" y="3026"/>
                    </a:cubicBezTo>
                    <a:cubicBezTo>
                      <a:pt x="3608" y="2386"/>
                      <a:pt x="3884" y="1586"/>
                      <a:pt x="3724" y="931"/>
                    </a:cubicBezTo>
                    <a:cubicBezTo>
                      <a:pt x="3637" y="568"/>
                      <a:pt x="3273" y="1"/>
                      <a:pt x="2851" y="1"/>
                    </a:cubicBezTo>
                    <a:close/>
                  </a:path>
                </a:pathLst>
              </a:custGeom>
              <a:solidFill>
                <a:srgbClr val="D3C9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990;p26">
                <a:extLst>
                  <a:ext uri="{FF2B5EF4-FFF2-40B4-BE49-F238E27FC236}">
                    <a16:creationId xmlns:a16="http://schemas.microsoft.com/office/drawing/2014/main" id="{30506E7C-D559-EAC1-AC66-F791464CAA7E}"/>
                  </a:ext>
                </a:extLst>
              </p:cNvPr>
              <p:cNvSpPr/>
              <p:nvPr/>
            </p:nvSpPr>
            <p:spPr>
              <a:xfrm>
                <a:off x="-17460" y="625823"/>
                <a:ext cx="274427" cy="522011"/>
              </a:xfrm>
              <a:custGeom>
                <a:avLst/>
                <a:gdLst/>
                <a:ahLst/>
                <a:cxnLst/>
                <a:rect l="l" t="t" r="r" b="b"/>
                <a:pathLst>
                  <a:path w="3885" h="7390" extrusionOk="0">
                    <a:moveTo>
                      <a:pt x="466" y="5106"/>
                    </a:moveTo>
                    <a:cubicBezTo>
                      <a:pt x="393" y="5280"/>
                      <a:pt x="335" y="5484"/>
                      <a:pt x="263" y="5658"/>
                    </a:cubicBezTo>
                    <a:cubicBezTo>
                      <a:pt x="103" y="6138"/>
                      <a:pt x="1" y="6560"/>
                      <a:pt x="393" y="6953"/>
                    </a:cubicBezTo>
                    <a:cubicBezTo>
                      <a:pt x="830" y="7389"/>
                      <a:pt x="1615" y="7244"/>
                      <a:pt x="2051" y="6807"/>
                    </a:cubicBezTo>
                    <a:cubicBezTo>
                      <a:pt x="2488" y="6371"/>
                      <a:pt x="2662" y="5775"/>
                      <a:pt x="2851" y="5178"/>
                    </a:cubicBezTo>
                    <a:cubicBezTo>
                      <a:pt x="3040" y="4466"/>
                      <a:pt x="3302" y="3753"/>
                      <a:pt x="3462" y="3026"/>
                    </a:cubicBezTo>
                    <a:cubicBezTo>
                      <a:pt x="3608" y="2386"/>
                      <a:pt x="3884" y="1586"/>
                      <a:pt x="3724" y="931"/>
                    </a:cubicBezTo>
                    <a:cubicBezTo>
                      <a:pt x="3637" y="568"/>
                      <a:pt x="3273" y="1"/>
                      <a:pt x="2851" y="1"/>
                    </a:cubicBezTo>
                    <a:cubicBezTo>
                      <a:pt x="2342" y="1"/>
                      <a:pt x="2066" y="524"/>
                      <a:pt x="1921" y="931"/>
                    </a:cubicBezTo>
                    <a:cubicBezTo>
                      <a:pt x="1557" y="1993"/>
                      <a:pt x="1179" y="3040"/>
                      <a:pt x="815" y="4102"/>
                    </a:cubicBezTo>
                    <a:cubicBezTo>
                      <a:pt x="699" y="4451"/>
                      <a:pt x="583" y="4771"/>
                      <a:pt x="466" y="510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991;p26">
                <a:extLst>
                  <a:ext uri="{FF2B5EF4-FFF2-40B4-BE49-F238E27FC236}">
                    <a16:creationId xmlns:a16="http://schemas.microsoft.com/office/drawing/2014/main" id="{B5D54EC6-0F94-3D2A-A42A-D12CD55A6DEE}"/>
                  </a:ext>
                </a:extLst>
              </p:cNvPr>
              <p:cNvSpPr/>
              <p:nvPr/>
            </p:nvSpPr>
            <p:spPr>
              <a:xfrm>
                <a:off x="-248585" y="624410"/>
                <a:ext cx="371977" cy="502939"/>
              </a:xfrm>
              <a:custGeom>
                <a:avLst/>
                <a:gdLst/>
                <a:ahLst/>
                <a:cxnLst/>
                <a:rect l="l" t="t" r="r" b="b"/>
                <a:pathLst>
                  <a:path w="5266" h="7120" extrusionOk="0">
                    <a:moveTo>
                      <a:pt x="881" y="0"/>
                    </a:moveTo>
                    <a:cubicBezTo>
                      <a:pt x="868" y="0"/>
                      <a:pt x="856" y="2"/>
                      <a:pt x="844" y="6"/>
                    </a:cubicBezTo>
                    <a:cubicBezTo>
                      <a:pt x="728" y="35"/>
                      <a:pt x="509" y="108"/>
                      <a:pt x="626" y="326"/>
                    </a:cubicBezTo>
                    <a:cubicBezTo>
                      <a:pt x="626" y="326"/>
                      <a:pt x="542" y="242"/>
                      <a:pt x="447" y="242"/>
                    </a:cubicBezTo>
                    <a:cubicBezTo>
                      <a:pt x="400" y="242"/>
                      <a:pt x="349" y="263"/>
                      <a:pt x="306" y="326"/>
                    </a:cubicBezTo>
                    <a:cubicBezTo>
                      <a:pt x="189" y="486"/>
                      <a:pt x="379" y="617"/>
                      <a:pt x="379" y="617"/>
                    </a:cubicBezTo>
                    <a:cubicBezTo>
                      <a:pt x="379" y="617"/>
                      <a:pt x="146" y="661"/>
                      <a:pt x="248" y="908"/>
                    </a:cubicBezTo>
                    <a:cubicBezTo>
                      <a:pt x="248" y="908"/>
                      <a:pt x="0" y="1141"/>
                      <a:pt x="233" y="1417"/>
                    </a:cubicBezTo>
                    <a:lnTo>
                      <a:pt x="1048" y="2028"/>
                    </a:lnTo>
                    <a:cubicBezTo>
                      <a:pt x="1062" y="2086"/>
                      <a:pt x="1106" y="2115"/>
                      <a:pt x="1120" y="2173"/>
                    </a:cubicBezTo>
                    <a:cubicBezTo>
                      <a:pt x="1397" y="2697"/>
                      <a:pt x="1673" y="3206"/>
                      <a:pt x="1935" y="3744"/>
                    </a:cubicBezTo>
                    <a:cubicBezTo>
                      <a:pt x="2255" y="4326"/>
                      <a:pt x="2546" y="4922"/>
                      <a:pt x="2851" y="5504"/>
                    </a:cubicBezTo>
                    <a:cubicBezTo>
                      <a:pt x="3142" y="6027"/>
                      <a:pt x="3418" y="6755"/>
                      <a:pt x="4000" y="7031"/>
                    </a:cubicBezTo>
                    <a:cubicBezTo>
                      <a:pt x="4120" y="7091"/>
                      <a:pt x="4259" y="7120"/>
                      <a:pt x="4401" y="7120"/>
                    </a:cubicBezTo>
                    <a:cubicBezTo>
                      <a:pt x="4775" y="7120"/>
                      <a:pt x="5162" y="6916"/>
                      <a:pt x="5236" y="6536"/>
                    </a:cubicBezTo>
                    <a:cubicBezTo>
                      <a:pt x="5265" y="6304"/>
                      <a:pt x="5207" y="5998"/>
                      <a:pt x="5105" y="5780"/>
                    </a:cubicBezTo>
                    <a:cubicBezTo>
                      <a:pt x="4800" y="5097"/>
                      <a:pt x="3142" y="2988"/>
                      <a:pt x="2793" y="2479"/>
                    </a:cubicBezTo>
                    <a:lnTo>
                      <a:pt x="2356" y="1882"/>
                    </a:lnTo>
                    <a:cubicBezTo>
                      <a:pt x="2226" y="1708"/>
                      <a:pt x="2037" y="1504"/>
                      <a:pt x="1935" y="1301"/>
                    </a:cubicBezTo>
                    <a:lnTo>
                      <a:pt x="1542" y="370"/>
                    </a:lnTo>
                    <a:cubicBezTo>
                      <a:pt x="1527" y="341"/>
                      <a:pt x="1484" y="297"/>
                      <a:pt x="1455" y="282"/>
                    </a:cubicBezTo>
                    <a:lnTo>
                      <a:pt x="975" y="35"/>
                    </a:lnTo>
                    <a:cubicBezTo>
                      <a:pt x="954" y="14"/>
                      <a:pt x="917" y="0"/>
                      <a:pt x="881" y="0"/>
                    </a:cubicBezTo>
                    <a:close/>
                  </a:path>
                </a:pathLst>
              </a:custGeom>
              <a:solidFill>
                <a:srgbClr val="70E3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992;p26">
                <a:extLst>
                  <a:ext uri="{FF2B5EF4-FFF2-40B4-BE49-F238E27FC236}">
                    <a16:creationId xmlns:a16="http://schemas.microsoft.com/office/drawing/2014/main" id="{2F3A0B54-6903-A126-962C-C68062308F6E}"/>
                  </a:ext>
                </a:extLst>
              </p:cNvPr>
              <p:cNvSpPr/>
              <p:nvPr/>
            </p:nvSpPr>
            <p:spPr>
              <a:xfrm>
                <a:off x="-207474" y="643270"/>
                <a:ext cx="22675" cy="20626"/>
              </a:xfrm>
              <a:custGeom>
                <a:avLst/>
                <a:gdLst/>
                <a:ahLst/>
                <a:cxnLst/>
                <a:rect l="l" t="t" r="r" b="b"/>
                <a:pathLst>
                  <a:path w="321" h="292" extrusionOk="0">
                    <a:moveTo>
                      <a:pt x="0" y="1"/>
                    </a:moveTo>
                    <a:lnTo>
                      <a:pt x="160" y="146"/>
                    </a:lnTo>
                    <a:cubicBezTo>
                      <a:pt x="106" y="95"/>
                      <a:pt x="51" y="45"/>
                      <a:pt x="0" y="1"/>
                    </a:cubicBezTo>
                    <a:close/>
                    <a:moveTo>
                      <a:pt x="160" y="146"/>
                    </a:moveTo>
                    <a:cubicBezTo>
                      <a:pt x="215" y="197"/>
                      <a:pt x="269" y="248"/>
                      <a:pt x="320" y="292"/>
                    </a:cubicBezTo>
                    <a:lnTo>
                      <a:pt x="160" y="146"/>
                    </a:lnTo>
                    <a:close/>
                  </a:path>
                </a:pathLst>
              </a:custGeom>
              <a:solidFill>
                <a:srgbClr val="70E3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993;p26">
                <a:extLst>
                  <a:ext uri="{FF2B5EF4-FFF2-40B4-BE49-F238E27FC236}">
                    <a16:creationId xmlns:a16="http://schemas.microsoft.com/office/drawing/2014/main" id="{1B927037-42FE-3FDC-4537-83324B0BB878}"/>
                  </a:ext>
                </a:extLst>
              </p:cNvPr>
              <p:cNvSpPr/>
              <p:nvPr/>
            </p:nvSpPr>
            <p:spPr>
              <a:xfrm>
                <a:off x="-209522" y="640233"/>
                <a:ext cx="28608" cy="25006"/>
              </a:xfrm>
              <a:custGeom>
                <a:avLst/>
                <a:gdLst/>
                <a:ahLst/>
                <a:cxnLst/>
                <a:rect l="l" t="t" r="r" b="b"/>
                <a:pathLst>
                  <a:path w="405" h="354" extrusionOk="0">
                    <a:moveTo>
                      <a:pt x="73" y="0"/>
                    </a:moveTo>
                    <a:cubicBezTo>
                      <a:pt x="44" y="29"/>
                      <a:pt x="29" y="29"/>
                      <a:pt x="0" y="44"/>
                    </a:cubicBezTo>
                    <a:cubicBezTo>
                      <a:pt x="0" y="58"/>
                      <a:pt x="0" y="73"/>
                      <a:pt x="29" y="102"/>
                    </a:cubicBezTo>
                    <a:cubicBezTo>
                      <a:pt x="44" y="117"/>
                      <a:pt x="44" y="131"/>
                      <a:pt x="58" y="146"/>
                    </a:cubicBezTo>
                    <a:cubicBezTo>
                      <a:pt x="87" y="189"/>
                      <a:pt x="116" y="204"/>
                      <a:pt x="145" y="218"/>
                    </a:cubicBezTo>
                    <a:cubicBezTo>
                      <a:pt x="189" y="248"/>
                      <a:pt x="204" y="277"/>
                      <a:pt x="233" y="291"/>
                    </a:cubicBezTo>
                    <a:cubicBezTo>
                      <a:pt x="262" y="320"/>
                      <a:pt x="276" y="320"/>
                      <a:pt x="291" y="335"/>
                    </a:cubicBezTo>
                    <a:cubicBezTo>
                      <a:pt x="305" y="349"/>
                      <a:pt x="335" y="349"/>
                      <a:pt x="349" y="349"/>
                    </a:cubicBezTo>
                    <a:cubicBezTo>
                      <a:pt x="357" y="352"/>
                      <a:pt x="364" y="353"/>
                      <a:pt x="370" y="353"/>
                    </a:cubicBezTo>
                    <a:cubicBezTo>
                      <a:pt x="397" y="353"/>
                      <a:pt x="405" y="327"/>
                      <a:pt x="393" y="291"/>
                    </a:cubicBezTo>
                    <a:cubicBezTo>
                      <a:pt x="364" y="277"/>
                      <a:pt x="364" y="262"/>
                      <a:pt x="349" y="248"/>
                    </a:cubicBezTo>
                    <a:lnTo>
                      <a:pt x="320" y="204"/>
                    </a:lnTo>
                    <a:lnTo>
                      <a:pt x="218" y="117"/>
                    </a:lnTo>
                    <a:cubicBezTo>
                      <a:pt x="189" y="102"/>
                      <a:pt x="175" y="58"/>
                      <a:pt x="131" y="44"/>
                    </a:cubicBezTo>
                    <a:cubicBezTo>
                      <a:pt x="116" y="29"/>
                      <a:pt x="102" y="29"/>
                      <a:pt x="73" y="0"/>
                    </a:cubicBezTo>
                    <a:close/>
                  </a:path>
                </a:pathLst>
              </a:custGeom>
              <a:solidFill>
                <a:srgbClr val="007B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994;p26">
                <a:extLst>
                  <a:ext uri="{FF2B5EF4-FFF2-40B4-BE49-F238E27FC236}">
                    <a16:creationId xmlns:a16="http://schemas.microsoft.com/office/drawing/2014/main" id="{E89BC9D4-3869-272F-B736-A76508E9C680}"/>
                  </a:ext>
                </a:extLst>
              </p:cNvPr>
              <p:cNvSpPr/>
              <p:nvPr/>
            </p:nvSpPr>
            <p:spPr>
              <a:xfrm>
                <a:off x="-225981" y="662837"/>
                <a:ext cx="23664" cy="20626"/>
              </a:xfrm>
              <a:custGeom>
                <a:avLst/>
                <a:gdLst/>
                <a:ahLst/>
                <a:cxnLst/>
                <a:rect l="l" t="t" r="r" b="b"/>
                <a:pathLst>
                  <a:path w="335" h="292" extrusionOk="0">
                    <a:moveTo>
                      <a:pt x="0" y="0"/>
                    </a:moveTo>
                    <a:cubicBezTo>
                      <a:pt x="59" y="51"/>
                      <a:pt x="113" y="98"/>
                      <a:pt x="168" y="146"/>
                    </a:cubicBezTo>
                    <a:lnTo>
                      <a:pt x="168" y="146"/>
                    </a:lnTo>
                    <a:lnTo>
                      <a:pt x="0" y="0"/>
                    </a:lnTo>
                    <a:close/>
                    <a:moveTo>
                      <a:pt x="168" y="146"/>
                    </a:moveTo>
                    <a:lnTo>
                      <a:pt x="335" y="291"/>
                    </a:lnTo>
                    <a:cubicBezTo>
                      <a:pt x="277" y="240"/>
                      <a:pt x="222" y="193"/>
                      <a:pt x="168" y="146"/>
                    </a:cubicBezTo>
                    <a:close/>
                  </a:path>
                </a:pathLst>
              </a:custGeom>
              <a:solidFill>
                <a:srgbClr val="70E3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995;p26">
                <a:extLst>
                  <a:ext uri="{FF2B5EF4-FFF2-40B4-BE49-F238E27FC236}">
                    <a16:creationId xmlns:a16="http://schemas.microsoft.com/office/drawing/2014/main" id="{43C0905E-9EAC-7EAF-71A6-699E0C1FF682}"/>
                  </a:ext>
                </a:extLst>
              </p:cNvPr>
              <p:cNvSpPr/>
              <p:nvPr/>
            </p:nvSpPr>
            <p:spPr>
              <a:xfrm>
                <a:off x="-227040" y="660788"/>
                <a:ext cx="26772" cy="23664"/>
              </a:xfrm>
              <a:custGeom>
                <a:avLst/>
                <a:gdLst/>
                <a:ahLst/>
                <a:cxnLst/>
                <a:rect l="l" t="t" r="r" b="b"/>
                <a:pathLst>
                  <a:path w="379" h="335" extrusionOk="0">
                    <a:moveTo>
                      <a:pt x="15" y="0"/>
                    </a:moveTo>
                    <a:cubicBezTo>
                      <a:pt x="23" y="15"/>
                      <a:pt x="23" y="15"/>
                      <a:pt x="19" y="15"/>
                    </a:cubicBezTo>
                    <a:cubicBezTo>
                      <a:pt x="15" y="15"/>
                      <a:pt x="8" y="15"/>
                      <a:pt x="1" y="29"/>
                    </a:cubicBezTo>
                    <a:lnTo>
                      <a:pt x="1" y="44"/>
                    </a:lnTo>
                    <a:cubicBezTo>
                      <a:pt x="1" y="58"/>
                      <a:pt x="1" y="58"/>
                      <a:pt x="15" y="58"/>
                    </a:cubicBezTo>
                    <a:cubicBezTo>
                      <a:pt x="30" y="73"/>
                      <a:pt x="30" y="87"/>
                      <a:pt x="59" y="117"/>
                    </a:cubicBezTo>
                    <a:cubicBezTo>
                      <a:pt x="74" y="146"/>
                      <a:pt x="103" y="175"/>
                      <a:pt x="146" y="204"/>
                    </a:cubicBezTo>
                    <a:cubicBezTo>
                      <a:pt x="175" y="218"/>
                      <a:pt x="204" y="262"/>
                      <a:pt x="233" y="276"/>
                    </a:cubicBezTo>
                    <a:cubicBezTo>
                      <a:pt x="248" y="291"/>
                      <a:pt x="277" y="320"/>
                      <a:pt x="292" y="320"/>
                    </a:cubicBezTo>
                    <a:cubicBezTo>
                      <a:pt x="306" y="320"/>
                      <a:pt x="321" y="335"/>
                      <a:pt x="350" y="335"/>
                    </a:cubicBezTo>
                    <a:cubicBezTo>
                      <a:pt x="364" y="335"/>
                      <a:pt x="379" y="320"/>
                      <a:pt x="379" y="291"/>
                    </a:cubicBezTo>
                    <a:cubicBezTo>
                      <a:pt x="379" y="276"/>
                      <a:pt x="364" y="262"/>
                      <a:pt x="350" y="233"/>
                    </a:cubicBezTo>
                    <a:cubicBezTo>
                      <a:pt x="321" y="218"/>
                      <a:pt x="321" y="204"/>
                      <a:pt x="306" y="204"/>
                    </a:cubicBezTo>
                    <a:cubicBezTo>
                      <a:pt x="277" y="189"/>
                      <a:pt x="248" y="146"/>
                      <a:pt x="219" y="131"/>
                    </a:cubicBezTo>
                    <a:cubicBezTo>
                      <a:pt x="175" y="117"/>
                      <a:pt x="161" y="73"/>
                      <a:pt x="132" y="58"/>
                    </a:cubicBezTo>
                    <a:cubicBezTo>
                      <a:pt x="103" y="44"/>
                      <a:pt x="88" y="44"/>
                      <a:pt x="74" y="29"/>
                    </a:cubicBezTo>
                    <a:cubicBezTo>
                      <a:pt x="59" y="29"/>
                      <a:pt x="59" y="0"/>
                      <a:pt x="30" y="0"/>
                    </a:cubicBezTo>
                    <a:close/>
                  </a:path>
                </a:pathLst>
              </a:custGeom>
              <a:solidFill>
                <a:srgbClr val="007B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996;p26">
                <a:extLst>
                  <a:ext uri="{FF2B5EF4-FFF2-40B4-BE49-F238E27FC236}">
                    <a16:creationId xmlns:a16="http://schemas.microsoft.com/office/drawing/2014/main" id="{4CB18B90-875F-CE3D-06F8-7B96D1C056A2}"/>
                  </a:ext>
                </a:extLst>
              </p:cNvPr>
              <p:cNvSpPr/>
              <p:nvPr/>
            </p:nvSpPr>
            <p:spPr>
              <a:xfrm>
                <a:off x="-232126" y="689538"/>
                <a:ext cx="24723" cy="19567"/>
              </a:xfrm>
              <a:custGeom>
                <a:avLst/>
                <a:gdLst/>
                <a:ahLst/>
                <a:cxnLst/>
                <a:rect l="l" t="t" r="r" b="b"/>
                <a:pathLst>
                  <a:path w="350" h="277" extrusionOk="0">
                    <a:moveTo>
                      <a:pt x="0" y="0"/>
                    </a:moveTo>
                    <a:lnTo>
                      <a:pt x="349" y="277"/>
                    </a:lnTo>
                    <a:cubicBezTo>
                      <a:pt x="233" y="160"/>
                      <a:pt x="131" y="73"/>
                      <a:pt x="0" y="0"/>
                    </a:cubicBezTo>
                    <a:close/>
                  </a:path>
                </a:pathLst>
              </a:custGeom>
              <a:solidFill>
                <a:srgbClr val="70E3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997;p26">
                <a:extLst>
                  <a:ext uri="{FF2B5EF4-FFF2-40B4-BE49-F238E27FC236}">
                    <a16:creationId xmlns:a16="http://schemas.microsoft.com/office/drawing/2014/main" id="{E116A190-919B-471D-AE97-ABB55A62B4E6}"/>
                  </a:ext>
                </a:extLst>
              </p:cNvPr>
              <p:cNvSpPr/>
              <p:nvPr/>
            </p:nvSpPr>
            <p:spPr>
              <a:xfrm>
                <a:off x="-233186" y="688196"/>
                <a:ext cx="26772" cy="22957"/>
              </a:xfrm>
              <a:custGeom>
                <a:avLst/>
                <a:gdLst/>
                <a:ahLst/>
                <a:cxnLst/>
                <a:rect l="l" t="t" r="r" b="b"/>
                <a:pathLst>
                  <a:path w="379" h="325" extrusionOk="0">
                    <a:moveTo>
                      <a:pt x="5" y="0"/>
                    </a:moveTo>
                    <a:cubicBezTo>
                      <a:pt x="1" y="0"/>
                      <a:pt x="1" y="24"/>
                      <a:pt x="1" y="34"/>
                    </a:cubicBezTo>
                    <a:cubicBezTo>
                      <a:pt x="15" y="78"/>
                      <a:pt x="44" y="92"/>
                      <a:pt x="73" y="107"/>
                    </a:cubicBezTo>
                    <a:cubicBezTo>
                      <a:pt x="102" y="121"/>
                      <a:pt x="117" y="150"/>
                      <a:pt x="161" y="179"/>
                    </a:cubicBezTo>
                    <a:cubicBezTo>
                      <a:pt x="175" y="194"/>
                      <a:pt x="219" y="223"/>
                      <a:pt x="233" y="252"/>
                    </a:cubicBezTo>
                    <a:cubicBezTo>
                      <a:pt x="248" y="267"/>
                      <a:pt x="306" y="310"/>
                      <a:pt x="335" y="310"/>
                    </a:cubicBezTo>
                    <a:lnTo>
                      <a:pt x="320" y="310"/>
                    </a:lnTo>
                    <a:cubicBezTo>
                      <a:pt x="335" y="310"/>
                      <a:pt x="335" y="310"/>
                      <a:pt x="364" y="325"/>
                    </a:cubicBezTo>
                    <a:cubicBezTo>
                      <a:pt x="364" y="325"/>
                      <a:pt x="379" y="325"/>
                      <a:pt x="379" y="310"/>
                    </a:cubicBezTo>
                    <a:cubicBezTo>
                      <a:pt x="379" y="296"/>
                      <a:pt x="364" y="296"/>
                      <a:pt x="364" y="267"/>
                    </a:cubicBezTo>
                    <a:lnTo>
                      <a:pt x="364" y="296"/>
                    </a:lnTo>
                    <a:cubicBezTo>
                      <a:pt x="364" y="252"/>
                      <a:pt x="320" y="223"/>
                      <a:pt x="306" y="194"/>
                    </a:cubicBezTo>
                    <a:cubicBezTo>
                      <a:pt x="262" y="179"/>
                      <a:pt x="248" y="150"/>
                      <a:pt x="219" y="121"/>
                    </a:cubicBezTo>
                    <a:cubicBezTo>
                      <a:pt x="175" y="107"/>
                      <a:pt x="161" y="92"/>
                      <a:pt x="117" y="78"/>
                    </a:cubicBezTo>
                    <a:cubicBezTo>
                      <a:pt x="88" y="48"/>
                      <a:pt x="44" y="19"/>
                      <a:pt x="15" y="19"/>
                    </a:cubicBezTo>
                    <a:cubicBezTo>
                      <a:pt x="10" y="6"/>
                      <a:pt x="7" y="0"/>
                      <a:pt x="5" y="0"/>
                    </a:cubicBezTo>
                    <a:close/>
                  </a:path>
                </a:pathLst>
              </a:custGeom>
              <a:solidFill>
                <a:srgbClr val="007B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998;p26">
                <a:extLst>
                  <a:ext uri="{FF2B5EF4-FFF2-40B4-BE49-F238E27FC236}">
                    <a16:creationId xmlns:a16="http://schemas.microsoft.com/office/drawing/2014/main" id="{06280D24-4880-1592-91F0-D4E0F0131AEC}"/>
                  </a:ext>
                </a:extLst>
              </p:cNvPr>
              <p:cNvSpPr/>
              <p:nvPr/>
            </p:nvSpPr>
            <p:spPr>
              <a:xfrm>
                <a:off x="-303046" y="490200"/>
                <a:ext cx="161336" cy="228159"/>
              </a:xfrm>
              <a:custGeom>
                <a:avLst/>
                <a:gdLst/>
                <a:ahLst/>
                <a:cxnLst/>
                <a:rect l="l" t="t" r="r" b="b"/>
                <a:pathLst>
                  <a:path w="2284" h="3230" extrusionOk="0">
                    <a:moveTo>
                      <a:pt x="1469" y="1"/>
                    </a:moveTo>
                    <a:lnTo>
                      <a:pt x="1" y="437"/>
                    </a:lnTo>
                    <a:lnTo>
                      <a:pt x="815" y="3230"/>
                    </a:lnTo>
                    <a:lnTo>
                      <a:pt x="2284" y="2793"/>
                    </a:lnTo>
                    <a:lnTo>
                      <a:pt x="1469" y="1"/>
                    </a:lnTo>
                    <a:close/>
                  </a:path>
                </a:pathLst>
              </a:custGeom>
              <a:solidFill>
                <a:srgbClr val="459F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999;p26">
                <a:extLst>
                  <a:ext uri="{FF2B5EF4-FFF2-40B4-BE49-F238E27FC236}">
                    <a16:creationId xmlns:a16="http://schemas.microsoft.com/office/drawing/2014/main" id="{00EF8FE2-D6EE-A26F-FBE0-19D6E45C30A3}"/>
                  </a:ext>
                </a:extLst>
              </p:cNvPr>
              <p:cNvSpPr/>
              <p:nvPr/>
            </p:nvSpPr>
            <p:spPr>
              <a:xfrm>
                <a:off x="-255790" y="527143"/>
                <a:ext cx="25783" cy="21898"/>
              </a:xfrm>
              <a:custGeom>
                <a:avLst/>
                <a:gdLst/>
                <a:ahLst/>
                <a:cxnLst/>
                <a:rect l="l" t="t" r="r" b="b"/>
                <a:pathLst>
                  <a:path w="365" h="310" extrusionOk="0">
                    <a:moveTo>
                      <a:pt x="190" y="1"/>
                    </a:moveTo>
                    <a:cubicBezTo>
                      <a:pt x="154" y="1"/>
                      <a:pt x="121" y="11"/>
                      <a:pt x="102" y="31"/>
                    </a:cubicBezTo>
                    <a:cubicBezTo>
                      <a:pt x="30" y="74"/>
                      <a:pt x="1" y="176"/>
                      <a:pt x="59" y="249"/>
                    </a:cubicBezTo>
                    <a:cubicBezTo>
                      <a:pt x="95" y="285"/>
                      <a:pt x="142" y="309"/>
                      <a:pt x="190" y="309"/>
                    </a:cubicBezTo>
                    <a:cubicBezTo>
                      <a:pt x="219" y="309"/>
                      <a:pt x="249" y="300"/>
                      <a:pt x="277" y="278"/>
                    </a:cubicBezTo>
                    <a:cubicBezTo>
                      <a:pt x="350" y="220"/>
                      <a:pt x="364" y="132"/>
                      <a:pt x="321" y="60"/>
                    </a:cubicBezTo>
                    <a:cubicBezTo>
                      <a:pt x="288" y="19"/>
                      <a:pt x="236" y="1"/>
                      <a:pt x="190" y="1"/>
                    </a:cubicBezTo>
                    <a:close/>
                  </a:path>
                </a:pathLst>
              </a:custGeom>
              <a:solidFill>
                <a:srgbClr val="A797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000;p26">
                <a:extLst>
                  <a:ext uri="{FF2B5EF4-FFF2-40B4-BE49-F238E27FC236}">
                    <a16:creationId xmlns:a16="http://schemas.microsoft.com/office/drawing/2014/main" id="{F015F705-1EED-B992-DCEA-F88C05E6518F}"/>
                  </a:ext>
                </a:extLst>
              </p:cNvPr>
              <p:cNvSpPr/>
              <p:nvPr/>
            </p:nvSpPr>
            <p:spPr>
              <a:xfrm>
                <a:off x="-251693" y="530180"/>
                <a:ext cx="18578" cy="15893"/>
              </a:xfrm>
              <a:custGeom>
                <a:avLst/>
                <a:gdLst/>
                <a:ahLst/>
                <a:cxnLst/>
                <a:rect l="l" t="t" r="r" b="b"/>
                <a:pathLst>
                  <a:path w="263" h="225" extrusionOk="0">
                    <a:moveTo>
                      <a:pt x="129" y="1"/>
                    </a:moveTo>
                    <a:cubicBezTo>
                      <a:pt x="105" y="1"/>
                      <a:pt x="81" y="5"/>
                      <a:pt x="59" y="17"/>
                    </a:cubicBezTo>
                    <a:cubicBezTo>
                      <a:pt x="1" y="60"/>
                      <a:pt x="1" y="133"/>
                      <a:pt x="44" y="177"/>
                    </a:cubicBezTo>
                    <a:cubicBezTo>
                      <a:pt x="61" y="211"/>
                      <a:pt x="93" y="225"/>
                      <a:pt x="129" y="225"/>
                    </a:cubicBezTo>
                    <a:cubicBezTo>
                      <a:pt x="154" y="225"/>
                      <a:pt x="180" y="218"/>
                      <a:pt x="204" y="206"/>
                    </a:cubicBezTo>
                    <a:cubicBezTo>
                      <a:pt x="263" y="162"/>
                      <a:pt x="263" y="89"/>
                      <a:pt x="219" y="31"/>
                    </a:cubicBezTo>
                    <a:cubicBezTo>
                      <a:pt x="201" y="13"/>
                      <a:pt x="166" y="1"/>
                      <a:pt x="12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001;p26">
                <a:extLst>
                  <a:ext uri="{FF2B5EF4-FFF2-40B4-BE49-F238E27FC236}">
                    <a16:creationId xmlns:a16="http://schemas.microsoft.com/office/drawing/2014/main" id="{D99B0254-9566-69B4-0191-B7CEFDF1E86E}"/>
                  </a:ext>
                </a:extLst>
              </p:cNvPr>
              <p:cNvSpPr/>
              <p:nvPr/>
            </p:nvSpPr>
            <p:spPr>
              <a:xfrm>
                <a:off x="-374955" y="536608"/>
                <a:ext cx="221943" cy="600489"/>
              </a:xfrm>
              <a:custGeom>
                <a:avLst/>
                <a:gdLst/>
                <a:ahLst/>
                <a:cxnLst/>
                <a:rect l="l" t="t" r="r" b="b"/>
                <a:pathLst>
                  <a:path w="3142" h="8501" extrusionOk="0">
                    <a:moveTo>
                      <a:pt x="2924" y="1293"/>
                    </a:moveTo>
                    <a:cubicBezTo>
                      <a:pt x="2901" y="1324"/>
                      <a:pt x="2873" y="1351"/>
                      <a:pt x="2844" y="1380"/>
                    </a:cubicBezTo>
                    <a:lnTo>
                      <a:pt x="2844" y="1380"/>
                    </a:lnTo>
                    <a:lnTo>
                      <a:pt x="2924" y="1293"/>
                    </a:lnTo>
                    <a:close/>
                    <a:moveTo>
                      <a:pt x="2764" y="1467"/>
                    </a:moveTo>
                    <a:cubicBezTo>
                      <a:pt x="2706" y="1540"/>
                      <a:pt x="2662" y="1598"/>
                      <a:pt x="2604" y="1642"/>
                    </a:cubicBezTo>
                    <a:lnTo>
                      <a:pt x="2764" y="1467"/>
                    </a:lnTo>
                    <a:close/>
                    <a:moveTo>
                      <a:pt x="2827" y="1"/>
                    </a:moveTo>
                    <a:cubicBezTo>
                      <a:pt x="2782" y="1"/>
                      <a:pt x="2735" y="42"/>
                      <a:pt x="2735" y="42"/>
                    </a:cubicBezTo>
                    <a:cubicBezTo>
                      <a:pt x="2487" y="260"/>
                      <a:pt x="2255" y="493"/>
                      <a:pt x="2022" y="711"/>
                    </a:cubicBezTo>
                    <a:cubicBezTo>
                      <a:pt x="1848" y="856"/>
                      <a:pt x="1688" y="1016"/>
                      <a:pt x="1528" y="1162"/>
                    </a:cubicBezTo>
                    <a:cubicBezTo>
                      <a:pt x="1513" y="1176"/>
                      <a:pt x="1469" y="1205"/>
                      <a:pt x="1455" y="1220"/>
                    </a:cubicBezTo>
                    <a:lnTo>
                      <a:pt x="1455" y="1162"/>
                    </a:lnTo>
                    <a:lnTo>
                      <a:pt x="1280" y="566"/>
                    </a:lnTo>
                    <a:cubicBezTo>
                      <a:pt x="1237" y="566"/>
                      <a:pt x="1193" y="595"/>
                      <a:pt x="1179" y="638"/>
                    </a:cubicBezTo>
                    <a:cubicBezTo>
                      <a:pt x="1164" y="667"/>
                      <a:pt x="1164" y="726"/>
                      <a:pt x="1149" y="784"/>
                    </a:cubicBezTo>
                    <a:cubicBezTo>
                      <a:pt x="1091" y="1205"/>
                      <a:pt x="873" y="1540"/>
                      <a:pt x="728" y="1933"/>
                    </a:cubicBezTo>
                    <a:cubicBezTo>
                      <a:pt x="568" y="2340"/>
                      <a:pt x="509" y="2776"/>
                      <a:pt x="451" y="3213"/>
                    </a:cubicBezTo>
                    <a:cubicBezTo>
                      <a:pt x="335" y="4231"/>
                      <a:pt x="219" y="5278"/>
                      <a:pt x="88" y="6296"/>
                    </a:cubicBezTo>
                    <a:cubicBezTo>
                      <a:pt x="59" y="6674"/>
                      <a:pt x="0" y="7052"/>
                      <a:pt x="59" y="7430"/>
                    </a:cubicBezTo>
                    <a:cubicBezTo>
                      <a:pt x="117" y="7779"/>
                      <a:pt x="277" y="8201"/>
                      <a:pt x="582" y="8419"/>
                    </a:cubicBezTo>
                    <a:cubicBezTo>
                      <a:pt x="670" y="8476"/>
                      <a:pt x="760" y="8501"/>
                      <a:pt x="850" y="8501"/>
                    </a:cubicBezTo>
                    <a:cubicBezTo>
                      <a:pt x="1105" y="8501"/>
                      <a:pt x="1356" y="8307"/>
                      <a:pt x="1528" y="8114"/>
                    </a:cubicBezTo>
                    <a:cubicBezTo>
                      <a:pt x="1760" y="7838"/>
                      <a:pt x="1877" y="7416"/>
                      <a:pt x="1877" y="7067"/>
                    </a:cubicBezTo>
                    <a:lnTo>
                      <a:pt x="1877" y="7038"/>
                    </a:lnTo>
                    <a:cubicBezTo>
                      <a:pt x="1877" y="6340"/>
                      <a:pt x="1571" y="2689"/>
                      <a:pt x="1571" y="2689"/>
                    </a:cubicBezTo>
                    <a:lnTo>
                      <a:pt x="2415" y="2311"/>
                    </a:lnTo>
                    <a:cubicBezTo>
                      <a:pt x="2415" y="2311"/>
                      <a:pt x="2895" y="1947"/>
                      <a:pt x="3113" y="1540"/>
                    </a:cubicBezTo>
                    <a:cubicBezTo>
                      <a:pt x="3127" y="1511"/>
                      <a:pt x="3142" y="1467"/>
                      <a:pt x="3142" y="1438"/>
                    </a:cubicBezTo>
                    <a:cubicBezTo>
                      <a:pt x="3142" y="1344"/>
                      <a:pt x="3082" y="1303"/>
                      <a:pt x="3011" y="1303"/>
                    </a:cubicBezTo>
                    <a:cubicBezTo>
                      <a:pt x="2983" y="1303"/>
                      <a:pt x="2953" y="1309"/>
                      <a:pt x="2924" y="1322"/>
                    </a:cubicBezTo>
                    <a:cubicBezTo>
                      <a:pt x="3069" y="1162"/>
                      <a:pt x="3055" y="1104"/>
                      <a:pt x="3040" y="1060"/>
                    </a:cubicBezTo>
                    <a:cubicBezTo>
                      <a:pt x="2982" y="958"/>
                      <a:pt x="2895" y="958"/>
                      <a:pt x="2895" y="958"/>
                    </a:cubicBezTo>
                    <a:cubicBezTo>
                      <a:pt x="2982" y="915"/>
                      <a:pt x="2997" y="886"/>
                      <a:pt x="2967" y="740"/>
                    </a:cubicBezTo>
                    <a:cubicBezTo>
                      <a:pt x="2938" y="660"/>
                      <a:pt x="2880" y="638"/>
                      <a:pt x="2815" y="638"/>
                    </a:cubicBezTo>
                    <a:cubicBezTo>
                      <a:pt x="2749" y="638"/>
                      <a:pt x="2677" y="660"/>
                      <a:pt x="2618" y="667"/>
                    </a:cubicBezTo>
                    <a:cubicBezTo>
                      <a:pt x="2546" y="696"/>
                      <a:pt x="2458" y="740"/>
                      <a:pt x="2415" y="769"/>
                    </a:cubicBezTo>
                    <a:lnTo>
                      <a:pt x="2400" y="784"/>
                    </a:lnTo>
                    <a:lnTo>
                      <a:pt x="2240" y="944"/>
                    </a:lnTo>
                    <a:lnTo>
                      <a:pt x="2444" y="696"/>
                    </a:lnTo>
                    <a:cubicBezTo>
                      <a:pt x="2778" y="376"/>
                      <a:pt x="2924" y="144"/>
                      <a:pt x="2895" y="57"/>
                    </a:cubicBezTo>
                    <a:cubicBezTo>
                      <a:pt x="2879" y="14"/>
                      <a:pt x="2853" y="1"/>
                      <a:pt x="2827" y="1"/>
                    </a:cubicBezTo>
                    <a:close/>
                  </a:path>
                </a:pathLst>
              </a:custGeom>
              <a:solidFill>
                <a:srgbClr val="70E3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002;p26">
                <a:extLst>
                  <a:ext uri="{FF2B5EF4-FFF2-40B4-BE49-F238E27FC236}">
                    <a16:creationId xmlns:a16="http://schemas.microsoft.com/office/drawing/2014/main" id="{71FC5F5A-C2A1-5740-34A8-3F9AD456FADA}"/>
                  </a:ext>
                </a:extLst>
              </p:cNvPr>
              <p:cNvSpPr/>
              <p:nvPr/>
            </p:nvSpPr>
            <p:spPr>
              <a:xfrm>
                <a:off x="-216092" y="600676"/>
                <a:ext cx="47398" cy="32846"/>
              </a:xfrm>
              <a:custGeom>
                <a:avLst/>
                <a:gdLst/>
                <a:ahLst/>
                <a:cxnLst/>
                <a:rect l="l" t="t" r="r" b="b"/>
                <a:pathLst>
                  <a:path w="671" h="465" extrusionOk="0">
                    <a:moveTo>
                      <a:pt x="644" y="1"/>
                    </a:moveTo>
                    <a:cubicBezTo>
                      <a:pt x="640" y="1"/>
                      <a:pt x="636" y="3"/>
                      <a:pt x="631" y="8"/>
                    </a:cubicBezTo>
                    <a:cubicBezTo>
                      <a:pt x="369" y="80"/>
                      <a:pt x="151" y="240"/>
                      <a:pt x="20" y="458"/>
                    </a:cubicBezTo>
                    <a:cubicBezTo>
                      <a:pt x="209" y="269"/>
                      <a:pt x="413" y="168"/>
                      <a:pt x="646" y="80"/>
                    </a:cubicBezTo>
                    <a:cubicBezTo>
                      <a:pt x="670" y="56"/>
                      <a:pt x="664" y="1"/>
                      <a:pt x="644" y="1"/>
                    </a:cubicBezTo>
                    <a:close/>
                    <a:moveTo>
                      <a:pt x="20" y="458"/>
                    </a:moveTo>
                    <a:cubicBezTo>
                      <a:pt x="1" y="458"/>
                      <a:pt x="1" y="465"/>
                      <a:pt x="7" y="465"/>
                    </a:cubicBezTo>
                    <a:cubicBezTo>
                      <a:pt x="11" y="465"/>
                      <a:pt x="15" y="463"/>
                      <a:pt x="20" y="458"/>
                    </a:cubicBezTo>
                    <a:close/>
                  </a:path>
                </a:pathLst>
              </a:custGeom>
              <a:solidFill>
                <a:srgbClr val="007B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41814738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154"/>
        <p:cNvGrpSpPr/>
        <p:nvPr/>
      </p:nvGrpSpPr>
      <p:grpSpPr>
        <a:xfrm>
          <a:off x="0" y="0"/>
          <a:ext cx="0" cy="0"/>
          <a:chOff x="0" y="0"/>
          <a:chExt cx="0" cy="0"/>
        </a:xfrm>
      </p:grpSpPr>
      <p:sp>
        <p:nvSpPr>
          <p:cNvPr id="5" name="Titre 4">
            <a:extLst>
              <a:ext uri="{FF2B5EF4-FFF2-40B4-BE49-F238E27FC236}">
                <a16:creationId xmlns:a16="http://schemas.microsoft.com/office/drawing/2014/main" id="{41D191CD-CF6C-8E7C-9EF2-F42B306E29EC}"/>
              </a:ext>
            </a:extLst>
          </p:cNvPr>
          <p:cNvSpPr>
            <a:spLocks noGrp="1"/>
          </p:cNvSpPr>
          <p:nvPr>
            <p:ph type="title"/>
          </p:nvPr>
        </p:nvSpPr>
        <p:spPr>
          <a:xfrm>
            <a:off x="1039421" y="691729"/>
            <a:ext cx="7065158" cy="497700"/>
          </a:xfrm>
        </p:spPr>
        <p:txBody>
          <a:bodyPr/>
          <a:lstStyle/>
          <a:p>
            <a:pPr algn="ctr"/>
            <a:r>
              <a:rPr lang="fr-FR" sz="3200" dirty="0">
                <a:solidFill>
                  <a:schemeClr val="bg2"/>
                </a:solidFill>
              </a:rPr>
              <a:t>A. Le consommateur est devenu plus social</a:t>
            </a:r>
          </a:p>
        </p:txBody>
      </p:sp>
      <p:sp>
        <p:nvSpPr>
          <p:cNvPr id="6" name="Rectangle : coins arrondis 5">
            <a:extLst>
              <a:ext uri="{FF2B5EF4-FFF2-40B4-BE49-F238E27FC236}">
                <a16:creationId xmlns:a16="http://schemas.microsoft.com/office/drawing/2014/main" id="{E2985E04-1E2A-0FD4-2059-B46C22BA2C51}"/>
              </a:ext>
            </a:extLst>
          </p:cNvPr>
          <p:cNvSpPr/>
          <p:nvPr/>
        </p:nvSpPr>
        <p:spPr>
          <a:xfrm>
            <a:off x="4537676" y="1411111"/>
            <a:ext cx="4120062" cy="3147270"/>
          </a:xfrm>
          <a:prstGeom prst="round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200" kern="0" dirty="0">
                <a:effectLst/>
                <a:latin typeface="Fira Sans Extra Condensed SemiBold" panose="020B0604020202020204" charset="0"/>
                <a:ea typeface="Times New Roman" panose="02020603050405020304" pitchFamily="18" charset="0"/>
                <a:cs typeface="Times New Roman" panose="02020603050405020304" pitchFamily="18" charset="0"/>
              </a:rPr>
              <a:t>L'audience massive des réseaux sociaux : </a:t>
            </a:r>
          </a:p>
          <a:p>
            <a:endParaRPr lang="fr-FR" sz="1200" kern="0" dirty="0">
              <a:effectLst/>
              <a:latin typeface="Fira Sans Extra Condensed SemiBold" panose="020B0604020202020204" charset="0"/>
              <a:ea typeface="Times New Roman" panose="02020603050405020304" pitchFamily="18" charset="0"/>
              <a:cs typeface="Times New Roman" panose="02020603050405020304" pitchFamily="18" charset="0"/>
            </a:endParaRPr>
          </a:p>
          <a:p>
            <a:pPr marL="285750" indent="-285750">
              <a:buClr>
                <a:schemeClr val="bg1"/>
              </a:buClr>
              <a:buFont typeface="Wingdings" panose="05000000000000000000" pitchFamily="2" charset="2"/>
              <a:buChar char="v"/>
            </a:pPr>
            <a:r>
              <a:rPr lang="fr-FR" sz="1200" dirty="0">
                <a:latin typeface="Fira Sans Extra Condensed SemiBold" panose="020B0604020202020204" charset="0"/>
                <a:ea typeface="Times New Roman" panose="02020603050405020304" pitchFamily="18" charset="0"/>
                <a:cs typeface="Times New Roman" panose="02020603050405020304" pitchFamily="18" charset="0"/>
              </a:rPr>
              <a:t>45M d’utilisateurs chaque mois sur YouTube et Facebook</a:t>
            </a:r>
          </a:p>
          <a:p>
            <a:pPr marL="285750" indent="-285750">
              <a:buClr>
                <a:schemeClr val="bg1"/>
              </a:buClr>
              <a:buFont typeface="Wingdings" panose="05000000000000000000" pitchFamily="2" charset="2"/>
              <a:buChar char="v"/>
            </a:pPr>
            <a:r>
              <a:rPr lang="fr-FR" sz="1200" dirty="0">
                <a:latin typeface="Fira Sans Extra Condensed SemiBold" panose="020B0604020202020204" charset="0"/>
                <a:ea typeface="Times New Roman" panose="02020603050405020304" pitchFamily="18" charset="0"/>
                <a:cs typeface="Times New Roman" panose="02020603050405020304" pitchFamily="18" charset="0"/>
              </a:rPr>
              <a:t>80% des internautes sont inscrits sur au moins 1 réseau social</a:t>
            </a:r>
          </a:p>
          <a:p>
            <a:pPr marL="285750" indent="-285750">
              <a:buClr>
                <a:schemeClr val="bg1"/>
              </a:buClr>
              <a:buFont typeface="Wingdings" panose="05000000000000000000" pitchFamily="2" charset="2"/>
              <a:buChar char="v"/>
            </a:pPr>
            <a:r>
              <a:rPr lang="fr-FR" sz="1200" kern="0" dirty="0">
                <a:effectLst/>
                <a:latin typeface="Fira Sans Extra Condensed SemiBold" panose="020B0604020202020204" charset="0"/>
                <a:ea typeface="Times New Roman" panose="02020603050405020304" pitchFamily="18" charset="0"/>
                <a:cs typeface="Times New Roman" panose="02020603050405020304" pitchFamily="18" charset="0"/>
              </a:rPr>
              <a:t>Aujourd'hui sur internet, le contenu généré par les internautes est plus important que le contenu généré par les entreprises ou les marques</a:t>
            </a:r>
          </a:p>
          <a:p>
            <a:pPr marL="171450" indent="-171450">
              <a:buClr>
                <a:schemeClr val="bg1"/>
              </a:buClr>
              <a:buFont typeface="Wingdings" panose="05000000000000000000" pitchFamily="2" charset="2"/>
              <a:buChar char="Ø"/>
            </a:pPr>
            <a:r>
              <a:rPr lang="fr-FR" sz="1200" dirty="0">
                <a:latin typeface="Fira Sans Extra Condensed SemiBold" panose="020B0604020202020204" charset="0"/>
                <a:ea typeface="Times New Roman" panose="02020603050405020304" pitchFamily="18" charset="0"/>
                <a:cs typeface="Times New Roman" panose="02020603050405020304" pitchFamily="18" charset="0"/>
                <a:sym typeface="Wingdings" panose="05000000000000000000" pitchFamily="2" charset="2"/>
              </a:rPr>
              <a:t>UGC (User generated content: contenu généré par les utilisateurs)</a:t>
            </a:r>
          </a:p>
          <a:p>
            <a:pPr marL="171450" indent="-171450">
              <a:buClr>
                <a:schemeClr val="bg1"/>
              </a:buClr>
              <a:buFont typeface="Wingdings" panose="05000000000000000000" pitchFamily="2" charset="2"/>
              <a:buChar char="v"/>
            </a:pPr>
            <a:r>
              <a:rPr lang="fr-FR" sz="1200" dirty="0">
                <a:latin typeface="Fira Sans Extra Condensed SemiBold" panose="020B0604020202020204" charset="0"/>
                <a:cs typeface="Times New Roman" panose="02020603050405020304" pitchFamily="18" charset="0"/>
              </a:rPr>
              <a:t>Les consommateurs sont des acteurs de la communication des marques, au vu de l’influence que ce contenu peut avoir sur les décisions d’achat, les marques incitent les consommateurs à générer du contenu à leur propos.</a:t>
            </a:r>
          </a:p>
        </p:txBody>
      </p:sp>
      <p:pic>
        <p:nvPicPr>
          <p:cNvPr id="4" name="Image 3">
            <a:extLst>
              <a:ext uri="{FF2B5EF4-FFF2-40B4-BE49-F238E27FC236}">
                <a16:creationId xmlns:a16="http://schemas.microsoft.com/office/drawing/2014/main" id="{33A460BC-5266-3B9D-F470-CB7A06A372C2}"/>
              </a:ext>
            </a:extLst>
          </p:cNvPr>
          <p:cNvPicPr>
            <a:picLocks noChangeAspect="1"/>
          </p:cNvPicPr>
          <p:nvPr/>
        </p:nvPicPr>
        <p:blipFill>
          <a:blip r:embed="rId3"/>
          <a:stretch>
            <a:fillRect/>
          </a:stretch>
        </p:blipFill>
        <p:spPr>
          <a:xfrm>
            <a:off x="260143" y="1411111"/>
            <a:ext cx="4120062" cy="3147269"/>
          </a:xfrm>
          <a:prstGeom prst="rect">
            <a:avLst/>
          </a:prstGeom>
        </p:spPr>
      </p:pic>
    </p:spTree>
    <p:extLst>
      <p:ext uri="{BB962C8B-B14F-4D97-AF65-F5344CB8AC3E}">
        <p14:creationId xmlns:p14="http://schemas.microsoft.com/office/powerpoint/2010/main" val="12526916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154"/>
        <p:cNvGrpSpPr/>
        <p:nvPr/>
      </p:nvGrpSpPr>
      <p:grpSpPr>
        <a:xfrm>
          <a:off x="0" y="0"/>
          <a:ext cx="0" cy="0"/>
          <a:chOff x="0" y="0"/>
          <a:chExt cx="0" cy="0"/>
        </a:xfrm>
      </p:grpSpPr>
      <p:sp>
        <p:nvSpPr>
          <p:cNvPr id="5" name="Titre 4">
            <a:extLst>
              <a:ext uri="{FF2B5EF4-FFF2-40B4-BE49-F238E27FC236}">
                <a16:creationId xmlns:a16="http://schemas.microsoft.com/office/drawing/2014/main" id="{41D191CD-CF6C-8E7C-9EF2-F42B306E29EC}"/>
              </a:ext>
            </a:extLst>
          </p:cNvPr>
          <p:cNvSpPr>
            <a:spLocks noGrp="1"/>
          </p:cNvSpPr>
          <p:nvPr>
            <p:ph type="title"/>
          </p:nvPr>
        </p:nvSpPr>
        <p:spPr>
          <a:xfrm>
            <a:off x="1039421" y="691729"/>
            <a:ext cx="7065158" cy="497700"/>
          </a:xfrm>
        </p:spPr>
        <p:txBody>
          <a:bodyPr/>
          <a:lstStyle/>
          <a:p>
            <a:pPr algn="ctr"/>
            <a:r>
              <a:rPr lang="fr-FR" sz="3200" dirty="0">
                <a:solidFill>
                  <a:schemeClr val="bg2"/>
                </a:solidFill>
              </a:rPr>
              <a:t>A. Le consommateur est devenu plus social</a:t>
            </a:r>
          </a:p>
        </p:txBody>
      </p:sp>
      <p:pic>
        <p:nvPicPr>
          <p:cNvPr id="3" name="Image 2">
            <a:extLst>
              <a:ext uri="{FF2B5EF4-FFF2-40B4-BE49-F238E27FC236}">
                <a16:creationId xmlns:a16="http://schemas.microsoft.com/office/drawing/2014/main" id="{B88E505D-B61F-E899-9483-F7212F8B9CFF}"/>
              </a:ext>
            </a:extLst>
          </p:cNvPr>
          <p:cNvPicPr>
            <a:picLocks noChangeAspect="1"/>
          </p:cNvPicPr>
          <p:nvPr/>
        </p:nvPicPr>
        <p:blipFill>
          <a:blip r:embed="rId3"/>
          <a:stretch>
            <a:fillRect/>
          </a:stretch>
        </p:blipFill>
        <p:spPr>
          <a:xfrm>
            <a:off x="142875" y="1189428"/>
            <a:ext cx="4429125" cy="3506749"/>
          </a:xfrm>
          <a:prstGeom prst="rect">
            <a:avLst/>
          </a:prstGeom>
        </p:spPr>
      </p:pic>
      <p:pic>
        <p:nvPicPr>
          <p:cNvPr id="8" name="Image 7">
            <a:extLst>
              <a:ext uri="{FF2B5EF4-FFF2-40B4-BE49-F238E27FC236}">
                <a16:creationId xmlns:a16="http://schemas.microsoft.com/office/drawing/2014/main" id="{4C5CB978-706C-AB16-0053-BA36C72F9C4F}"/>
              </a:ext>
            </a:extLst>
          </p:cNvPr>
          <p:cNvPicPr>
            <a:picLocks noChangeAspect="1"/>
          </p:cNvPicPr>
          <p:nvPr/>
        </p:nvPicPr>
        <p:blipFill>
          <a:blip r:embed="rId4"/>
          <a:stretch>
            <a:fillRect/>
          </a:stretch>
        </p:blipFill>
        <p:spPr>
          <a:xfrm>
            <a:off x="4571999" y="1189429"/>
            <a:ext cx="4429126" cy="3506750"/>
          </a:xfrm>
          <a:prstGeom prst="rect">
            <a:avLst/>
          </a:prstGeom>
        </p:spPr>
      </p:pic>
    </p:spTree>
    <p:extLst>
      <p:ext uri="{BB962C8B-B14F-4D97-AF65-F5344CB8AC3E}">
        <p14:creationId xmlns:p14="http://schemas.microsoft.com/office/powerpoint/2010/main" val="13204374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154"/>
        <p:cNvGrpSpPr/>
        <p:nvPr/>
      </p:nvGrpSpPr>
      <p:grpSpPr>
        <a:xfrm>
          <a:off x="0" y="0"/>
          <a:ext cx="0" cy="0"/>
          <a:chOff x="0" y="0"/>
          <a:chExt cx="0" cy="0"/>
        </a:xfrm>
      </p:grpSpPr>
      <p:sp>
        <p:nvSpPr>
          <p:cNvPr id="5" name="Titre 4">
            <a:extLst>
              <a:ext uri="{FF2B5EF4-FFF2-40B4-BE49-F238E27FC236}">
                <a16:creationId xmlns:a16="http://schemas.microsoft.com/office/drawing/2014/main" id="{41D191CD-CF6C-8E7C-9EF2-F42B306E29EC}"/>
              </a:ext>
            </a:extLst>
          </p:cNvPr>
          <p:cNvSpPr>
            <a:spLocks noGrp="1"/>
          </p:cNvSpPr>
          <p:nvPr>
            <p:ph type="title"/>
          </p:nvPr>
        </p:nvSpPr>
        <p:spPr>
          <a:xfrm>
            <a:off x="1129733" y="1052977"/>
            <a:ext cx="7065158" cy="497700"/>
          </a:xfrm>
        </p:spPr>
        <p:txBody>
          <a:bodyPr/>
          <a:lstStyle/>
          <a:p>
            <a:pPr algn="ctr"/>
            <a:r>
              <a:rPr lang="fr-FR" sz="2800" dirty="0">
                <a:solidFill>
                  <a:schemeClr val="bg2"/>
                </a:solidFill>
              </a:rPr>
              <a:t>B. Storytelling en réponse aux exigences de sens et de transparence</a:t>
            </a:r>
            <a:br>
              <a:rPr lang="fr-FR" sz="1800" b="1" kern="100" dirty="0">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rPr>
            </a:br>
            <a:endParaRPr lang="fr-FR" sz="3200" dirty="0">
              <a:solidFill>
                <a:schemeClr val="bg2"/>
              </a:solidFill>
            </a:endParaRPr>
          </a:p>
        </p:txBody>
      </p:sp>
      <p:sp>
        <p:nvSpPr>
          <p:cNvPr id="2" name="Rectangle : coins arrondis 1">
            <a:extLst>
              <a:ext uri="{FF2B5EF4-FFF2-40B4-BE49-F238E27FC236}">
                <a16:creationId xmlns:a16="http://schemas.microsoft.com/office/drawing/2014/main" id="{1FCA5D28-47B1-9F74-A418-56018AD91EA3}"/>
              </a:ext>
            </a:extLst>
          </p:cNvPr>
          <p:cNvSpPr/>
          <p:nvPr/>
        </p:nvSpPr>
        <p:spPr>
          <a:xfrm>
            <a:off x="3917241" y="1573257"/>
            <a:ext cx="4300227" cy="3438875"/>
          </a:xfrm>
          <a:prstGeom prst="round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marR="137160" indent="-171450">
              <a:spcBef>
                <a:spcPts val="1080"/>
              </a:spcBef>
              <a:spcAft>
                <a:spcPts val="1080"/>
              </a:spcAft>
              <a:buClr>
                <a:schemeClr val="bg1"/>
              </a:buClr>
              <a:buFont typeface="Wingdings" panose="05000000000000000000" pitchFamily="2" charset="2"/>
              <a:buChar char="v"/>
            </a:pPr>
            <a:r>
              <a:rPr lang="fr-FR" sz="1050" dirty="0">
                <a:solidFill>
                  <a:schemeClr val="bg1"/>
                </a:solidFill>
                <a:effectLst/>
                <a:latin typeface="Fira Sans Extra Condensed SemiBold" panose="020B0604020202020204" charset="0"/>
                <a:ea typeface="Times New Roman" panose="02020603050405020304" pitchFamily="18" charset="0"/>
              </a:rPr>
              <a:t>Le consommateur a aujourd'hui accès à une information quasiment illimitée sur les marques, leurs processus de fabrication, leurs valeurs et engagements, les ingrédients qu'elles utilisent, etc. </a:t>
            </a:r>
            <a:endParaRPr lang="fr-FR" sz="1050" dirty="0">
              <a:solidFill>
                <a:schemeClr val="bg1"/>
              </a:solidFill>
              <a:latin typeface="Fira Sans Extra Condensed SemiBold" panose="020B0604020202020204" charset="0"/>
              <a:ea typeface="Times New Roman" panose="02020603050405020304" pitchFamily="18" charset="0"/>
            </a:endParaRPr>
          </a:p>
          <a:p>
            <a:pPr marL="171450" marR="137160" indent="-171450">
              <a:spcBef>
                <a:spcPts val="1080"/>
              </a:spcBef>
              <a:spcAft>
                <a:spcPts val="1080"/>
              </a:spcAft>
              <a:buClr>
                <a:schemeClr val="bg1"/>
              </a:buClr>
              <a:buFont typeface="Wingdings" panose="05000000000000000000" pitchFamily="2" charset="2"/>
              <a:buChar char="v"/>
            </a:pPr>
            <a:r>
              <a:rPr lang="fr-FR" sz="1050" dirty="0">
                <a:solidFill>
                  <a:schemeClr val="bg1"/>
                </a:solidFill>
                <a:effectLst/>
                <a:latin typeface="Fira Sans Extra Condensed SemiBold" panose="020B0604020202020204" charset="0"/>
                <a:ea typeface="Times New Roman" panose="02020603050405020304" pitchFamily="18" charset="0"/>
              </a:rPr>
              <a:t>Le consommateur prend également conscience qu'il peut agir sur les entreprises, à travers ses prises de paroles ou par ses choix de consommation. On parle ainsi aujourd'hui de </a:t>
            </a:r>
            <a:r>
              <a:rPr lang="fr-FR" sz="1050" dirty="0" err="1">
                <a:solidFill>
                  <a:schemeClr val="bg1"/>
                </a:solidFill>
                <a:effectLst/>
                <a:latin typeface="Fira Sans Extra Condensed SemiBold" panose="020B0604020202020204" charset="0"/>
                <a:ea typeface="Times New Roman" panose="02020603050405020304" pitchFamily="18" charset="0"/>
              </a:rPr>
              <a:t>consomm'acteur</a:t>
            </a:r>
            <a:r>
              <a:rPr lang="fr-FR" sz="1050" dirty="0">
                <a:solidFill>
                  <a:schemeClr val="bg1"/>
                </a:solidFill>
                <a:effectLst/>
                <a:latin typeface="Fira Sans Extra Condensed SemiBold" panose="020B0604020202020204" charset="0"/>
                <a:ea typeface="Times New Roman" panose="02020603050405020304" pitchFamily="18" charset="0"/>
              </a:rPr>
              <a:t>. De nombreux internautes ont ainsi appelé au boycott des marques de fast fashion (Zara, H&amp;M, etc.) suite à l'effondrement du Rana Plaza, en 2013 au Bangladesh (lieu de production de plusieurs grandes marques internationales) qui a révélé les conditions de travail dangereuses auxquelles étaient soumis les employés.</a:t>
            </a:r>
          </a:p>
          <a:p>
            <a:pPr marL="171450" marR="137160" indent="-171450">
              <a:buClr>
                <a:schemeClr val="bg1"/>
              </a:buClr>
              <a:buFont typeface="Wingdings" panose="05000000000000000000" pitchFamily="2" charset="2"/>
              <a:buChar char="v"/>
            </a:pPr>
            <a:r>
              <a:rPr lang="fr-FR" sz="1050" dirty="0">
                <a:solidFill>
                  <a:schemeClr val="bg1"/>
                </a:solidFill>
                <a:effectLst/>
                <a:latin typeface="Fira Sans Extra Condensed SemiBold" panose="020B0604020202020204" charset="0"/>
                <a:ea typeface="Times New Roman" panose="02020603050405020304" pitchFamily="18" charset="0"/>
              </a:rPr>
              <a:t>De même, le succès de l'application YUKA a un impact direct sur de nombreuses marques. Cette application déchiffre les étiquettes de nombreux produits de consommation courante et promet, selon l'entreprise, de « </a:t>
            </a:r>
            <a:r>
              <a:rPr lang="fr-FR" sz="1050" i="1" dirty="0">
                <a:solidFill>
                  <a:schemeClr val="bg1"/>
                </a:solidFill>
                <a:effectLst/>
                <a:latin typeface="Fira Sans Extra Condensed SemiBold" panose="020B0604020202020204" charset="0"/>
                <a:ea typeface="Times New Roman" panose="02020603050405020304" pitchFamily="18" charset="0"/>
              </a:rPr>
              <a:t>visualiser les produits qui sont bons et ceux qu'il vaut mieux éviter</a:t>
            </a:r>
            <a:r>
              <a:rPr lang="fr-FR" sz="1050" dirty="0">
                <a:solidFill>
                  <a:schemeClr val="bg1"/>
                </a:solidFill>
                <a:effectLst/>
                <a:latin typeface="Fira Sans Extra Condensed SemiBold" panose="020B0604020202020204" charset="0"/>
                <a:ea typeface="Times New Roman" panose="02020603050405020304" pitchFamily="18" charset="0"/>
              </a:rPr>
              <a:t> ». </a:t>
            </a:r>
          </a:p>
        </p:txBody>
      </p:sp>
      <p:pic>
        <p:nvPicPr>
          <p:cNvPr id="4" name="Image 3" descr="Une image contenant texte&#10;&#10;Description générée automatiquement">
            <a:extLst>
              <a:ext uri="{FF2B5EF4-FFF2-40B4-BE49-F238E27FC236}">
                <a16:creationId xmlns:a16="http://schemas.microsoft.com/office/drawing/2014/main" id="{1600B246-E306-A37D-B6F1-FA9F3C92240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66884" y="1164286"/>
            <a:ext cx="2764938" cy="3847846"/>
          </a:xfrm>
          <a:prstGeom prst="rect">
            <a:avLst/>
          </a:prstGeom>
          <a:noFill/>
          <a:ln>
            <a:noFill/>
          </a:ln>
        </p:spPr>
      </p:pic>
    </p:spTree>
    <p:extLst>
      <p:ext uri="{BB962C8B-B14F-4D97-AF65-F5344CB8AC3E}">
        <p14:creationId xmlns:p14="http://schemas.microsoft.com/office/powerpoint/2010/main" val="15054547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154"/>
        <p:cNvGrpSpPr/>
        <p:nvPr/>
      </p:nvGrpSpPr>
      <p:grpSpPr>
        <a:xfrm>
          <a:off x="0" y="0"/>
          <a:ext cx="0" cy="0"/>
          <a:chOff x="0" y="0"/>
          <a:chExt cx="0" cy="0"/>
        </a:xfrm>
      </p:grpSpPr>
      <p:sp>
        <p:nvSpPr>
          <p:cNvPr id="5" name="Titre 4">
            <a:extLst>
              <a:ext uri="{FF2B5EF4-FFF2-40B4-BE49-F238E27FC236}">
                <a16:creationId xmlns:a16="http://schemas.microsoft.com/office/drawing/2014/main" id="{41D191CD-CF6C-8E7C-9EF2-F42B306E29EC}"/>
              </a:ext>
            </a:extLst>
          </p:cNvPr>
          <p:cNvSpPr>
            <a:spLocks noGrp="1"/>
          </p:cNvSpPr>
          <p:nvPr>
            <p:ph type="title"/>
          </p:nvPr>
        </p:nvSpPr>
        <p:spPr>
          <a:xfrm>
            <a:off x="1129733" y="1052977"/>
            <a:ext cx="7065158" cy="497700"/>
          </a:xfrm>
        </p:spPr>
        <p:txBody>
          <a:bodyPr/>
          <a:lstStyle/>
          <a:p>
            <a:pPr algn="ctr"/>
            <a:r>
              <a:rPr lang="fr-FR" sz="2800" dirty="0">
                <a:solidFill>
                  <a:schemeClr val="bg2"/>
                </a:solidFill>
              </a:rPr>
              <a:t>B. Storytelling en réponse aux exigences de sens et de transparence</a:t>
            </a:r>
            <a:br>
              <a:rPr lang="fr-FR" sz="1800" b="1" kern="100" dirty="0">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rPr>
            </a:br>
            <a:endParaRPr lang="fr-FR" sz="3200" dirty="0">
              <a:solidFill>
                <a:schemeClr val="bg2"/>
              </a:solidFill>
            </a:endParaRPr>
          </a:p>
        </p:txBody>
      </p:sp>
      <p:sp>
        <p:nvSpPr>
          <p:cNvPr id="2" name="Rectangle : coins arrondis 1">
            <a:extLst>
              <a:ext uri="{FF2B5EF4-FFF2-40B4-BE49-F238E27FC236}">
                <a16:creationId xmlns:a16="http://schemas.microsoft.com/office/drawing/2014/main" id="{1FCA5D28-47B1-9F74-A418-56018AD91EA3}"/>
              </a:ext>
            </a:extLst>
          </p:cNvPr>
          <p:cNvSpPr/>
          <p:nvPr/>
        </p:nvSpPr>
        <p:spPr>
          <a:xfrm>
            <a:off x="1767255" y="4200590"/>
            <a:ext cx="5609486" cy="913277"/>
          </a:xfrm>
          <a:prstGeom prst="round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marR="137160" indent="-171450">
              <a:spcBef>
                <a:spcPts val="1080"/>
              </a:spcBef>
              <a:spcAft>
                <a:spcPts val="1080"/>
              </a:spcAft>
              <a:buClr>
                <a:schemeClr val="bg1"/>
              </a:buClr>
              <a:buFont typeface="Wingdings" panose="05000000000000000000" pitchFamily="2" charset="2"/>
              <a:buChar char="v"/>
            </a:pPr>
            <a:r>
              <a:rPr lang="fr-FR" sz="1100" b="0" i="0" dirty="0">
                <a:effectLst/>
                <a:latin typeface="Fira Sans Extra Condensed SemiBold" panose="020B0604020202020204" charset="0"/>
              </a:rPr>
              <a:t>Dans sa publicité de 2015 « </a:t>
            </a:r>
            <a:r>
              <a:rPr lang="fr-FR" sz="1100" b="0" i="1" dirty="0">
                <a:effectLst/>
                <a:latin typeface="Fira Sans Extra Condensed SemiBold" panose="020B0604020202020204" charset="0"/>
              </a:rPr>
              <a:t>La Force du Volcan</a:t>
            </a:r>
            <a:r>
              <a:rPr lang="fr-FR" sz="1100" b="0" i="0" dirty="0">
                <a:effectLst/>
                <a:latin typeface="Fira Sans Extra Condensed SemiBold" panose="020B0604020202020204" charset="0"/>
              </a:rPr>
              <a:t> », Volvic exprime dans une réalisation cinématographique impressionnante toute la richesse de son eau minérale, qui a « </a:t>
            </a:r>
            <a:r>
              <a:rPr lang="fr-FR" sz="1100" b="0" i="1" dirty="0">
                <a:effectLst/>
                <a:latin typeface="Fira Sans Extra Condensed SemiBold" panose="020B0604020202020204" charset="0"/>
              </a:rPr>
              <a:t>assisté à la création du monde et traversé les volcans pendant des millénaires</a:t>
            </a:r>
            <a:r>
              <a:rPr lang="fr-FR" sz="1100" b="0" i="0" dirty="0">
                <a:effectLst/>
                <a:latin typeface="Fira Sans Extra Condensed SemiBold" panose="020B0604020202020204" charset="0"/>
              </a:rPr>
              <a:t> » avant d'arriver dans la bouteille du consommateur. Volvic apparaît donc comme une eau aux bénéfices uniques et se différencie ainsi fortement de ses concurrents.</a:t>
            </a:r>
            <a:endParaRPr lang="fr-FR" sz="1100" dirty="0">
              <a:solidFill>
                <a:schemeClr val="bg1"/>
              </a:solidFill>
              <a:effectLst/>
              <a:latin typeface="Fira Sans Extra Condensed SemiBold" panose="020B0604020202020204" charset="0"/>
              <a:ea typeface="Times New Roman" panose="02020603050405020304" pitchFamily="18" charset="0"/>
            </a:endParaRPr>
          </a:p>
        </p:txBody>
      </p:sp>
      <p:pic>
        <p:nvPicPr>
          <p:cNvPr id="6" name="Image 5">
            <a:extLst>
              <a:ext uri="{FF2B5EF4-FFF2-40B4-BE49-F238E27FC236}">
                <a16:creationId xmlns:a16="http://schemas.microsoft.com/office/drawing/2014/main" id="{3869CA04-A27A-E728-768B-6A6C8B5B4AD3}"/>
              </a:ext>
            </a:extLst>
          </p:cNvPr>
          <p:cNvPicPr>
            <a:picLocks noChangeAspect="1"/>
          </p:cNvPicPr>
          <p:nvPr/>
        </p:nvPicPr>
        <p:blipFill>
          <a:blip r:embed="rId3"/>
          <a:stretch>
            <a:fillRect/>
          </a:stretch>
        </p:blipFill>
        <p:spPr>
          <a:xfrm>
            <a:off x="1767255" y="1460365"/>
            <a:ext cx="5609486" cy="2740224"/>
          </a:xfrm>
          <a:prstGeom prst="rect">
            <a:avLst/>
          </a:prstGeom>
        </p:spPr>
      </p:pic>
    </p:spTree>
    <p:extLst>
      <p:ext uri="{BB962C8B-B14F-4D97-AF65-F5344CB8AC3E}">
        <p14:creationId xmlns:p14="http://schemas.microsoft.com/office/powerpoint/2010/main" val="1867488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720"/>
        <p:cNvGrpSpPr/>
        <p:nvPr/>
      </p:nvGrpSpPr>
      <p:grpSpPr>
        <a:xfrm>
          <a:off x="0" y="0"/>
          <a:ext cx="0" cy="0"/>
          <a:chOff x="0" y="0"/>
          <a:chExt cx="0" cy="0"/>
        </a:xfrm>
      </p:grpSpPr>
      <p:sp>
        <p:nvSpPr>
          <p:cNvPr id="3" name="Titre 2">
            <a:extLst>
              <a:ext uri="{FF2B5EF4-FFF2-40B4-BE49-F238E27FC236}">
                <a16:creationId xmlns:a16="http://schemas.microsoft.com/office/drawing/2014/main" id="{4C164EC6-0269-CE54-7B7C-099FBBCE53BA}"/>
              </a:ext>
            </a:extLst>
          </p:cNvPr>
          <p:cNvSpPr>
            <a:spLocks noGrp="1"/>
          </p:cNvSpPr>
          <p:nvPr>
            <p:ph type="title"/>
          </p:nvPr>
        </p:nvSpPr>
        <p:spPr>
          <a:xfrm flipH="1">
            <a:off x="78836" y="2260417"/>
            <a:ext cx="6585546" cy="657000"/>
          </a:xfrm>
        </p:spPr>
        <p:txBody>
          <a:bodyPr/>
          <a:lstStyle/>
          <a:p>
            <a:pPr algn="ctr"/>
            <a:r>
              <a:rPr lang="fr-FR" sz="4000" dirty="0">
                <a:solidFill>
                  <a:schemeClr val="accent2">
                    <a:lumMod val="75000"/>
                  </a:schemeClr>
                </a:solidFill>
              </a:rPr>
              <a:t>II. L’Inbound Marketing</a:t>
            </a:r>
            <a:endParaRPr lang="fr-FR" sz="4000" dirty="0"/>
          </a:p>
        </p:txBody>
      </p:sp>
      <p:grpSp>
        <p:nvGrpSpPr>
          <p:cNvPr id="2" name="Google Shape;1371;p34">
            <a:extLst>
              <a:ext uri="{FF2B5EF4-FFF2-40B4-BE49-F238E27FC236}">
                <a16:creationId xmlns:a16="http://schemas.microsoft.com/office/drawing/2014/main" id="{A821ABF1-9998-ECC4-B52D-F9B0B64891EE}"/>
              </a:ext>
            </a:extLst>
          </p:cNvPr>
          <p:cNvGrpSpPr/>
          <p:nvPr/>
        </p:nvGrpSpPr>
        <p:grpSpPr>
          <a:xfrm>
            <a:off x="6119265" y="958084"/>
            <a:ext cx="2539313" cy="3261665"/>
            <a:chOff x="6166488" y="-905725"/>
            <a:chExt cx="799207" cy="1152116"/>
          </a:xfrm>
        </p:grpSpPr>
        <p:sp>
          <p:nvSpPr>
            <p:cNvPr id="4" name="Google Shape;1372;p34">
              <a:extLst>
                <a:ext uri="{FF2B5EF4-FFF2-40B4-BE49-F238E27FC236}">
                  <a16:creationId xmlns:a16="http://schemas.microsoft.com/office/drawing/2014/main" id="{880222D2-5D21-5AD7-0592-01F1B5B3ACAE}"/>
                </a:ext>
              </a:extLst>
            </p:cNvPr>
            <p:cNvSpPr/>
            <p:nvPr/>
          </p:nvSpPr>
          <p:spPr>
            <a:xfrm>
              <a:off x="6656988" y="-546150"/>
              <a:ext cx="116000" cy="209100"/>
            </a:xfrm>
            <a:custGeom>
              <a:avLst/>
              <a:gdLst/>
              <a:ahLst/>
              <a:cxnLst/>
              <a:rect l="l" t="t" r="r" b="b"/>
              <a:pathLst>
                <a:path w="4640" h="8364" extrusionOk="0">
                  <a:moveTo>
                    <a:pt x="3927" y="0"/>
                  </a:moveTo>
                  <a:lnTo>
                    <a:pt x="3927" y="0"/>
                  </a:lnTo>
                  <a:cubicBezTo>
                    <a:pt x="495" y="2618"/>
                    <a:pt x="0" y="8349"/>
                    <a:pt x="0" y="8349"/>
                  </a:cubicBezTo>
                  <a:cubicBezTo>
                    <a:pt x="54" y="8359"/>
                    <a:pt x="115" y="8364"/>
                    <a:pt x="181" y="8364"/>
                  </a:cubicBezTo>
                  <a:cubicBezTo>
                    <a:pt x="1080" y="8364"/>
                    <a:pt x="3038" y="7434"/>
                    <a:pt x="3811" y="5280"/>
                  </a:cubicBezTo>
                  <a:cubicBezTo>
                    <a:pt x="4640" y="2967"/>
                    <a:pt x="4131" y="495"/>
                    <a:pt x="3927" y="0"/>
                  </a:cubicBezTo>
                  <a:close/>
                </a:path>
              </a:pathLst>
            </a:custGeom>
            <a:solidFill>
              <a:srgbClr val="0EB1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373;p34">
              <a:extLst>
                <a:ext uri="{FF2B5EF4-FFF2-40B4-BE49-F238E27FC236}">
                  <a16:creationId xmlns:a16="http://schemas.microsoft.com/office/drawing/2014/main" id="{B631D5AE-FCCA-DD30-60ED-C2EB0613FFAD}"/>
                </a:ext>
              </a:extLst>
            </p:cNvPr>
            <p:cNvSpPr/>
            <p:nvPr/>
          </p:nvSpPr>
          <p:spPr>
            <a:xfrm>
              <a:off x="6166491" y="-722320"/>
              <a:ext cx="799203" cy="437975"/>
            </a:xfrm>
            <a:custGeom>
              <a:avLst/>
              <a:gdLst/>
              <a:ahLst/>
              <a:cxnLst/>
              <a:rect l="l" t="t" r="r" b="b"/>
              <a:pathLst>
                <a:path w="34034" h="17519" extrusionOk="0">
                  <a:moveTo>
                    <a:pt x="991" y="1"/>
                  </a:moveTo>
                  <a:cubicBezTo>
                    <a:pt x="522" y="1"/>
                    <a:pt x="219" y="105"/>
                    <a:pt x="146" y="357"/>
                  </a:cubicBezTo>
                  <a:cubicBezTo>
                    <a:pt x="1" y="852"/>
                    <a:pt x="4204" y="3251"/>
                    <a:pt x="5455" y="3702"/>
                  </a:cubicBezTo>
                  <a:cubicBezTo>
                    <a:pt x="6706" y="4182"/>
                    <a:pt x="8596" y="4822"/>
                    <a:pt x="9542" y="5142"/>
                  </a:cubicBezTo>
                  <a:cubicBezTo>
                    <a:pt x="10487" y="5477"/>
                    <a:pt x="10022" y="7469"/>
                    <a:pt x="10167" y="9273"/>
                  </a:cubicBezTo>
                  <a:cubicBezTo>
                    <a:pt x="10342" y="11440"/>
                    <a:pt x="14516" y="13156"/>
                    <a:pt x="16276" y="13490"/>
                  </a:cubicBezTo>
                  <a:cubicBezTo>
                    <a:pt x="16681" y="13561"/>
                    <a:pt x="17084" y="13585"/>
                    <a:pt x="17475" y="13585"/>
                  </a:cubicBezTo>
                  <a:cubicBezTo>
                    <a:pt x="18324" y="13585"/>
                    <a:pt x="19119" y="13471"/>
                    <a:pt x="19765" y="13471"/>
                  </a:cubicBezTo>
                  <a:cubicBezTo>
                    <a:pt x="20114" y="13471"/>
                    <a:pt x="20420" y="13504"/>
                    <a:pt x="20668" y="13607"/>
                  </a:cubicBezTo>
                  <a:cubicBezTo>
                    <a:pt x="21599" y="14014"/>
                    <a:pt x="30980" y="17519"/>
                    <a:pt x="30980" y="17519"/>
                  </a:cubicBezTo>
                  <a:cubicBezTo>
                    <a:pt x="30980" y="17519"/>
                    <a:pt x="34034" y="15526"/>
                    <a:pt x="33321" y="11716"/>
                  </a:cubicBezTo>
                  <a:cubicBezTo>
                    <a:pt x="33321" y="11716"/>
                    <a:pt x="21512" y="6829"/>
                    <a:pt x="20115" y="5884"/>
                  </a:cubicBezTo>
                  <a:cubicBezTo>
                    <a:pt x="18690" y="4938"/>
                    <a:pt x="16828" y="4357"/>
                    <a:pt x="16828" y="4357"/>
                  </a:cubicBezTo>
                  <a:cubicBezTo>
                    <a:pt x="16828" y="4357"/>
                    <a:pt x="13832" y="3091"/>
                    <a:pt x="10764" y="2451"/>
                  </a:cubicBezTo>
                  <a:cubicBezTo>
                    <a:pt x="7838" y="1852"/>
                    <a:pt x="2958" y="1"/>
                    <a:pt x="991" y="1"/>
                  </a:cubicBezTo>
                  <a:close/>
                </a:path>
              </a:pathLst>
            </a:custGeom>
            <a:solidFill>
              <a:srgbClr val="7BCD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374;p34">
              <a:extLst>
                <a:ext uri="{FF2B5EF4-FFF2-40B4-BE49-F238E27FC236}">
                  <a16:creationId xmlns:a16="http://schemas.microsoft.com/office/drawing/2014/main" id="{87A20E13-936C-BE6B-F6FE-5BECF1FBD32F}"/>
                </a:ext>
              </a:extLst>
            </p:cNvPr>
            <p:cNvSpPr/>
            <p:nvPr/>
          </p:nvSpPr>
          <p:spPr>
            <a:xfrm>
              <a:off x="6166488" y="-905725"/>
              <a:ext cx="514150" cy="653375"/>
            </a:xfrm>
            <a:custGeom>
              <a:avLst/>
              <a:gdLst/>
              <a:ahLst/>
              <a:cxnLst/>
              <a:rect l="l" t="t" r="r" b="b"/>
              <a:pathLst>
                <a:path w="20566" h="26135" extrusionOk="0">
                  <a:moveTo>
                    <a:pt x="11118" y="1"/>
                  </a:moveTo>
                  <a:cubicBezTo>
                    <a:pt x="10942" y="1"/>
                    <a:pt x="10762" y="33"/>
                    <a:pt x="10588" y="101"/>
                  </a:cubicBezTo>
                  <a:lnTo>
                    <a:pt x="1120" y="3883"/>
                  </a:lnTo>
                  <a:cubicBezTo>
                    <a:pt x="364" y="4173"/>
                    <a:pt x="0" y="5032"/>
                    <a:pt x="320" y="5773"/>
                  </a:cubicBezTo>
                  <a:lnTo>
                    <a:pt x="8101" y="25219"/>
                  </a:lnTo>
                  <a:cubicBezTo>
                    <a:pt x="8320" y="25788"/>
                    <a:pt x="8853" y="26135"/>
                    <a:pt x="9425" y="26135"/>
                  </a:cubicBezTo>
                  <a:cubicBezTo>
                    <a:pt x="9613" y="26135"/>
                    <a:pt x="9805" y="26098"/>
                    <a:pt x="9992" y="26019"/>
                  </a:cubicBezTo>
                  <a:lnTo>
                    <a:pt x="19460" y="22237"/>
                  </a:lnTo>
                  <a:cubicBezTo>
                    <a:pt x="20202" y="21946"/>
                    <a:pt x="20565" y="21103"/>
                    <a:pt x="20260" y="20346"/>
                  </a:cubicBezTo>
                  <a:lnTo>
                    <a:pt x="12479" y="901"/>
                  </a:lnTo>
                  <a:cubicBezTo>
                    <a:pt x="12245" y="344"/>
                    <a:pt x="11696" y="1"/>
                    <a:pt x="11118" y="1"/>
                  </a:cubicBezTo>
                  <a:close/>
                </a:path>
              </a:pathLst>
            </a:custGeom>
            <a:solidFill>
              <a:srgbClr val="007B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375;p34">
              <a:extLst>
                <a:ext uri="{FF2B5EF4-FFF2-40B4-BE49-F238E27FC236}">
                  <a16:creationId xmlns:a16="http://schemas.microsoft.com/office/drawing/2014/main" id="{3F298B74-EE46-3F43-82E7-B5A11920FBBC}"/>
                </a:ext>
              </a:extLst>
            </p:cNvPr>
            <p:cNvSpPr/>
            <p:nvPr/>
          </p:nvSpPr>
          <p:spPr>
            <a:xfrm>
              <a:off x="6187938" y="-885775"/>
              <a:ext cx="471250" cy="613275"/>
            </a:xfrm>
            <a:custGeom>
              <a:avLst/>
              <a:gdLst/>
              <a:ahLst/>
              <a:cxnLst/>
              <a:rect l="l" t="t" r="r" b="b"/>
              <a:pathLst>
                <a:path w="18850" h="24531" extrusionOk="0">
                  <a:moveTo>
                    <a:pt x="10076" y="0"/>
                  </a:moveTo>
                  <a:cubicBezTo>
                    <a:pt x="9931" y="0"/>
                    <a:pt x="9785" y="28"/>
                    <a:pt x="9643" y="88"/>
                  </a:cubicBezTo>
                  <a:lnTo>
                    <a:pt x="7563" y="917"/>
                  </a:lnTo>
                  <a:cubicBezTo>
                    <a:pt x="7360" y="990"/>
                    <a:pt x="7272" y="1208"/>
                    <a:pt x="7345" y="1412"/>
                  </a:cubicBezTo>
                  <a:cubicBezTo>
                    <a:pt x="7418" y="1616"/>
                    <a:pt x="7330" y="1834"/>
                    <a:pt x="7127" y="1906"/>
                  </a:cubicBezTo>
                  <a:lnTo>
                    <a:pt x="3927" y="3172"/>
                  </a:lnTo>
                  <a:cubicBezTo>
                    <a:pt x="3879" y="3189"/>
                    <a:pt x="3831" y="3197"/>
                    <a:pt x="3783" y="3197"/>
                  </a:cubicBezTo>
                  <a:cubicBezTo>
                    <a:pt x="3629" y="3197"/>
                    <a:pt x="3488" y="3109"/>
                    <a:pt x="3433" y="2954"/>
                  </a:cubicBezTo>
                  <a:cubicBezTo>
                    <a:pt x="3377" y="2798"/>
                    <a:pt x="3236" y="2710"/>
                    <a:pt x="3088" y="2710"/>
                  </a:cubicBezTo>
                  <a:cubicBezTo>
                    <a:pt x="3043" y="2710"/>
                    <a:pt x="2997" y="2718"/>
                    <a:pt x="2953" y="2735"/>
                  </a:cubicBezTo>
                  <a:lnTo>
                    <a:pt x="873" y="3564"/>
                  </a:lnTo>
                  <a:cubicBezTo>
                    <a:pt x="291" y="3812"/>
                    <a:pt x="0" y="4481"/>
                    <a:pt x="233" y="5063"/>
                  </a:cubicBezTo>
                  <a:lnTo>
                    <a:pt x="7723" y="23810"/>
                  </a:lnTo>
                  <a:cubicBezTo>
                    <a:pt x="7912" y="24255"/>
                    <a:pt x="8349" y="24530"/>
                    <a:pt x="8804" y="24530"/>
                  </a:cubicBezTo>
                  <a:cubicBezTo>
                    <a:pt x="8944" y="24530"/>
                    <a:pt x="9085" y="24504"/>
                    <a:pt x="9221" y="24450"/>
                  </a:cubicBezTo>
                  <a:lnTo>
                    <a:pt x="17977" y="20930"/>
                  </a:lnTo>
                  <a:cubicBezTo>
                    <a:pt x="18573" y="20697"/>
                    <a:pt x="18849" y="20028"/>
                    <a:pt x="18617" y="19447"/>
                  </a:cubicBezTo>
                  <a:lnTo>
                    <a:pt x="11126" y="714"/>
                  </a:lnTo>
                  <a:cubicBezTo>
                    <a:pt x="10950" y="274"/>
                    <a:pt x="10525" y="0"/>
                    <a:pt x="10076" y="0"/>
                  </a:cubicBezTo>
                  <a:close/>
                </a:path>
              </a:pathLst>
            </a:custGeom>
            <a:solidFill>
              <a:srgbClr val="FFFE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376;p34">
              <a:extLst>
                <a:ext uri="{FF2B5EF4-FFF2-40B4-BE49-F238E27FC236}">
                  <a16:creationId xmlns:a16="http://schemas.microsoft.com/office/drawing/2014/main" id="{3B04EF38-B4FE-76B5-7121-F38BAD1240A1}"/>
                </a:ext>
              </a:extLst>
            </p:cNvPr>
            <p:cNvSpPr/>
            <p:nvPr/>
          </p:nvSpPr>
          <p:spPr>
            <a:xfrm>
              <a:off x="6215938" y="-813025"/>
              <a:ext cx="371625" cy="358150"/>
            </a:xfrm>
            <a:custGeom>
              <a:avLst/>
              <a:gdLst/>
              <a:ahLst/>
              <a:cxnLst/>
              <a:rect l="l" t="t" r="r" b="b"/>
              <a:pathLst>
                <a:path w="14865" h="14326" extrusionOk="0">
                  <a:moveTo>
                    <a:pt x="10879" y="0"/>
                  </a:moveTo>
                  <a:lnTo>
                    <a:pt x="0" y="4363"/>
                  </a:lnTo>
                  <a:lnTo>
                    <a:pt x="3985" y="14326"/>
                  </a:lnTo>
                  <a:lnTo>
                    <a:pt x="14864" y="9963"/>
                  </a:lnTo>
                  <a:lnTo>
                    <a:pt x="1087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377;p34">
              <a:extLst>
                <a:ext uri="{FF2B5EF4-FFF2-40B4-BE49-F238E27FC236}">
                  <a16:creationId xmlns:a16="http://schemas.microsoft.com/office/drawing/2014/main" id="{885E5B44-8808-3F89-B79F-C1D959AA8D7E}"/>
                </a:ext>
              </a:extLst>
            </p:cNvPr>
            <p:cNvSpPr/>
            <p:nvPr/>
          </p:nvSpPr>
          <p:spPr>
            <a:xfrm>
              <a:off x="6314838" y="-742125"/>
              <a:ext cx="132000" cy="103275"/>
            </a:xfrm>
            <a:custGeom>
              <a:avLst/>
              <a:gdLst/>
              <a:ahLst/>
              <a:cxnLst/>
              <a:rect l="l" t="t" r="r" b="b"/>
              <a:pathLst>
                <a:path w="5280" h="4131" extrusionOk="0">
                  <a:moveTo>
                    <a:pt x="2709" y="1"/>
                  </a:moveTo>
                  <a:cubicBezTo>
                    <a:pt x="2412" y="1"/>
                    <a:pt x="2110" y="57"/>
                    <a:pt x="1818" y="175"/>
                  </a:cubicBezTo>
                  <a:cubicBezTo>
                    <a:pt x="596" y="655"/>
                    <a:pt x="0" y="2065"/>
                    <a:pt x="495" y="3272"/>
                  </a:cubicBezTo>
                  <a:lnTo>
                    <a:pt x="829" y="4131"/>
                  </a:lnTo>
                  <a:lnTo>
                    <a:pt x="1149" y="4000"/>
                  </a:lnTo>
                  <a:lnTo>
                    <a:pt x="800" y="3156"/>
                  </a:lnTo>
                  <a:cubicBezTo>
                    <a:pt x="378" y="2094"/>
                    <a:pt x="887" y="902"/>
                    <a:pt x="1949" y="480"/>
                  </a:cubicBezTo>
                  <a:cubicBezTo>
                    <a:pt x="2198" y="380"/>
                    <a:pt x="2457" y="332"/>
                    <a:pt x="2711" y="332"/>
                  </a:cubicBezTo>
                  <a:cubicBezTo>
                    <a:pt x="3527" y="332"/>
                    <a:pt x="4304" y="820"/>
                    <a:pt x="4625" y="1629"/>
                  </a:cubicBezTo>
                  <a:lnTo>
                    <a:pt x="4960" y="2473"/>
                  </a:lnTo>
                  <a:lnTo>
                    <a:pt x="5280" y="2356"/>
                  </a:lnTo>
                  <a:lnTo>
                    <a:pt x="4931" y="1498"/>
                  </a:lnTo>
                  <a:cubicBezTo>
                    <a:pt x="4554" y="568"/>
                    <a:pt x="3655" y="1"/>
                    <a:pt x="2709" y="1"/>
                  </a:cubicBezTo>
                  <a:close/>
                </a:path>
              </a:pathLst>
            </a:custGeom>
            <a:solidFill>
              <a:srgbClr val="C6D3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378;p34">
              <a:extLst>
                <a:ext uri="{FF2B5EF4-FFF2-40B4-BE49-F238E27FC236}">
                  <a16:creationId xmlns:a16="http://schemas.microsoft.com/office/drawing/2014/main" id="{E00B497A-2C99-7C23-0DFD-4169E7EAFD13}"/>
                </a:ext>
              </a:extLst>
            </p:cNvPr>
            <p:cNvSpPr/>
            <p:nvPr/>
          </p:nvSpPr>
          <p:spPr>
            <a:xfrm>
              <a:off x="6311563" y="-693050"/>
              <a:ext cx="173450" cy="146200"/>
            </a:xfrm>
            <a:custGeom>
              <a:avLst/>
              <a:gdLst/>
              <a:ahLst/>
              <a:cxnLst/>
              <a:rect l="l" t="t" r="r" b="b"/>
              <a:pathLst>
                <a:path w="6938" h="5848" extrusionOk="0">
                  <a:moveTo>
                    <a:pt x="6068" y="1"/>
                  </a:moveTo>
                  <a:cubicBezTo>
                    <a:pt x="6019" y="1"/>
                    <a:pt x="5969" y="10"/>
                    <a:pt x="5920" y="30"/>
                  </a:cubicBezTo>
                  <a:lnTo>
                    <a:pt x="3113" y="1150"/>
                  </a:lnTo>
                  <a:lnTo>
                    <a:pt x="320" y="2284"/>
                  </a:lnTo>
                  <a:cubicBezTo>
                    <a:pt x="102" y="2371"/>
                    <a:pt x="0" y="2618"/>
                    <a:pt x="117" y="2822"/>
                  </a:cubicBezTo>
                  <a:cubicBezTo>
                    <a:pt x="495" y="3520"/>
                    <a:pt x="1426" y="4975"/>
                    <a:pt x="2720" y="5847"/>
                  </a:cubicBezTo>
                  <a:lnTo>
                    <a:pt x="4654" y="5062"/>
                  </a:lnTo>
                  <a:lnTo>
                    <a:pt x="6603" y="4276"/>
                  </a:lnTo>
                  <a:cubicBezTo>
                    <a:pt x="6938" y="2749"/>
                    <a:pt x="6603" y="1062"/>
                    <a:pt x="6400" y="291"/>
                  </a:cubicBezTo>
                  <a:cubicBezTo>
                    <a:pt x="6388" y="111"/>
                    <a:pt x="6237" y="1"/>
                    <a:pt x="6068" y="1"/>
                  </a:cubicBezTo>
                  <a:close/>
                </a:path>
              </a:pathLst>
            </a:custGeom>
            <a:solidFill>
              <a:srgbClr val="C8D4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379;p34">
              <a:extLst>
                <a:ext uri="{FF2B5EF4-FFF2-40B4-BE49-F238E27FC236}">
                  <a16:creationId xmlns:a16="http://schemas.microsoft.com/office/drawing/2014/main" id="{C3DC7580-7233-A1D6-59B7-7148AA3BC3D1}"/>
                </a:ext>
              </a:extLst>
            </p:cNvPr>
            <p:cNvSpPr/>
            <p:nvPr/>
          </p:nvSpPr>
          <p:spPr>
            <a:xfrm>
              <a:off x="6378463" y="-669775"/>
              <a:ext cx="45100" cy="67475"/>
            </a:xfrm>
            <a:custGeom>
              <a:avLst/>
              <a:gdLst/>
              <a:ahLst/>
              <a:cxnLst/>
              <a:rect l="l" t="t" r="r" b="b"/>
              <a:pathLst>
                <a:path w="1804" h="2699" extrusionOk="0">
                  <a:moveTo>
                    <a:pt x="873" y="0"/>
                  </a:moveTo>
                  <a:lnTo>
                    <a:pt x="0" y="364"/>
                  </a:lnTo>
                  <a:lnTo>
                    <a:pt x="815" y="2400"/>
                  </a:lnTo>
                  <a:cubicBezTo>
                    <a:pt x="892" y="2587"/>
                    <a:pt x="1060" y="2699"/>
                    <a:pt x="1250" y="2699"/>
                  </a:cubicBezTo>
                  <a:cubicBezTo>
                    <a:pt x="1312" y="2699"/>
                    <a:pt x="1376" y="2687"/>
                    <a:pt x="1440" y="2662"/>
                  </a:cubicBezTo>
                  <a:cubicBezTo>
                    <a:pt x="1673" y="2560"/>
                    <a:pt x="1804" y="2298"/>
                    <a:pt x="1687" y="2037"/>
                  </a:cubicBezTo>
                  <a:lnTo>
                    <a:pt x="873" y="0"/>
                  </a:lnTo>
                  <a:close/>
                </a:path>
              </a:pathLst>
            </a:custGeom>
            <a:solidFill>
              <a:srgbClr val="1C8A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380;p34">
              <a:extLst>
                <a:ext uri="{FF2B5EF4-FFF2-40B4-BE49-F238E27FC236}">
                  <a16:creationId xmlns:a16="http://schemas.microsoft.com/office/drawing/2014/main" id="{99AA29DD-A288-8594-24F8-41F1BD6779D7}"/>
                </a:ext>
              </a:extLst>
            </p:cNvPr>
            <p:cNvSpPr/>
            <p:nvPr/>
          </p:nvSpPr>
          <p:spPr>
            <a:xfrm>
              <a:off x="6400288" y="-623750"/>
              <a:ext cx="16750" cy="14850"/>
            </a:xfrm>
            <a:custGeom>
              <a:avLst/>
              <a:gdLst/>
              <a:ahLst/>
              <a:cxnLst/>
              <a:rect l="l" t="t" r="r" b="b"/>
              <a:pathLst>
                <a:path w="670" h="594" extrusionOk="0">
                  <a:moveTo>
                    <a:pt x="333" y="1"/>
                  </a:moveTo>
                  <a:cubicBezTo>
                    <a:pt x="295" y="1"/>
                    <a:pt x="256" y="7"/>
                    <a:pt x="218" y="21"/>
                  </a:cubicBezTo>
                  <a:cubicBezTo>
                    <a:pt x="73" y="94"/>
                    <a:pt x="0" y="254"/>
                    <a:pt x="58" y="414"/>
                  </a:cubicBezTo>
                  <a:cubicBezTo>
                    <a:pt x="114" y="525"/>
                    <a:pt x="221" y="594"/>
                    <a:pt x="339" y="594"/>
                  </a:cubicBezTo>
                  <a:cubicBezTo>
                    <a:pt x="376" y="594"/>
                    <a:pt x="413" y="587"/>
                    <a:pt x="451" y="574"/>
                  </a:cubicBezTo>
                  <a:cubicBezTo>
                    <a:pt x="596" y="515"/>
                    <a:pt x="669" y="341"/>
                    <a:pt x="625" y="181"/>
                  </a:cubicBezTo>
                  <a:cubicBezTo>
                    <a:pt x="581" y="70"/>
                    <a:pt x="460" y="1"/>
                    <a:pt x="333" y="1"/>
                  </a:cubicBezTo>
                  <a:close/>
                </a:path>
              </a:pathLst>
            </a:custGeom>
            <a:solidFill>
              <a:srgbClr val="C6D3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381;p34">
              <a:extLst>
                <a:ext uri="{FF2B5EF4-FFF2-40B4-BE49-F238E27FC236}">
                  <a16:creationId xmlns:a16="http://schemas.microsoft.com/office/drawing/2014/main" id="{AA5B2B67-AD7C-E167-4C25-9863D634D1F1}"/>
                </a:ext>
              </a:extLst>
            </p:cNvPr>
            <p:cNvSpPr/>
            <p:nvPr/>
          </p:nvSpPr>
          <p:spPr>
            <a:xfrm>
              <a:off x="6350838" y="-834550"/>
              <a:ext cx="106175" cy="54325"/>
            </a:xfrm>
            <a:custGeom>
              <a:avLst/>
              <a:gdLst/>
              <a:ahLst/>
              <a:cxnLst/>
              <a:rect l="l" t="t" r="r" b="b"/>
              <a:pathLst>
                <a:path w="4247" h="2173" extrusionOk="0">
                  <a:moveTo>
                    <a:pt x="3782" y="1"/>
                  </a:moveTo>
                  <a:cubicBezTo>
                    <a:pt x="3729" y="1"/>
                    <a:pt x="3674" y="11"/>
                    <a:pt x="3621" y="32"/>
                  </a:cubicBezTo>
                  <a:lnTo>
                    <a:pt x="320" y="1356"/>
                  </a:lnTo>
                  <a:cubicBezTo>
                    <a:pt x="102" y="1457"/>
                    <a:pt x="0" y="1690"/>
                    <a:pt x="87" y="1908"/>
                  </a:cubicBezTo>
                  <a:cubicBezTo>
                    <a:pt x="153" y="2074"/>
                    <a:pt x="311" y="2172"/>
                    <a:pt x="479" y="2172"/>
                  </a:cubicBezTo>
                  <a:cubicBezTo>
                    <a:pt x="533" y="2172"/>
                    <a:pt x="587" y="2162"/>
                    <a:pt x="640" y="2141"/>
                  </a:cubicBezTo>
                  <a:lnTo>
                    <a:pt x="3927" y="817"/>
                  </a:lnTo>
                  <a:cubicBezTo>
                    <a:pt x="4145" y="730"/>
                    <a:pt x="4247" y="483"/>
                    <a:pt x="4160" y="265"/>
                  </a:cubicBezTo>
                  <a:cubicBezTo>
                    <a:pt x="4104" y="99"/>
                    <a:pt x="3949" y="1"/>
                    <a:pt x="3782" y="1"/>
                  </a:cubicBezTo>
                  <a:close/>
                </a:path>
              </a:pathLst>
            </a:custGeom>
            <a:solidFill>
              <a:srgbClr val="58C0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382;p34">
              <a:extLst>
                <a:ext uri="{FF2B5EF4-FFF2-40B4-BE49-F238E27FC236}">
                  <a16:creationId xmlns:a16="http://schemas.microsoft.com/office/drawing/2014/main" id="{C4E49CD4-531F-D17A-1C62-FA0F21733347}"/>
                </a:ext>
              </a:extLst>
            </p:cNvPr>
            <p:cNvSpPr/>
            <p:nvPr/>
          </p:nvSpPr>
          <p:spPr>
            <a:xfrm>
              <a:off x="6227563" y="-760000"/>
              <a:ext cx="43300" cy="28850"/>
            </a:xfrm>
            <a:custGeom>
              <a:avLst/>
              <a:gdLst/>
              <a:ahLst/>
              <a:cxnLst/>
              <a:rect l="l" t="t" r="r" b="b"/>
              <a:pathLst>
                <a:path w="1732" h="1154" extrusionOk="0">
                  <a:moveTo>
                    <a:pt x="1254" y="0"/>
                  </a:moveTo>
                  <a:cubicBezTo>
                    <a:pt x="1200" y="0"/>
                    <a:pt x="1144" y="10"/>
                    <a:pt x="1091" y="32"/>
                  </a:cubicBezTo>
                  <a:lnTo>
                    <a:pt x="321" y="337"/>
                  </a:lnTo>
                  <a:cubicBezTo>
                    <a:pt x="102" y="439"/>
                    <a:pt x="1" y="671"/>
                    <a:pt x="88" y="890"/>
                  </a:cubicBezTo>
                  <a:cubicBezTo>
                    <a:pt x="165" y="1055"/>
                    <a:pt x="317" y="1153"/>
                    <a:pt x="482" y="1153"/>
                  </a:cubicBezTo>
                  <a:cubicBezTo>
                    <a:pt x="534" y="1153"/>
                    <a:pt x="588" y="1143"/>
                    <a:pt x="641" y="1122"/>
                  </a:cubicBezTo>
                  <a:lnTo>
                    <a:pt x="1397" y="817"/>
                  </a:lnTo>
                  <a:cubicBezTo>
                    <a:pt x="1615" y="730"/>
                    <a:pt x="1731" y="482"/>
                    <a:pt x="1644" y="264"/>
                  </a:cubicBezTo>
                  <a:cubicBezTo>
                    <a:pt x="1589" y="99"/>
                    <a:pt x="1425" y="0"/>
                    <a:pt x="1254" y="0"/>
                  </a:cubicBezTo>
                  <a:close/>
                </a:path>
              </a:pathLst>
            </a:custGeom>
            <a:solidFill>
              <a:srgbClr val="58C0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383;p34">
              <a:extLst>
                <a:ext uri="{FF2B5EF4-FFF2-40B4-BE49-F238E27FC236}">
                  <a16:creationId xmlns:a16="http://schemas.microsoft.com/office/drawing/2014/main" id="{D617D59C-818A-08D7-1955-60F0CE1BF985}"/>
                </a:ext>
              </a:extLst>
            </p:cNvPr>
            <p:cNvSpPr/>
            <p:nvPr/>
          </p:nvSpPr>
          <p:spPr>
            <a:xfrm>
              <a:off x="6411188" y="-541975"/>
              <a:ext cx="24750" cy="25500"/>
            </a:xfrm>
            <a:custGeom>
              <a:avLst/>
              <a:gdLst/>
              <a:ahLst/>
              <a:cxnLst/>
              <a:rect l="l" t="t" r="r" b="b"/>
              <a:pathLst>
                <a:path w="990" h="1020" extrusionOk="0">
                  <a:moveTo>
                    <a:pt x="360" y="1"/>
                  </a:moveTo>
                  <a:cubicBezTo>
                    <a:pt x="330" y="1"/>
                    <a:pt x="306" y="23"/>
                    <a:pt x="306" y="51"/>
                  </a:cubicBezTo>
                  <a:lnTo>
                    <a:pt x="306" y="313"/>
                  </a:lnTo>
                  <a:cubicBezTo>
                    <a:pt x="306" y="328"/>
                    <a:pt x="291" y="342"/>
                    <a:pt x="277" y="371"/>
                  </a:cubicBezTo>
                  <a:lnTo>
                    <a:pt x="44" y="473"/>
                  </a:lnTo>
                  <a:cubicBezTo>
                    <a:pt x="0" y="488"/>
                    <a:pt x="0" y="561"/>
                    <a:pt x="44" y="590"/>
                  </a:cubicBezTo>
                  <a:lnTo>
                    <a:pt x="277" y="677"/>
                  </a:lnTo>
                  <a:cubicBezTo>
                    <a:pt x="291" y="677"/>
                    <a:pt x="306" y="691"/>
                    <a:pt x="306" y="706"/>
                  </a:cubicBezTo>
                  <a:lnTo>
                    <a:pt x="349" y="968"/>
                  </a:lnTo>
                  <a:cubicBezTo>
                    <a:pt x="349" y="1000"/>
                    <a:pt x="372" y="1019"/>
                    <a:pt x="395" y="1019"/>
                  </a:cubicBezTo>
                  <a:cubicBezTo>
                    <a:pt x="413" y="1019"/>
                    <a:pt x="430" y="1008"/>
                    <a:pt x="437" y="982"/>
                  </a:cubicBezTo>
                  <a:lnTo>
                    <a:pt x="582" y="779"/>
                  </a:lnTo>
                  <a:cubicBezTo>
                    <a:pt x="597" y="764"/>
                    <a:pt x="626" y="764"/>
                    <a:pt x="640" y="764"/>
                  </a:cubicBezTo>
                  <a:lnTo>
                    <a:pt x="888" y="808"/>
                  </a:lnTo>
                  <a:cubicBezTo>
                    <a:pt x="946" y="808"/>
                    <a:pt x="989" y="750"/>
                    <a:pt x="946" y="706"/>
                  </a:cubicBezTo>
                  <a:lnTo>
                    <a:pt x="844" y="517"/>
                  </a:lnTo>
                  <a:cubicBezTo>
                    <a:pt x="815" y="488"/>
                    <a:pt x="815" y="473"/>
                    <a:pt x="844" y="459"/>
                  </a:cubicBezTo>
                  <a:lnTo>
                    <a:pt x="946" y="226"/>
                  </a:lnTo>
                  <a:cubicBezTo>
                    <a:pt x="958" y="191"/>
                    <a:pt x="941" y="145"/>
                    <a:pt x="902" y="145"/>
                  </a:cubicBezTo>
                  <a:cubicBezTo>
                    <a:pt x="894" y="145"/>
                    <a:pt x="884" y="148"/>
                    <a:pt x="873" y="153"/>
                  </a:cubicBezTo>
                  <a:lnTo>
                    <a:pt x="640" y="226"/>
                  </a:lnTo>
                  <a:cubicBezTo>
                    <a:pt x="626" y="226"/>
                    <a:pt x="597" y="226"/>
                    <a:pt x="582" y="197"/>
                  </a:cubicBezTo>
                  <a:lnTo>
                    <a:pt x="408" y="22"/>
                  </a:lnTo>
                  <a:cubicBezTo>
                    <a:pt x="392" y="7"/>
                    <a:pt x="375" y="1"/>
                    <a:pt x="360" y="1"/>
                  </a:cubicBezTo>
                  <a:close/>
                </a:path>
              </a:pathLst>
            </a:custGeom>
            <a:solidFill>
              <a:srgbClr val="C6D3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384;p34">
              <a:extLst>
                <a:ext uri="{FF2B5EF4-FFF2-40B4-BE49-F238E27FC236}">
                  <a16:creationId xmlns:a16="http://schemas.microsoft.com/office/drawing/2014/main" id="{A34CFF47-E844-6917-5C49-DA807A76B5AF}"/>
                </a:ext>
              </a:extLst>
            </p:cNvPr>
            <p:cNvSpPr/>
            <p:nvPr/>
          </p:nvSpPr>
          <p:spPr>
            <a:xfrm>
              <a:off x="6442088" y="-554175"/>
              <a:ext cx="24750" cy="25325"/>
            </a:xfrm>
            <a:custGeom>
              <a:avLst/>
              <a:gdLst/>
              <a:ahLst/>
              <a:cxnLst/>
              <a:rect l="l" t="t" r="r" b="b"/>
              <a:pathLst>
                <a:path w="990" h="1013" extrusionOk="0">
                  <a:moveTo>
                    <a:pt x="359" y="1"/>
                  </a:moveTo>
                  <a:cubicBezTo>
                    <a:pt x="330" y="1"/>
                    <a:pt x="306" y="17"/>
                    <a:pt x="306" y="45"/>
                  </a:cubicBezTo>
                  <a:lnTo>
                    <a:pt x="306" y="307"/>
                  </a:lnTo>
                  <a:cubicBezTo>
                    <a:pt x="306" y="321"/>
                    <a:pt x="291" y="336"/>
                    <a:pt x="277" y="365"/>
                  </a:cubicBezTo>
                  <a:lnTo>
                    <a:pt x="44" y="467"/>
                  </a:lnTo>
                  <a:cubicBezTo>
                    <a:pt x="1" y="496"/>
                    <a:pt x="1" y="569"/>
                    <a:pt x="44" y="583"/>
                  </a:cubicBezTo>
                  <a:lnTo>
                    <a:pt x="277" y="670"/>
                  </a:lnTo>
                  <a:cubicBezTo>
                    <a:pt x="291" y="670"/>
                    <a:pt x="306" y="685"/>
                    <a:pt x="306" y="699"/>
                  </a:cubicBezTo>
                  <a:lnTo>
                    <a:pt x="350" y="961"/>
                  </a:lnTo>
                  <a:cubicBezTo>
                    <a:pt x="350" y="994"/>
                    <a:pt x="373" y="1013"/>
                    <a:pt x="395" y="1013"/>
                  </a:cubicBezTo>
                  <a:cubicBezTo>
                    <a:pt x="413" y="1013"/>
                    <a:pt x="431" y="1001"/>
                    <a:pt x="437" y="976"/>
                  </a:cubicBezTo>
                  <a:lnTo>
                    <a:pt x="582" y="787"/>
                  </a:lnTo>
                  <a:cubicBezTo>
                    <a:pt x="597" y="758"/>
                    <a:pt x="626" y="758"/>
                    <a:pt x="641" y="758"/>
                  </a:cubicBezTo>
                  <a:lnTo>
                    <a:pt x="888" y="801"/>
                  </a:lnTo>
                  <a:cubicBezTo>
                    <a:pt x="946" y="801"/>
                    <a:pt x="990" y="743"/>
                    <a:pt x="946" y="699"/>
                  </a:cubicBezTo>
                  <a:lnTo>
                    <a:pt x="800" y="496"/>
                  </a:lnTo>
                  <a:cubicBezTo>
                    <a:pt x="786" y="467"/>
                    <a:pt x="786" y="452"/>
                    <a:pt x="800" y="438"/>
                  </a:cubicBezTo>
                  <a:lnTo>
                    <a:pt x="946" y="220"/>
                  </a:lnTo>
                  <a:cubicBezTo>
                    <a:pt x="958" y="184"/>
                    <a:pt x="941" y="139"/>
                    <a:pt x="903" y="139"/>
                  </a:cubicBezTo>
                  <a:cubicBezTo>
                    <a:pt x="894" y="139"/>
                    <a:pt x="884" y="141"/>
                    <a:pt x="873" y="147"/>
                  </a:cubicBezTo>
                  <a:lnTo>
                    <a:pt x="641" y="220"/>
                  </a:lnTo>
                  <a:cubicBezTo>
                    <a:pt x="626" y="220"/>
                    <a:pt x="597" y="220"/>
                    <a:pt x="582" y="205"/>
                  </a:cubicBezTo>
                  <a:lnTo>
                    <a:pt x="408" y="16"/>
                  </a:lnTo>
                  <a:cubicBezTo>
                    <a:pt x="392" y="6"/>
                    <a:pt x="375" y="1"/>
                    <a:pt x="359" y="1"/>
                  </a:cubicBezTo>
                  <a:close/>
                </a:path>
              </a:pathLst>
            </a:custGeom>
            <a:solidFill>
              <a:srgbClr val="C6D3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385;p34">
              <a:extLst>
                <a:ext uri="{FF2B5EF4-FFF2-40B4-BE49-F238E27FC236}">
                  <a16:creationId xmlns:a16="http://schemas.microsoft.com/office/drawing/2014/main" id="{A453956F-1517-8418-1661-448D0D575F69}"/>
                </a:ext>
              </a:extLst>
            </p:cNvPr>
            <p:cNvSpPr/>
            <p:nvPr/>
          </p:nvSpPr>
          <p:spPr>
            <a:xfrm>
              <a:off x="6472638" y="-566525"/>
              <a:ext cx="24375" cy="25400"/>
            </a:xfrm>
            <a:custGeom>
              <a:avLst/>
              <a:gdLst/>
              <a:ahLst/>
              <a:cxnLst/>
              <a:rect l="l" t="t" r="r" b="b"/>
              <a:pathLst>
                <a:path w="975" h="1016" extrusionOk="0">
                  <a:moveTo>
                    <a:pt x="357" y="1"/>
                  </a:moveTo>
                  <a:cubicBezTo>
                    <a:pt x="332" y="1"/>
                    <a:pt x="306" y="20"/>
                    <a:pt x="306" y="59"/>
                  </a:cubicBezTo>
                  <a:lnTo>
                    <a:pt x="306" y="306"/>
                  </a:lnTo>
                  <a:cubicBezTo>
                    <a:pt x="306" y="335"/>
                    <a:pt x="291" y="350"/>
                    <a:pt x="277" y="364"/>
                  </a:cubicBezTo>
                  <a:lnTo>
                    <a:pt x="29" y="481"/>
                  </a:lnTo>
                  <a:cubicBezTo>
                    <a:pt x="0" y="495"/>
                    <a:pt x="0" y="568"/>
                    <a:pt x="29" y="583"/>
                  </a:cubicBezTo>
                  <a:lnTo>
                    <a:pt x="277" y="670"/>
                  </a:lnTo>
                  <a:cubicBezTo>
                    <a:pt x="291" y="670"/>
                    <a:pt x="306" y="699"/>
                    <a:pt x="306" y="714"/>
                  </a:cubicBezTo>
                  <a:lnTo>
                    <a:pt x="349" y="961"/>
                  </a:lnTo>
                  <a:cubicBezTo>
                    <a:pt x="349" y="996"/>
                    <a:pt x="376" y="1015"/>
                    <a:pt x="400" y="1015"/>
                  </a:cubicBezTo>
                  <a:cubicBezTo>
                    <a:pt x="416" y="1015"/>
                    <a:pt x="431" y="1007"/>
                    <a:pt x="437" y="990"/>
                  </a:cubicBezTo>
                  <a:lnTo>
                    <a:pt x="582" y="786"/>
                  </a:lnTo>
                  <a:cubicBezTo>
                    <a:pt x="597" y="772"/>
                    <a:pt x="611" y="772"/>
                    <a:pt x="640" y="772"/>
                  </a:cubicBezTo>
                  <a:lnTo>
                    <a:pt x="887" y="801"/>
                  </a:lnTo>
                  <a:cubicBezTo>
                    <a:pt x="946" y="801"/>
                    <a:pt x="975" y="743"/>
                    <a:pt x="946" y="714"/>
                  </a:cubicBezTo>
                  <a:lnTo>
                    <a:pt x="800" y="495"/>
                  </a:lnTo>
                  <a:cubicBezTo>
                    <a:pt x="786" y="481"/>
                    <a:pt x="786" y="452"/>
                    <a:pt x="800" y="437"/>
                  </a:cubicBezTo>
                  <a:lnTo>
                    <a:pt x="946" y="219"/>
                  </a:lnTo>
                  <a:cubicBezTo>
                    <a:pt x="959" y="193"/>
                    <a:pt x="937" y="144"/>
                    <a:pt x="891" y="144"/>
                  </a:cubicBezTo>
                  <a:cubicBezTo>
                    <a:pt x="885" y="144"/>
                    <a:pt x="879" y="145"/>
                    <a:pt x="873" y="146"/>
                  </a:cubicBezTo>
                  <a:lnTo>
                    <a:pt x="640" y="219"/>
                  </a:lnTo>
                  <a:cubicBezTo>
                    <a:pt x="611" y="219"/>
                    <a:pt x="597" y="219"/>
                    <a:pt x="582" y="204"/>
                  </a:cubicBezTo>
                  <a:lnTo>
                    <a:pt x="393" y="15"/>
                  </a:lnTo>
                  <a:cubicBezTo>
                    <a:pt x="383" y="6"/>
                    <a:pt x="370" y="1"/>
                    <a:pt x="357" y="1"/>
                  </a:cubicBezTo>
                  <a:close/>
                </a:path>
              </a:pathLst>
            </a:custGeom>
            <a:solidFill>
              <a:srgbClr val="C6D3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386;p34">
              <a:extLst>
                <a:ext uri="{FF2B5EF4-FFF2-40B4-BE49-F238E27FC236}">
                  <a16:creationId xmlns:a16="http://schemas.microsoft.com/office/drawing/2014/main" id="{D75A9586-3741-7BB4-DDDB-E9C2C1412174}"/>
                </a:ext>
              </a:extLst>
            </p:cNvPr>
            <p:cNvSpPr/>
            <p:nvPr/>
          </p:nvSpPr>
          <p:spPr>
            <a:xfrm>
              <a:off x="6503538" y="-578775"/>
              <a:ext cx="24375" cy="25450"/>
            </a:xfrm>
            <a:custGeom>
              <a:avLst/>
              <a:gdLst/>
              <a:ahLst/>
              <a:cxnLst/>
              <a:rect l="l" t="t" r="r" b="b"/>
              <a:pathLst>
                <a:path w="975" h="1018" extrusionOk="0">
                  <a:moveTo>
                    <a:pt x="351" y="0"/>
                  </a:moveTo>
                  <a:cubicBezTo>
                    <a:pt x="327" y="0"/>
                    <a:pt x="306" y="19"/>
                    <a:pt x="306" y="55"/>
                  </a:cubicBezTo>
                  <a:lnTo>
                    <a:pt x="306" y="316"/>
                  </a:lnTo>
                  <a:cubicBezTo>
                    <a:pt x="306" y="331"/>
                    <a:pt x="291" y="345"/>
                    <a:pt x="277" y="360"/>
                  </a:cubicBezTo>
                  <a:lnTo>
                    <a:pt x="30" y="476"/>
                  </a:lnTo>
                  <a:cubicBezTo>
                    <a:pt x="1" y="491"/>
                    <a:pt x="1" y="564"/>
                    <a:pt x="30" y="578"/>
                  </a:cubicBezTo>
                  <a:lnTo>
                    <a:pt x="277" y="680"/>
                  </a:lnTo>
                  <a:cubicBezTo>
                    <a:pt x="291" y="680"/>
                    <a:pt x="306" y="694"/>
                    <a:pt x="306" y="709"/>
                  </a:cubicBezTo>
                  <a:lnTo>
                    <a:pt x="350" y="971"/>
                  </a:lnTo>
                  <a:cubicBezTo>
                    <a:pt x="350" y="997"/>
                    <a:pt x="376" y="1018"/>
                    <a:pt x="400" y="1018"/>
                  </a:cubicBezTo>
                  <a:cubicBezTo>
                    <a:pt x="416" y="1018"/>
                    <a:pt x="431" y="1009"/>
                    <a:pt x="437" y="985"/>
                  </a:cubicBezTo>
                  <a:lnTo>
                    <a:pt x="582" y="782"/>
                  </a:lnTo>
                  <a:cubicBezTo>
                    <a:pt x="597" y="767"/>
                    <a:pt x="611" y="767"/>
                    <a:pt x="640" y="767"/>
                  </a:cubicBezTo>
                  <a:lnTo>
                    <a:pt x="888" y="796"/>
                  </a:lnTo>
                  <a:cubicBezTo>
                    <a:pt x="946" y="796"/>
                    <a:pt x="975" y="738"/>
                    <a:pt x="946" y="709"/>
                  </a:cubicBezTo>
                  <a:lnTo>
                    <a:pt x="800" y="491"/>
                  </a:lnTo>
                  <a:cubicBezTo>
                    <a:pt x="786" y="476"/>
                    <a:pt x="786" y="462"/>
                    <a:pt x="800" y="433"/>
                  </a:cubicBezTo>
                  <a:lnTo>
                    <a:pt x="946" y="215"/>
                  </a:lnTo>
                  <a:cubicBezTo>
                    <a:pt x="959" y="189"/>
                    <a:pt x="926" y="139"/>
                    <a:pt x="887" y="139"/>
                  </a:cubicBezTo>
                  <a:cubicBezTo>
                    <a:pt x="883" y="139"/>
                    <a:pt x="878" y="140"/>
                    <a:pt x="873" y="142"/>
                  </a:cubicBezTo>
                  <a:lnTo>
                    <a:pt x="640" y="215"/>
                  </a:lnTo>
                  <a:cubicBezTo>
                    <a:pt x="611" y="215"/>
                    <a:pt x="597" y="215"/>
                    <a:pt x="582" y="200"/>
                  </a:cubicBezTo>
                  <a:lnTo>
                    <a:pt x="393" y="25"/>
                  </a:lnTo>
                  <a:cubicBezTo>
                    <a:pt x="382" y="8"/>
                    <a:pt x="366" y="0"/>
                    <a:pt x="351" y="0"/>
                  </a:cubicBezTo>
                  <a:close/>
                </a:path>
              </a:pathLst>
            </a:custGeom>
            <a:solidFill>
              <a:srgbClr val="C6D3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387;p34">
              <a:extLst>
                <a:ext uri="{FF2B5EF4-FFF2-40B4-BE49-F238E27FC236}">
                  <a16:creationId xmlns:a16="http://schemas.microsoft.com/office/drawing/2014/main" id="{39D5E046-6F90-551F-FF45-55A042CA8A26}"/>
                </a:ext>
              </a:extLst>
            </p:cNvPr>
            <p:cNvSpPr/>
            <p:nvPr/>
          </p:nvSpPr>
          <p:spPr>
            <a:xfrm>
              <a:off x="6534088" y="-590525"/>
              <a:ext cx="24375" cy="25325"/>
            </a:xfrm>
            <a:custGeom>
              <a:avLst/>
              <a:gdLst/>
              <a:ahLst/>
              <a:cxnLst/>
              <a:rect l="l" t="t" r="r" b="b"/>
              <a:pathLst>
                <a:path w="975" h="1013" extrusionOk="0">
                  <a:moveTo>
                    <a:pt x="355" y="0"/>
                  </a:moveTo>
                  <a:cubicBezTo>
                    <a:pt x="330" y="0"/>
                    <a:pt x="306" y="16"/>
                    <a:pt x="306" y="45"/>
                  </a:cubicBezTo>
                  <a:lnTo>
                    <a:pt x="306" y="306"/>
                  </a:lnTo>
                  <a:cubicBezTo>
                    <a:pt x="306" y="321"/>
                    <a:pt x="291" y="335"/>
                    <a:pt x="262" y="365"/>
                  </a:cubicBezTo>
                  <a:lnTo>
                    <a:pt x="29" y="466"/>
                  </a:lnTo>
                  <a:cubicBezTo>
                    <a:pt x="0" y="481"/>
                    <a:pt x="0" y="568"/>
                    <a:pt x="29" y="583"/>
                  </a:cubicBezTo>
                  <a:lnTo>
                    <a:pt x="262" y="670"/>
                  </a:lnTo>
                  <a:cubicBezTo>
                    <a:pt x="291" y="670"/>
                    <a:pt x="306" y="685"/>
                    <a:pt x="306" y="699"/>
                  </a:cubicBezTo>
                  <a:lnTo>
                    <a:pt x="335" y="961"/>
                  </a:lnTo>
                  <a:cubicBezTo>
                    <a:pt x="335" y="994"/>
                    <a:pt x="358" y="1012"/>
                    <a:pt x="383" y="1012"/>
                  </a:cubicBezTo>
                  <a:cubicBezTo>
                    <a:pt x="403" y="1012"/>
                    <a:pt x="424" y="1001"/>
                    <a:pt x="437" y="975"/>
                  </a:cubicBezTo>
                  <a:lnTo>
                    <a:pt x="582" y="772"/>
                  </a:lnTo>
                  <a:cubicBezTo>
                    <a:pt x="597" y="757"/>
                    <a:pt x="611" y="757"/>
                    <a:pt x="626" y="757"/>
                  </a:cubicBezTo>
                  <a:lnTo>
                    <a:pt x="887" y="801"/>
                  </a:lnTo>
                  <a:cubicBezTo>
                    <a:pt x="946" y="801"/>
                    <a:pt x="975" y="743"/>
                    <a:pt x="946" y="699"/>
                  </a:cubicBezTo>
                  <a:lnTo>
                    <a:pt x="800" y="481"/>
                  </a:lnTo>
                  <a:cubicBezTo>
                    <a:pt x="771" y="466"/>
                    <a:pt x="771" y="452"/>
                    <a:pt x="800" y="437"/>
                  </a:cubicBezTo>
                  <a:lnTo>
                    <a:pt x="946" y="219"/>
                  </a:lnTo>
                  <a:cubicBezTo>
                    <a:pt x="957" y="184"/>
                    <a:pt x="931" y="139"/>
                    <a:pt x="897" y="139"/>
                  </a:cubicBezTo>
                  <a:cubicBezTo>
                    <a:pt x="889" y="139"/>
                    <a:pt x="881" y="141"/>
                    <a:pt x="873" y="146"/>
                  </a:cubicBezTo>
                  <a:lnTo>
                    <a:pt x="626" y="219"/>
                  </a:lnTo>
                  <a:cubicBezTo>
                    <a:pt x="611" y="219"/>
                    <a:pt x="597" y="219"/>
                    <a:pt x="582" y="205"/>
                  </a:cubicBezTo>
                  <a:lnTo>
                    <a:pt x="393" y="15"/>
                  </a:lnTo>
                  <a:cubicBezTo>
                    <a:pt x="383" y="5"/>
                    <a:pt x="369" y="0"/>
                    <a:pt x="355" y="0"/>
                  </a:cubicBezTo>
                  <a:close/>
                </a:path>
              </a:pathLst>
            </a:custGeom>
            <a:solidFill>
              <a:srgbClr val="FFFE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388;p34">
              <a:extLst>
                <a:ext uri="{FF2B5EF4-FFF2-40B4-BE49-F238E27FC236}">
                  <a16:creationId xmlns:a16="http://schemas.microsoft.com/office/drawing/2014/main" id="{726D04F3-FE50-87A5-27E4-2A5E8C25A927}"/>
                </a:ext>
              </a:extLst>
            </p:cNvPr>
            <p:cNvSpPr/>
            <p:nvPr/>
          </p:nvSpPr>
          <p:spPr>
            <a:xfrm>
              <a:off x="6322463" y="-516975"/>
              <a:ext cx="66200" cy="36200"/>
            </a:xfrm>
            <a:custGeom>
              <a:avLst/>
              <a:gdLst/>
              <a:ahLst/>
              <a:cxnLst/>
              <a:rect l="l" t="t" r="r" b="b"/>
              <a:pathLst>
                <a:path w="2648" h="1448" extrusionOk="0">
                  <a:moveTo>
                    <a:pt x="2246" y="0"/>
                  </a:moveTo>
                  <a:cubicBezTo>
                    <a:pt x="2201" y="0"/>
                    <a:pt x="2155" y="8"/>
                    <a:pt x="2109" y="26"/>
                  </a:cubicBezTo>
                  <a:lnTo>
                    <a:pt x="277" y="768"/>
                  </a:lnTo>
                  <a:cubicBezTo>
                    <a:pt x="102" y="840"/>
                    <a:pt x="1" y="1044"/>
                    <a:pt x="73" y="1219"/>
                  </a:cubicBezTo>
                  <a:cubicBezTo>
                    <a:pt x="129" y="1363"/>
                    <a:pt x="260" y="1448"/>
                    <a:pt x="397" y="1448"/>
                  </a:cubicBezTo>
                  <a:cubicBezTo>
                    <a:pt x="440" y="1448"/>
                    <a:pt x="483" y="1439"/>
                    <a:pt x="524" y="1422"/>
                  </a:cubicBezTo>
                  <a:lnTo>
                    <a:pt x="2371" y="680"/>
                  </a:lnTo>
                  <a:cubicBezTo>
                    <a:pt x="2546" y="608"/>
                    <a:pt x="2648" y="404"/>
                    <a:pt x="2575" y="215"/>
                  </a:cubicBezTo>
                  <a:cubicBezTo>
                    <a:pt x="2520" y="82"/>
                    <a:pt x="2389" y="0"/>
                    <a:pt x="2246" y="0"/>
                  </a:cubicBezTo>
                  <a:close/>
                </a:path>
              </a:pathLst>
            </a:custGeom>
            <a:solidFill>
              <a:srgbClr val="4FD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389;p34">
              <a:extLst>
                <a:ext uri="{FF2B5EF4-FFF2-40B4-BE49-F238E27FC236}">
                  <a16:creationId xmlns:a16="http://schemas.microsoft.com/office/drawing/2014/main" id="{8CF8292D-AF8C-405E-2DA8-5AEC86CBEDC3}"/>
                </a:ext>
              </a:extLst>
            </p:cNvPr>
            <p:cNvSpPr/>
            <p:nvPr/>
          </p:nvSpPr>
          <p:spPr>
            <a:xfrm>
              <a:off x="6246113" y="-711150"/>
              <a:ext cx="56025" cy="46625"/>
            </a:xfrm>
            <a:custGeom>
              <a:avLst/>
              <a:gdLst/>
              <a:ahLst/>
              <a:cxnLst/>
              <a:rect l="l" t="t" r="r" b="b"/>
              <a:pathLst>
                <a:path w="2241" h="1865" extrusionOk="0">
                  <a:moveTo>
                    <a:pt x="1602" y="0"/>
                  </a:moveTo>
                  <a:cubicBezTo>
                    <a:pt x="1563" y="0"/>
                    <a:pt x="1523" y="9"/>
                    <a:pt x="1484" y="26"/>
                  </a:cubicBezTo>
                  <a:lnTo>
                    <a:pt x="248" y="506"/>
                  </a:lnTo>
                  <a:cubicBezTo>
                    <a:pt x="73" y="579"/>
                    <a:pt x="0" y="768"/>
                    <a:pt x="59" y="928"/>
                  </a:cubicBezTo>
                  <a:lnTo>
                    <a:pt x="349" y="1655"/>
                  </a:lnTo>
                  <a:cubicBezTo>
                    <a:pt x="406" y="1790"/>
                    <a:pt x="531" y="1864"/>
                    <a:pt x="659" y="1864"/>
                  </a:cubicBezTo>
                  <a:cubicBezTo>
                    <a:pt x="697" y="1864"/>
                    <a:pt x="735" y="1858"/>
                    <a:pt x="771" y="1844"/>
                  </a:cubicBezTo>
                  <a:lnTo>
                    <a:pt x="2007" y="1350"/>
                  </a:lnTo>
                  <a:cubicBezTo>
                    <a:pt x="2167" y="1277"/>
                    <a:pt x="2240" y="1103"/>
                    <a:pt x="2182" y="928"/>
                  </a:cubicBezTo>
                  <a:lnTo>
                    <a:pt x="1891" y="201"/>
                  </a:lnTo>
                  <a:cubicBezTo>
                    <a:pt x="1836" y="80"/>
                    <a:pt x="1723" y="0"/>
                    <a:pt x="1602" y="0"/>
                  </a:cubicBezTo>
                  <a:close/>
                </a:path>
              </a:pathLst>
            </a:custGeom>
            <a:solidFill>
              <a:srgbClr val="4FD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390;p34">
              <a:extLst>
                <a:ext uri="{FF2B5EF4-FFF2-40B4-BE49-F238E27FC236}">
                  <a16:creationId xmlns:a16="http://schemas.microsoft.com/office/drawing/2014/main" id="{EABBB73F-E040-9F20-AB30-50288D92EEF2}"/>
                </a:ext>
              </a:extLst>
            </p:cNvPr>
            <p:cNvSpPr/>
            <p:nvPr/>
          </p:nvSpPr>
          <p:spPr>
            <a:xfrm>
              <a:off x="6425363" y="-768325"/>
              <a:ext cx="17125" cy="22225"/>
            </a:xfrm>
            <a:custGeom>
              <a:avLst/>
              <a:gdLst/>
              <a:ahLst/>
              <a:cxnLst/>
              <a:rect l="l" t="t" r="r" b="b"/>
              <a:pathLst>
                <a:path w="685" h="889" extrusionOk="0">
                  <a:moveTo>
                    <a:pt x="233" y="1"/>
                  </a:moveTo>
                  <a:cubicBezTo>
                    <a:pt x="219" y="1"/>
                    <a:pt x="204" y="1"/>
                    <a:pt x="161" y="15"/>
                  </a:cubicBezTo>
                  <a:cubicBezTo>
                    <a:pt x="146" y="15"/>
                    <a:pt x="146" y="45"/>
                    <a:pt x="131" y="45"/>
                  </a:cubicBezTo>
                  <a:cubicBezTo>
                    <a:pt x="102" y="45"/>
                    <a:pt x="88" y="59"/>
                    <a:pt x="88" y="59"/>
                  </a:cubicBezTo>
                  <a:lnTo>
                    <a:pt x="131" y="146"/>
                  </a:lnTo>
                  <a:cubicBezTo>
                    <a:pt x="73" y="190"/>
                    <a:pt x="30" y="219"/>
                    <a:pt x="15" y="277"/>
                  </a:cubicBezTo>
                  <a:cubicBezTo>
                    <a:pt x="1" y="335"/>
                    <a:pt x="1" y="365"/>
                    <a:pt x="15" y="423"/>
                  </a:cubicBezTo>
                  <a:cubicBezTo>
                    <a:pt x="30" y="452"/>
                    <a:pt x="44" y="481"/>
                    <a:pt x="73" y="495"/>
                  </a:cubicBezTo>
                  <a:cubicBezTo>
                    <a:pt x="88" y="510"/>
                    <a:pt x="117" y="525"/>
                    <a:pt x="146" y="525"/>
                  </a:cubicBezTo>
                  <a:cubicBezTo>
                    <a:pt x="175" y="554"/>
                    <a:pt x="190" y="554"/>
                    <a:pt x="233" y="554"/>
                  </a:cubicBezTo>
                  <a:lnTo>
                    <a:pt x="422" y="554"/>
                  </a:lnTo>
                  <a:cubicBezTo>
                    <a:pt x="437" y="554"/>
                    <a:pt x="451" y="554"/>
                    <a:pt x="451" y="568"/>
                  </a:cubicBezTo>
                  <a:cubicBezTo>
                    <a:pt x="466" y="583"/>
                    <a:pt x="466" y="597"/>
                    <a:pt x="451" y="612"/>
                  </a:cubicBezTo>
                  <a:cubicBezTo>
                    <a:pt x="437" y="641"/>
                    <a:pt x="422" y="655"/>
                    <a:pt x="379" y="670"/>
                  </a:cubicBezTo>
                  <a:cubicBezTo>
                    <a:pt x="350" y="684"/>
                    <a:pt x="306" y="684"/>
                    <a:pt x="277" y="684"/>
                  </a:cubicBezTo>
                  <a:cubicBezTo>
                    <a:pt x="233" y="684"/>
                    <a:pt x="204" y="670"/>
                    <a:pt x="175" y="670"/>
                  </a:cubicBezTo>
                  <a:cubicBezTo>
                    <a:pt x="175" y="684"/>
                    <a:pt x="161" y="714"/>
                    <a:pt x="161" y="728"/>
                  </a:cubicBezTo>
                  <a:cubicBezTo>
                    <a:pt x="146" y="743"/>
                    <a:pt x="161" y="757"/>
                    <a:pt x="161" y="786"/>
                  </a:cubicBezTo>
                  <a:lnTo>
                    <a:pt x="204" y="815"/>
                  </a:lnTo>
                  <a:cubicBezTo>
                    <a:pt x="219" y="815"/>
                    <a:pt x="233" y="830"/>
                    <a:pt x="248" y="830"/>
                  </a:cubicBezTo>
                  <a:lnTo>
                    <a:pt x="321" y="830"/>
                  </a:lnTo>
                  <a:cubicBezTo>
                    <a:pt x="350" y="830"/>
                    <a:pt x="364" y="815"/>
                    <a:pt x="393" y="815"/>
                  </a:cubicBezTo>
                  <a:lnTo>
                    <a:pt x="393" y="830"/>
                  </a:lnTo>
                  <a:cubicBezTo>
                    <a:pt x="408" y="874"/>
                    <a:pt x="437" y="888"/>
                    <a:pt x="451" y="888"/>
                  </a:cubicBezTo>
                  <a:cubicBezTo>
                    <a:pt x="466" y="888"/>
                    <a:pt x="481" y="888"/>
                    <a:pt x="524" y="874"/>
                  </a:cubicBezTo>
                  <a:cubicBezTo>
                    <a:pt x="539" y="874"/>
                    <a:pt x="539" y="859"/>
                    <a:pt x="568" y="859"/>
                  </a:cubicBezTo>
                  <a:cubicBezTo>
                    <a:pt x="582" y="859"/>
                    <a:pt x="597" y="830"/>
                    <a:pt x="597" y="830"/>
                  </a:cubicBezTo>
                  <a:lnTo>
                    <a:pt x="568" y="743"/>
                  </a:lnTo>
                  <a:cubicBezTo>
                    <a:pt x="611" y="714"/>
                    <a:pt x="655" y="670"/>
                    <a:pt x="670" y="612"/>
                  </a:cubicBezTo>
                  <a:cubicBezTo>
                    <a:pt x="684" y="568"/>
                    <a:pt x="684" y="525"/>
                    <a:pt x="670" y="466"/>
                  </a:cubicBezTo>
                  <a:cubicBezTo>
                    <a:pt x="655" y="423"/>
                    <a:pt x="611" y="379"/>
                    <a:pt x="568" y="365"/>
                  </a:cubicBezTo>
                  <a:cubicBezTo>
                    <a:pt x="510" y="350"/>
                    <a:pt x="437" y="350"/>
                    <a:pt x="364" y="350"/>
                  </a:cubicBezTo>
                  <a:lnTo>
                    <a:pt x="233" y="350"/>
                  </a:lnTo>
                  <a:cubicBezTo>
                    <a:pt x="233" y="350"/>
                    <a:pt x="219" y="350"/>
                    <a:pt x="219" y="335"/>
                  </a:cubicBezTo>
                  <a:cubicBezTo>
                    <a:pt x="219" y="335"/>
                    <a:pt x="219" y="306"/>
                    <a:pt x="233" y="292"/>
                  </a:cubicBezTo>
                  <a:cubicBezTo>
                    <a:pt x="248" y="292"/>
                    <a:pt x="277" y="277"/>
                    <a:pt x="306" y="263"/>
                  </a:cubicBezTo>
                  <a:cubicBezTo>
                    <a:pt x="350" y="263"/>
                    <a:pt x="364" y="234"/>
                    <a:pt x="393" y="234"/>
                  </a:cubicBezTo>
                  <a:lnTo>
                    <a:pt x="466" y="234"/>
                  </a:lnTo>
                  <a:cubicBezTo>
                    <a:pt x="466" y="219"/>
                    <a:pt x="495" y="205"/>
                    <a:pt x="495" y="190"/>
                  </a:cubicBezTo>
                  <a:cubicBezTo>
                    <a:pt x="510" y="161"/>
                    <a:pt x="495" y="146"/>
                    <a:pt x="495" y="132"/>
                  </a:cubicBezTo>
                  <a:cubicBezTo>
                    <a:pt x="466" y="88"/>
                    <a:pt x="451" y="74"/>
                    <a:pt x="422" y="74"/>
                  </a:cubicBezTo>
                  <a:cubicBezTo>
                    <a:pt x="401" y="66"/>
                    <a:pt x="382" y="63"/>
                    <a:pt x="362" y="63"/>
                  </a:cubicBezTo>
                  <a:cubicBezTo>
                    <a:pt x="342" y="63"/>
                    <a:pt x="321" y="66"/>
                    <a:pt x="291" y="74"/>
                  </a:cubicBezTo>
                  <a:lnTo>
                    <a:pt x="291" y="59"/>
                  </a:lnTo>
                  <a:cubicBezTo>
                    <a:pt x="277" y="15"/>
                    <a:pt x="248" y="1"/>
                    <a:pt x="233" y="1"/>
                  </a:cubicBezTo>
                  <a:close/>
                </a:path>
              </a:pathLst>
            </a:custGeom>
            <a:solidFill>
              <a:srgbClr val="FFFE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391;p34">
              <a:extLst>
                <a:ext uri="{FF2B5EF4-FFF2-40B4-BE49-F238E27FC236}">
                  <a16:creationId xmlns:a16="http://schemas.microsoft.com/office/drawing/2014/main" id="{B2889CEC-D1DE-320A-654A-55834232E96F}"/>
                </a:ext>
              </a:extLst>
            </p:cNvPr>
            <p:cNvSpPr/>
            <p:nvPr/>
          </p:nvSpPr>
          <p:spPr>
            <a:xfrm>
              <a:off x="6441738" y="-772325"/>
              <a:ext cx="17825" cy="19675"/>
            </a:xfrm>
            <a:custGeom>
              <a:avLst/>
              <a:gdLst/>
              <a:ahLst/>
              <a:cxnLst/>
              <a:rect l="l" t="t" r="r" b="b"/>
              <a:pathLst>
                <a:path w="713" h="787" extrusionOk="0">
                  <a:moveTo>
                    <a:pt x="276" y="1"/>
                  </a:moveTo>
                  <a:cubicBezTo>
                    <a:pt x="218" y="15"/>
                    <a:pt x="175" y="15"/>
                    <a:pt x="145" y="30"/>
                  </a:cubicBezTo>
                  <a:cubicBezTo>
                    <a:pt x="73" y="59"/>
                    <a:pt x="29" y="88"/>
                    <a:pt x="29" y="88"/>
                  </a:cubicBezTo>
                  <a:cubicBezTo>
                    <a:pt x="15" y="132"/>
                    <a:pt x="0" y="161"/>
                    <a:pt x="15" y="205"/>
                  </a:cubicBezTo>
                  <a:lnTo>
                    <a:pt x="58" y="234"/>
                  </a:lnTo>
                  <a:cubicBezTo>
                    <a:pt x="58" y="234"/>
                    <a:pt x="73" y="248"/>
                    <a:pt x="87" y="248"/>
                  </a:cubicBezTo>
                  <a:lnTo>
                    <a:pt x="145" y="205"/>
                  </a:lnTo>
                  <a:cubicBezTo>
                    <a:pt x="160" y="161"/>
                    <a:pt x="175" y="161"/>
                    <a:pt x="218" y="146"/>
                  </a:cubicBezTo>
                  <a:lnTo>
                    <a:pt x="291" y="146"/>
                  </a:lnTo>
                  <a:cubicBezTo>
                    <a:pt x="320" y="146"/>
                    <a:pt x="349" y="161"/>
                    <a:pt x="349" y="175"/>
                  </a:cubicBezTo>
                  <a:lnTo>
                    <a:pt x="349" y="219"/>
                  </a:lnTo>
                  <a:lnTo>
                    <a:pt x="349" y="248"/>
                  </a:lnTo>
                  <a:cubicBezTo>
                    <a:pt x="349" y="277"/>
                    <a:pt x="320" y="292"/>
                    <a:pt x="320" y="306"/>
                  </a:cubicBezTo>
                  <a:cubicBezTo>
                    <a:pt x="305" y="321"/>
                    <a:pt x="305" y="350"/>
                    <a:pt x="291" y="365"/>
                  </a:cubicBezTo>
                  <a:lnTo>
                    <a:pt x="175" y="568"/>
                  </a:lnTo>
                  <a:cubicBezTo>
                    <a:pt x="175" y="583"/>
                    <a:pt x="160" y="597"/>
                    <a:pt x="160" y="612"/>
                  </a:cubicBezTo>
                  <a:cubicBezTo>
                    <a:pt x="160" y="641"/>
                    <a:pt x="160" y="670"/>
                    <a:pt x="175" y="685"/>
                  </a:cubicBezTo>
                  <a:cubicBezTo>
                    <a:pt x="175" y="714"/>
                    <a:pt x="189" y="728"/>
                    <a:pt x="218" y="743"/>
                  </a:cubicBezTo>
                  <a:cubicBezTo>
                    <a:pt x="233" y="757"/>
                    <a:pt x="247" y="786"/>
                    <a:pt x="262" y="786"/>
                  </a:cubicBezTo>
                  <a:lnTo>
                    <a:pt x="655" y="641"/>
                  </a:lnTo>
                  <a:cubicBezTo>
                    <a:pt x="669" y="641"/>
                    <a:pt x="684" y="612"/>
                    <a:pt x="684" y="597"/>
                  </a:cubicBezTo>
                  <a:cubicBezTo>
                    <a:pt x="713" y="583"/>
                    <a:pt x="713" y="539"/>
                    <a:pt x="684" y="525"/>
                  </a:cubicBezTo>
                  <a:cubicBezTo>
                    <a:pt x="684" y="510"/>
                    <a:pt x="669" y="510"/>
                    <a:pt x="669" y="495"/>
                  </a:cubicBezTo>
                  <a:lnTo>
                    <a:pt x="655" y="466"/>
                  </a:lnTo>
                  <a:lnTo>
                    <a:pt x="378" y="583"/>
                  </a:lnTo>
                  <a:lnTo>
                    <a:pt x="465" y="394"/>
                  </a:lnTo>
                  <a:cubicBezTo>
                    <a:pt x="524" y="292"/>
                    <a:pt x="538" y="205"/>
                    <a:pt x="509" y="132"/>
                  </a:cubicBezTo>
                  <a:cubicBezTo>
                    <a:pt x="495" y="88"/>
                    <a:pt x="465" y="74"/>
                    <a:pt x="451" y="59"/>
                  </a:cubicBezTo>
                  <a:cubicBezTo>
                    <a:pt x="436" y="30"/>
                    <a:pt x="422" y="30"/>
                    <a:pt x="378" y="15"/>
                  </a:cubicBezTo>
                  <a:cubicBezTo>
                    <a:pt x="349" y="1"/>
                    <a:pt x="305" y="1"/>
                    <a:pt x="276" y="1"/>
                  </a:cubicBezTo>
                  <a:close/>
                </a:path>
              </a:pathLst>
            </a:custGeom>
            <a:solidFill>
              <a:srgbClr val="FFFE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392;p34">
              <a:extLst>
                <a:ext uri="{FF2B5EF4-FFF2-40B4-BE49-F238E27FC236}">
                  <a16:creationId xmlns:a16="http://schemas.microsoft.com/office/drawing/2014/main" id="{B2BEC7BC-82D5-770F-E659-6E85EA7C4970}"/>
                </a:ext>
              </a:extLst>
            </p:cNvPr>
            <p:cNvSpPr/>
            <p:nvPr/>
          </p:nvSpPr>
          <p:spPr>
            <a:xfrm>
              <a:off x="6455538" y="-779225"/>
              <a:ext cx="17475" cy="19300"/>
            </a:xfrm>
            <a:custGeom>
              <a:avLst/>
              <a:gdLst/>
              <a:ahLst/>
              <a:cxnLst/>
              <a:rect l="l" t="t" r="r" b="b"/>
              <a:pathLst>
                <a:path w="699" h="772" extrusionOk="0">
                  <a:moveTo>
                    <a:pt x="326" y="195"/>
                  </a:moveTo>
                  <a:cubicBezTo>
                    <a:pt x="347" y="195"/>
                    <a:pt x="368" y="202"/>
                    <a:pt x="393" y="219"/>
                  </a:cubicBezTo>
                  <a:cubicBezTo>
                    <a:pt x="422" y="262"/>
                    <a:pt x="466" y="291"/>
                    <a:pt x="481" y="364"/>
                  </a:cubicBezTo>
                  <a:cubicBezTo>
                    <a:pt x="495" y="422"/>
                    <a:pt x="524" y="481"/>
                    <a:pt x="524" y="524"/>
                  </a:cubicBezTo>
                  <a:cubicBezTo>
                    <a:pt x="524" y="582"/>
                    <a:pt x="495" y="597"/>
                    <a:pt x="466" y="626"/>
                  </a:cubicBezTo>
                  <a:cubicBezTo>
                    <a:pt x="450" y="631"/>
                    <a:pt x="436" y="635"/>
                    <a:pt x="423" y="635"/>
                  </a:cubicBezTo>
                  <a:cubicBezTo>
                    <a:pt x="399" y="635"/>
                    <a:pt x="377" y="625"/>
                    <a:pt x="350" y="597"/>
                  </a:cubicBezTo>
                  <a:cubicBezTo>
                    <a:pt x="321" y="568"/>
                    <a:pt x="306" y="524"/>
                    <a:pt x="262" y="451"/>
                  </a:cubicBezTo>
                  <a:cubicBezTo>
                    <a:pt x="233" y="379"/>
                    <a:pt x="233" y="335"/>
                    <a:pt x="233" y="291"/>
                  </a:cubicBezTo>
                  <a:cubicBezTo>
                    <a:pt x="233" y="233"/>
                    <a:pt x="248" y="219"/>
                    <a:pt x="277" y="204"/>
                  </a:cubicBezTo>
                  <a:cubicBezTo>
                    <a:pt x="295" y="198"/>
                    <a:pt x="311" y="195"/>
                    <a:pt x="326" y="195"/>
                  </a:cubicBezTo>
                  <a:close/>
                  <a:moveTo>
                    <a:pt x="335" y="1"/>
                  </a:moveTo>
                  <a:cubicBezTo>
                    <a:pt x="292" y="1"/>
                    <a:pt x="248" y="1"/>
                    <a:pt x="204" y="15"/>
                  </a:cubicBezTo>
                  <a:cubicBezTo>
                    <a:pt x="175" y="44"/>
                    <a:pt x="132" y="59"/>
                    <a:pt x="103" y="88"/>
                  </a:cubicBezTo>
                  <a:cubicBezTo>
                    <a:pt x="59" y="132"/>
                    <a:pt x="44" y="161"/>
                    <a:pt x="30" y="204"/>
                  </a:cubicBezTo>
                  <a:cubicBezTo>
                    <a:pt x="1" y="233"/>
                    <a:pt x="1" y="277"/>
                    <a:pt x="1" y="335"/>
                  </a:cubicBezTo>
                  <a:cubicBezTo>
                    <a:pt x="1" y="379"/>
                    <a:pt x="30" y="437"/>
                    <a:pt x="44" y="495"/>
                  </a:cubicBezTo>
                  <a:cubicBezTo>
                    <a:pt x="73" y="553"/>
                    <a:pt x="103" y="597"/>
                    <a:pt x="132" y="641"/>
                  </a:cubicBezTo>
                  <a:cubicBezTo>
                    <a:pt x="175" y="670"/>
                    <a:pt x="204" y="713"/>
                    <a:pt x="248" y="728"/>
                  </a:cubicBezTo>
                  <a:cubicBezTo>
                    <a:pt x="277" y="742"/>
                    <a:pt x="335" y="771"/>
                    <a:pt x="364" y="771"/>
                  </a:cubicBezTo>
                  <a:cubicBezTo>
                    <a:pt x="408" y="771"/>
                    <a:pt x="466" y="771"/>
                    <a:pt x="495" y="742"/>
                  </a:cubicBezTo>
                  <a:cubicBezTo>
                    <a:pt x="539" y="728"/>
                    <a:pt x="568" y="713"/>
                    <a:pt x="612" y="670"/>
                  </a:cubicBezTo>
                  <a:cubicBezTo>
                    <a:pt x="641" y="641"/>
                    <a:pt x="655" y="597"/>
                    <a:pt x="684" y="568"/>
                  </a:cubicBezTo>
                  <a:cubicBezTo>
                    <a:pt x="699" y="524"/>
                    <a:pt x="699" y="495"/>
                    <a:pt x="699" y="437"/>
                  </a:cubicBezTo>
                  <a:cubicBezTo>
                    <a:pt x="699" y="379"/>
                    <a:pt x="684" y="335"/>
                    <a:pt x="655" y="277"/>
                  </a:cubicBezTo>
                  <a:cubicBezTo>
                    <a:pt x="641" y="219"/>
                    <a:pt x="626" y="190"/>
                    <a:pt x="568" y="132"/>
                  </a:cubicBezTo>
                  <a:cubicBezTo>
                    <a:pt x="539" y="88"/>
                    <a:pt x="495" y="59"/>
                    <a:pt x="466" y="44"/>
                  </a:cubicBezTo>
                  <a:cubicBezTo>
                    <a:pt x="422" y="15"/>
                    <a:pt x="364" y="1"/>
                    <a:pt x="335" y="1"/>
                  </a:cubicBezTo>
                  <a:close/>
                </a:path>
              </a:pathLst>
            </a:custGeom>
            <a:solidFill>
              <a:srgbClr val="FFFE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393;p34">
              <a:extLst>
                <a:ext uri="{FF2B5EF4-FFF2-40B4-BE49-F238E27FC236}">
                  <a16:creationId xmlns:a16="http://schemas.microsoft.com/office/drawing/2014/main" id="{9AAB5729-ABEC-B04A-795F-AE0248DD3442}"/>
                </a:ext>
              </a:extLst>
            </p:cNvPr>
            <p:cNvSpPr/>
            <p:nvPr/>
          </p:nvSpPr>
          <p:spPr>
            <a:xfrm>
              <a:off x="6472638" y="-785400"/>
              <a:ext cx="17100" cy="18925"/>
            </a:xfrm>
            <a:custGeom>
              <a:avLst/>
              <a:gdLst/>
              <a:ahLst/>
              <a:cxnLst/>
              <a:rect l="l" t="t" r="r" b="b"/>
              <a:pathLst>
                <a:path w="684" h="757" extrusionOk="0">
                  <a:moveTo>
                    <a:pt x="314" y="165"/>
                  </a:moveTo>
                  <a:cubicBezTo>
                    <a:pt x="332" y="165"/>
                    <a:pt x="353" y="172"/>
                    <a:pt x="378" y="189"/>
                  </a:cubicBezTo>
                  <a:cubicBezTo>
                    <a:pt x="422" y="233"/>
                    <a:pt x="451" y="262"/>
                    <a:pt x="466" y="335"/>
                  </a:cubicBezTo>
                  <a:cubicBezTo>
                    <a:pt x="495" y="393"/>
                    <a:pt x="509" y="451"/>
                    <a:pt x="509" y="509"/>
                  </a:cubicBezTo>
                  <a:cubicBezTo>
                    <a:pt x="509" y="553"/>
                    <a:pt x="495" y="582"/>
                    <a:pt x="451" y="597"/>
                  </a:cubicBezTo>
                  <a:cubicBezTo>
                    <a:pt x="439" y="603"/>
                    <a:pt x="425" y="606"/>
                    <a:pt x="410" y="606"/>
                  </a:cubicBezTo>
                  <a:cubicBezTo>
                    <a:pt x="388" y="606"/>
                    <a:pt x="366" y="599"/>
                    <a:pt x="349" y="582"/>
                  </a:cubicBezTo>
                  <a:cubicBezTo>
                    <a:pt x="306" y="538"/>
                    <a:pt x="291" y="509"/>
                    <a:pt x="248" y="437"/>
                  </a:cubicBezTo>
                  <a:cubicBezTo>
                    <a:pt x="218" y="364"/>
                    <a:pt x="218" y="306"/>
                    <a:pt x="218" y="262"/>
                  </a:cubicBezTo>
                  <a:cubicBezTo>
                    <a:pt x="218" y="219"/>
                    <a:pt x="233" y="189"/>
                    <a:pt x="277" y="175"/>
                  </a:cubicBezTo>
                  <a:cubicBezTo>
                    <a:pt x="289" y="169"/>
                    <a:pt x="301" y="165"/>
                    <a:pt x="314" y="165"/>
                  </a:cubicBezTo>
                  <a:close/>
                  <a:moveTo>
                    <a:pt x="320" y="0"/>
                  </a:moveTo>
                  <a:cubicBezTo>
                    <a:pt x="291" y="0"/>
                    <a:pt x="233" y="0"/>
                    <a:pt x="189" y="15"/>
                  </a:cubicBezTo>
                  <a:cubicBezTo>
                    <a:pt x="160" y="29"/>
                    <a:pt x="117" y="44"/>
                    <a:pt x="88" y="88"/>
                  </a:cubicBezTo>
                  <a:cubicBezTo>
                    <a:pt x="44" y="117"/>
                    <a:pt x="29" y="160"/>
                    <a:pt x="15" y="189"/>
                  </a:cubicBezTo>
                  <a:cubicBezTo>
                    <a:pt x="0" y="233"/>
                    <a:pt x="0" y="262"/>
                    <a:pt x="0" y="320"/>
                  </a:cubicBezTo>
                  <a:cubicBezTo>
                    <a:pt x="0" y="379"/>
                    <a:pt x="15" y="437"/>
                    <a:pt x="29" y="480"/>
                  </a:cubicBezTo>
                  <a:cubicBezTo>
                    <a:pt x="73" y="538"/>
                    <a:pt x="88" y="597"/>
                    <a:pt x="117" y="626"/>
                  </a:cubicBezTo>
                  <a:cubicBezTo>
                    <a:pt x="160" y="669"/>
                    <a:pt x="189" y="698"/>
                    <a:pt x="233" y="728"/>
                  </a:cubicBezTo>
                  <a:cubicBezTo>
                    <a:pt x="277" y="742"/>
                    <a:pt x="320" y="757"/>
                    <a:pt x="364" y="757"/>
                  </a:cubicBezTo>
                  <a:cubicBezTo>
                    <a:pt x="393" y="757"/>
                    <a:pt x="451" y="757"/>
                    <a:pt x="495" y="742"/>
                  </a:cubicBezTo>
                  <a:cubicBezTo>
                    <a:pt x="524" y="728"/>
                    <a:pt x="567" y="698"/>
                    <a:pt x="597" y="669"/>
                  </a:cubicBezTo>
                  <a:cubicBezTo>
                    <a:pt x="640" y="626"/>
                    <a:pt x="655" y="597"/>
                    <a:pt x="669" y="553"/>
                  </a:cubicBezTo>
                  <a:cubicBezTo>
                    <a:pt x="684" y="524"/>
                    <a:pt x="684" y="480"/>
                    <a:pt x="684" y="437"/>
                  </a:cubicBezTo>
                  <a:cubicBezTo>
                    <a:pt x="684" y="379"/>
                    <a:pt x="669" y="320"/>
                    <a:pt x="655" y="262"/>
                  </a:cubicBezTo>
                  <a:cubicBezTo>
                    <a:pt x="640" y="219"/>
                    <a:pt x="611" y="160"/>
                    <a:pt x="567" y="117"/>
                  </a:cubicBezTo>
                  <a:cubicBezTo>
                    <a:pt x="524" y="88"/>
                    <a:pt x="495" y="44"/>
                    <a:pt x="451" y="29"/>
                  </a:cubicBezTo>
                  <a:cubicBezTo>
                    <a:pt x="408" y="15"/>
                    <a:pt x="364" y="0"/>
                    <a:pt x="320" y="0"/>
                  </a:cubicBezTo>
                  <a:close/>
                </a:path>
              </a:pathLst>
            </a:custGeom>
            <a:solidFill>
              <a:srgbClr val="FFFE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394;p34">
              <a:extLst>
                <a:ext uri="{FF2B5EF4-FFF2-40B4-BE49-F238E27FC236}">
                  <a16:creationId xmlns:a16="http://schemas.microsoft.com/office/drawing/2014/main" id="{9D2FDDB3-E5AB-E034-BC73-E567829DEF25}"/>
                </a:ext>
              </a:extLst>
            </p:cNvPr>
            <p:cNvSpPr/>
            <p:nvPr/>
          </p:nvSpPr>
          <p:spPr>
            <a:xfrm>
              <a:off x="6506088" y="-663025"/>
              <a:ext cx="17825" cy="23825"/>
            </a:xfrm>
            <a:custGeom>
              <a:avLst/>
              <a:gdLst/>
              <a:ahLst/>
              <a:cxnLst/>
              <a:rect l="l" t="t" r="r" b="b"/>
              <a:pathLst>
                <a:path w="713" h="953" extrusionOk="0">
                  <a:moveTo>
                    <a:pt x="85" y="1"/>
                  </a:moveTo>
                  <a:cubicBezTo>
                    <a:pt x="58" y="1"/>
                    <a:pt x="40" y="14"/>
                    <a:pt x="29" y="36"/>
                  </a:cubicBezTo>
                  <a:cubicBezTo>
                    <a:pt x="0" y="79"/>
                    <a:pt x="29" y="108"/>
                    <a:pt x="58" y="138"/>
                  </a:cubicBezTo>
                  <a:lnTo>
                    <a:pt x="553" y="327"/>
                  </a:lnTo>
                  <a:cubicBezTo>
                    <a:pt x="553" y="327"/>
                    <a:pt x="568" y="327"/>
                    <a:pt x="568" y="356"/>
                  </a:cubicBezTo>
                  <a:lnTo>
                    <a:pt x="568" y="370"/>
                  </a:lnTo>
                  <a:lnTo>
                    <a:pt x="364" y="865"/>
                  </a:lnTo>
                  <a:cubicBezTo>
                    <a:pt x="349" y="894"/>
                    <a:pt x="364" y="938"/>
                    <a:pt x="408" y="952"/>
                  </a:cubicBezTo>
                  <a:lnTo>
                    <a:pt x="466" y="952"/>
                  </a:lnTo>
                  <a:cubicBezTo>
                    <a:pt x="480" y="952"/>
                    <a:pt x="495" y="938"/>
                    <a:pt x="495" y="908"/>
                  </a:cubicBezTo>
                  <a:lnTo>
                    <a:pt x="698" y="428"/>
                  </a:lnTo>
                  <a:cubicBezTo>
                    <a:pt x="713" y="385"/>
                    <a:pt x="713" y="327"/>
                    <a:pt x="698" y="298"/>
                  </a:cubicBezTo>
                  <a:cubicBezTo>
                    <a:pt x="684" y="268"/>
                    <a:pt x="655" y="225"/>
                    <a:pt x="611" y="210"/>
                  </a:cubicBezTo>
                  <a:lnTo>
                    <a:pt x="117" y="7"/>
                  </a:lnTo>
                  <a:cubicBezTo>
                    <a:pt x="105" y="3"/>
                    <a:pt x="94" y="1"/>
                    <a:pt x="85" y="1"/>
                  </a:cubicBezTo>
                  <a:close/>
                </a:path>
              </a:pathLst>
            </a:custGeom>
            <a:solidFill>
              <a:srgbClr val="FFFE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1395;p34">
              <a:extLst>
                <a:ext uri="{FF2B5EF4-FFF2-40B4-BE49-F238E27FC236}">
                  <a16:creationId xmlns:a16="http://schemas.microsoft.com/office/drawing/2014/main" id="{AF6E6899-0B86-1E55-8AE4-609ED690C450}"/>
                </a:ext>
              </a:extLst>
            </p:cNvPr>
            <p:cNvSpPr/>
            <p:nvPr/>
          </p:nvSpPr>
          <p:spPr>
            <a:xfrm>
              <a:off x="6293013" y="-594825"/>
              <a:ext cx="17850" cy="23600"/>
            </a:xfrm>
            <a:custGeom>
              <a:avLst/>
              <a:gdLst/>
              <a:ahLst/>
              <a:cxnLst/>
              <a:rect l="l" t="t" r="r" b="b"/>
              <a:pathLst>
                <a:path w="714" h="944" extrusionOk="0">
                  <a:moveTo>
                    <a:pt x="278" y="1"/>
                  </a:moveTo>
                  <a:cubicBezTo>
                    <a:pt x="254" y="1"/>
                    <a:pt x="229" y="21"/>
                    <a:pt x="219" y="42"/>
                  </a:cubicBezTo>
                  <a:lnTo>
                    <a:pt x="15" y="537"/>
                  </a:lnTo>
                  <a:cubicBezTo>
                    <a:pt x="1" y="566"/>
                    <a:pt x="1" y="624"/>
                    <a:pt x="15" y="653"/>
                  </a:cubicBezTo>
                  <a:cubicBezTo>
                    <a:pt x="44" y="697"/>
                    <a:pt x="73" y="740"/>
                    <a:pt x="117" y="755"/>
                  </a:cubicBezTo>
                  <a:lnTo>
                    <a:pt x="597" y="944"/>
                  </a:lnTo>
                  <a:lnTo>
                    <a:pt x="655" y="944"/>
                  </a:lnTo>
                  <a:cubicBezTo>
                    <a:pt x="670" y="944"/>
                    <a:pt x="699" y="929"/>
                    <a:pt x="699" y="915"/>
                  </a:cubicBezTo>
                  <a:cubicBezTo>
                    <a:pt x="713" y="886"/>
                    <a:pt x="699" y="842"/>
                    <a:pt x="655" y="827"/>
                  </a:cubicBezTo>
                  <a:lnTo>
                    <a:pt x="161" y="624"/>
                  </a:lnTo>
                  <a:lnTo>
                    <a:pt x="146" y="609"/>
                  </a:lnTo>
                  <a:lnTo>
                    <a:pt x="146" y="595"/>
                  </a:lnTo>
                  <a:lnTo>
                    <a:pt x="350" y="100"/>
                  </a:lnTo>
                  <a:cubicBezTo>
                    <a:pt x="364" y="57"/>
                    <a:pt x="350" y="28"/>
                    <a:pt x="306" y="13"/>
                  </a:cubicBezTo>
                  <a:cubicBezTo>
                    <a:pt x="297" y="4"/>
                    <a:pt x="288" y="1"/>
                    <a:pt x="278" y="1"/>
                  </a:cubicBezTo>
                  <a:close/>
                </a:path>
              </a:pathLst>
            </a:custGeom>
            <a:solidFill>
              <a:srgbClr val="FFFE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1396;p34">
              <a:extLst>
                <a:ext uri="{FF2B5EF4-FFF2-40B4-BE49-F238E27FC236}">
                  <a16:creationId xmlns:a16="http://schemas.microsoft.com/office/drawing/2014/main" id="{CE1639A6-B3EC-83EB-3473-54B4F60BED9D}"/>
                </a:ext>
              </a:extLst>
            </p:cNvPr>
            <p:cNvSpPr/>
            <p:nvPr/>
          </p:nvSpPr>
          <p:spPr>
            <a:xfrm>
              <a:off x="6290838" y="-848750"/>
              <a:ext cx="61475" cy="29100"/>
            </a:xfrm>
            <a:custGeom>
              <a:avLst/>
              <a:gdLst/>
              <a:ahLst/>
              <a:cxnLst/>
              <a:rect l="l" t="t" r="r" b="b"/>
              <a:pathLst>
                <a:path w="2459" h="1164" extrusionOk="0">
                  <a:moveTo>
                    <a:pt x="2242" y="0"/>
                  </a:moveTo>
                  <a:cubicBezTo>
                    <a:pt x="2226" y="0"/>
                    <a:pt x="2211" y="1"/>
                    <a:pt x="2196" y="4"/>
                  </a:cubicBezTo>
                  <a:lnTo>
                    <a:pt x="131" y="833"/>
                  </a:lnTo>
                  <a:cubicBezTo>
                    <a:pt x="29" y="876"/>
                    <a:pt x="0" y="964"/>
                    <a:pt x="29" y="1051"/>
                  </a:cubicBezTo>
                  <a:cubicBezTo>
                    <a:pt x="62" y="1128"/>
                    <a:pt x="120" y="1163"/>
                    <a:pt x="185" y="1163"/>
                  </a:cubicBezTo>
                  <a:cubicBezTo>
                    <a:pt x="205" y="1163"/>
                    <a:pt x="226" y="1160"/>
                    <a:pt x="248" y="1153"/>
                  </a:cubicBezTo>
                  <a:lnTo>
                    <a:pt x="2327" y="309"/>
                  </a:lnTo>
                  <a:cubicBezTo>
                    <a:pt x="2415" y="280"/>
                    <a:pt x="2458" y="178"/>
                    <a:pt x="2415" y="91"/>
                  </a:cubicBezTo>
                  <a:cubicBezTo>
                    <a:pt x="2402" y="30"/>
                    <a:pt x="2320" y="0"/>
                    <a:pt x="2242" y="0"/>
                  </a:cubicBezTo>
                  <a:close/>
                </a:path>
              </a:pathLst>
            </a:custGeom>
            <a:solidFill>
              <a:srgbClr val="FFFE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1397;p34">
              <a:extLst>
                <a:ext uri="{FF2B5EF4-FFF2-40B4-BE49-F238E27FC236}">
                  <a16:creationId xmlns:a16="http://schemas.microsoft.com/office/drawing/2014/main" id="{B951BD38-6495-AEFA-CEAA-014EAA86A47C}"/>
                </a:ext>
              </a:extLst>
            </p:cNvPr>
            <p:cNvSpPr/>
            <p:nvPr/>
          </p:nvSpPr>
          <p:spPr>
            <a:xfrm>
              <a:off x="6353738" y="-452725"/>
              <a:ext cx="62550" cy="55000"/>
            </a:xfrm>
            <a:custGeom>
              <a:avLst/>
              <a:gdLst/>
              <a:ahLst/>
              <a:cxnLst/>
              <a:rect l="l" t="t" r="r" b="b"/>
              <a:pathLst>
                <a:path w="2502" h="2200" extrusionOk="0">
                  <a:moveTo>
                    <a:pt x="1237" y="1"/>
                  </a:moveTo>
                  <a:cubicBezTo>
                    <a:pt x="1106" y="1"/>
                    <a:pt x="973" y="24"/>
                    <a:pt x="844" y="74"/>
                  </a:cubicBezTo>
                  <a:cubicBezTo>
                    <a:pt x="277" y="307"/>
                    <a:pt x="0" y="946"/>
                    <a:pt x="233" y="1499"/>
                  </a:cubicBezTo>
                  <a:cubicBezTo>
                    <a:pt x="412" y="1935"/>
                    <a:pt x="823" y="2199"/>
                    <a:pt x="1260" y="2199"/>
                  </a:cubicBezTo>
                  <a:cubicBezTo>
                    <a:pt x="1393" y="2199"/>
                    <a:pt x="1527" y="2175"/>
                    <a:pt x="1658" y="2125"/>
                  </a:cubicBezTo>
                  <a:cubicBezTo>
                    <a:pt x="2226" y="1892"/>
                    <a:pt x="2502" y="1252"/>
                    <a:pt x="2284" y="685"/>
                  </a:cubicBezTo>
                  <a:cubicBezTo>
                    <a:pt x="2104" y="269"/>
                    <a:pt x="1681" y="1"/>
                    <a:pt x="123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1398;p34">
              <a:extLst>
                <a:ext uri="{FF2B5EF4-FFF2-40B4-BE49-F238E27FC236}">
                  <a16:creationId xmlns:a16="http://schemas.microsoft.com/office/drawing/2014/main" id="{F219FB5D-7653-8180-E81C-19B361A20EE7}"/>
                </a:ext>
              </a:extLst>
            </p:cNvPr>
            <p:cNvSpPr/>
            <p:nvPr/>
          </p:nvSpPr>
          <p:spPr>
            <a:xfrm>
              <a:off x="6424263" y="-502475"/>
              <a:ext cx="88400" cy="42300"/>
            </a:xfrm>
            <a:custGeom>
              <a:avLst/>
              <a:gdLst/>
              <a:ahLst/>
              <a:cxnLst/>
              <a:rect l="l" t="t" r="r" b="b"/>
              <a:pathLst>
                <a:path w="3536" h="1692" extrusionOk="0">
                  <a:moveTo>
                    <a:pt x="3208" y="0"/>
                  </a:moveTo>
                  <a:cubicBezTo>
                    <a:pt x="3181" y="0"/>
                    <a:pt x="3154" y="5"/>
                    <a:pt x="3128" y="13"/>
                  </a:cubicBezTo>
                  <a:lnTo>
                    <a:pt x="205" y="1177"/>
                  </a:lnTo>
                  <a:cubicBezTo>
                    <a:pt x="74" y="1235"/>
                    <a:pt x="1" y="1409"/>
                    <a:pt x="59" y="1526"/>
                  </a:cubicBezTo>
                  <a:cubicBezTo>
                    <a:pt x="103" y="1625"/>
                    <a:pt x="207" y="1691"/>
                    <a:pt x="312" y="1691"/>
                  </a:cubicBezTo>
                  <a:cubicBezTo>
                    <a:pt x="344" y="1691"/>
                    <a:pt x="377" y="1685"/>
                    <a:pt x="408" y="1671"/>
                  </a:cubicBezTo>
                  <a:lnTo>
                    <a:pt x="3331" y="508"/>
                  </a:lnTo>
                  <a:cubicBezTo>
                    <a:pt x="3477" y="464"/>
                    <a:pt x="3535" y="319"/>
                    <a:pt x="3477" y="173"/>
                  </a:cubicBezTo>
                  <a:cubicBezTo>
                    <a:pt x="3430" y="68"/>
                    <a:pt x="3318" y="0"/>
                    <a:pt x="320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1399;p34">
              <a:extLst>
                <a:ext uri="{FF2B5EF4-FFF2-40B4-BE49-F238E27FC236}">
                  <a16:creationId xmlns:a16="http://schemas.microsoft.com/office/drawing/2014/main" id="{C9624538-956D-EAC6-E8D5-CCC8D9E5CC7C}"/>
                </a:ext>
              </a:extLst>
            </p:cNvPr>
            <p:cNvSpPr/>
            <p:nvPr/>
          </p:nvSpPr>
          <p:spPr>
            <a:xfrm>
              <a:off x="6432988" y="-506475"/>
              <a:ext cx="152025" cy="68125"/>
            </a:xfrm>
            <a:custGeom>
              <a:avLst/>
              <a:gdLst/>
              <a:ahLst/>
              <a:cxnLst/>
              <a:rect l="l" t="t" r="r" b="b"/>
              <a:pathLst>
                <a:path w="6081" h="2725" extrusionOk="0">
                  <a:moveTo>
                    <a:pt x="5754" y="0"/>
                  </a:moveTo>
                  <a:cubicBezTo>
                    <a:pt x="5727" y="0"/>
                    <a:pt x="5699" y="4"/>
                    <a:pt x="5673" y="13"/>
                  </a:cubicBezTo>
                  <a:lnTo>
                    <a:pt x="205" y="2224"/>
                  </a:lnTo>
                  <a:cubicBezTo>
                    <a:pt x="74" y="2267"/>
                    <a:pt x="1" y="2442"/>
                    <a:pt x="59" y="2558"/>
                  </a:cubicBezTo>
                  <a:cubicBezTo>
                    <a:pt x="92" y="2658"/>
                    <a:pt x="202" y="2724"/>
                    <a:pt x="310" y="2724"/>
                  </a:cubicBezTo>
                  <a:cubicBezTo>
                    <a:pt x="343" y="2724"/>
                    <a:pt x="377" y="2718"/>
                    <a:pt x="408" y="2704"/>
                  </a:cubicBezTo>
                  <a:lnTo>
                    <a:pt x="5877" y="508"/>
                  </a:lnTo>
                  <a:cubicBezTo>
                    <a:pt x="6022" y="449"/>
                    <a:pt x="6080" y="304"/>
                    <a:pt x="6022" y="159"/>
                  </a:cubicBezTo>
                  <a:cubicBezTo>
                    <a:pt x="5976" y="66"/>
                    <a:pt x="5864" y="0"/>
                    <a:pt x="575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400;p34">
              <a:extLst>
                <a:ext uri="{FF2B5EF4-FFF2-40B4-BE49-F238E27FC236}">
                  <a16:creationId xmlns:a16="http://schemas.microsoft.com/office/drawing/2014/main" id="{D1898024-96F3-277C-7E93-DEFF10D5A954}"/>
                </a:ext>
              </a:extLst>
            </p:cNvPr>
            <p:cNvSpPr/>
            <p:nvPr/>
          </p:nvSpPr>
          <p:spPr>
            <a:xfrm>
              <a:off x="6441363" y="-474300"/>
              <a:ext cx="125825" cy="57400"/>
            </a:xfrm>
            <a:custGeom>
              <a:avLst/>
              <a:gdLst/>
              <a:ahLst/>
              <a:cxnLst/>
              <a:rect l="l" t="t" r="r" b="b"/>
              <a:pathLst>
                <a:path w="5033" h="2296" extrusionOk="0">
                  <a:moveTo>
                    <a:pt x="4708" y="0"/>
                  </a:moveTo>
                  <a:cubicBezTo>
                    <a:pt x="4675" y="0"/>
                    <a:pt x="4642" y="7"/>
                    <a:pt x="4611" y="21"/>
                  </a:cubicBezTo>
                  <a:lnTo>
                    <a:pt x="190" y="1780"/>
                  </a:lnTo>
                  <a:cubicBezTo>
                    <a:pt x="73" y="1839"/>
                    <a:pt x="0" y="1999"/>
                    <a:pt x="44" y="2129"/>
                  </a:cubicBezTo>
                  <a:cubicBezTo>
                    <a:pt x="88" y="2229"/>
                    <a:pt x="192" y="2295"/>
                    <a:pt x="297" y="2295"/>
                  </a:cubicBezTo>
                  <a:cubicBezTo>
                    <a:pt x="329" y="2295"/>
                    <a:pt x="362" y="2289"/>
                    <a:pt x="393" y="2275"/>
                  </a:cubicBezTo>
                  <a:lnTo>
                    <a:pt x="4815" y="515"/>
                  </a:lnTo>
                  <a:cubicBezTo>
                    <a:pt x="4960" y="457"/>
                    <a:pt x="5033" y="311"/>
                    <a:pt x="4960" y="166"/>
                  </a:cubicBezTo>
                  <a:cubicBezTo>
                    <a:pt x="4916" y="66"/>
                    <a:pt x="4812" y="0"/>
                    <a:pt x="470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1401;p34">
              <a:extLst>
                <a:ext uri="{FF2B5EF4-FFF2-40B4-BE49-F238E27FC236}">
                  <a16:creationId xmlns:a16="http://schemas.microsoft.com/office/drawing/2014/main" id="{6504705E-1829-F173-B95C-0280F0759AE9}"/>
                </a:ext>
              </a:extLst>
            </p:cNvPr>
            <p:cNvSpPr/>
            <p:nvPr/>
          </p:nvSpPr>
          <p:spPr>
            <a:xfrm>
              <a:off x="6385738" y="-373500"/>
              <a:ext cx="62200" cy="55400"/>
            </a:xfrm>
            <a:custGeom>
              <a:avLst/>
              <a:gdLst/>
              <a:ahLst/>
              <a:cxnLst/>
              <a:rect l="l" t="t" r="r" b="b"/>
              <a:pathLst>
                <a:path w="2488" h="2216" extrusionOk="0">
                  <a:moveTo>
                    <a:pt x="1236" y="1"/>
                  </a:moveTo>
                  <a:cubicBezTo>
                    <a:pt x="1105" y="1"/>
                    <a:pt x="972" y="25"/>
                    <a:pt x="844" y="75"/>
                  </a:cubicBezTo>
                  <a:cubicBezTo>
                    <a:pt x="277" y="323"/>
                    <a:pt x="0" y="948"/>
                    <a:pt x="218" y="1515"/>
                  </a:cubicBezTo>
                  <a:cubicBezTo>
                    <a:pt x="397" y="1951"/>
                    <a:pt x="816" y="2215"/>
                    <a:pt x="1258" y="2215"/>
                  </a:cubicBezTo>
                  <a:cubicBezTo>
                    <a:pt x="1392" y="2215"/>
                    <a:pt x="1527" y="2191"/>
                    <a:pt x="1658" y="2141"/>
                  </a:cubicBezTo>
                  <a:cubicBezTo>
                    <a:pt x="2225" y="1893"/>
                    <a:pt x="2487" y="1268"/>
                    <a:pt x="2269" y="701"/>
                  </a:cubicBezTo>
                  <a:cubicBezTo>
                    <a:pt x="2090" y="265"/>
                    <a:pt x="1671" y="1"/>
                    <a:pt x="1236" y="1"/>
                  </a:cubicBezTo>
                  <a:close/>
                </a:path>
              </a:pathLst>
            </a:custGeom>
            <a:solidFill>
              <a:srgbClr val="C6D3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1402;p34">
              <a:extLst>
                <a:ext uri="{FF2B5EF4-FFF2-40B4-BE49-F238E27FC236}">
                  <a16:creationId xmlns:a16="http://schemas.microsoft.com/office/drawing/2014/main" id="{D1FD9584-3F33-7088-82BF-8F0EDED4BB7F}"/>
                </a:ext>
              </a:extLst>
            </p:cNvPr>
            <p:cNvSpPr/>
            <p:nvPr/>
          </p:nvSpPr>
          <p:spPr>
            <a:xfrm>
              <a:off x="6456263" y="-423050"/>
              <a:ext cx="88025" cy="42500"/>
            </a:xfrm>
            <a:custGeom>
              <a:avLst/>
              <a:gdLst/>
              <a:ahLst/>
              <a:cxnLst/>
              <a:rect l="l" t="t" r="r" b="b"/>
              <a:pathLst>
                <a:path w="3521" h="1700" extrusionOk="0">
                  <a:moveTo>
                    <a:pt x="3224" y="1"/>
                  </a:moveTo>
                  <a:cubicBezTo>
                    <a:pt x="3192" y="1"/>
                    <a:pt x="3159" y="7"/>
                    <a:pt x="3128" y="21"/>
                  </a:cubicBezTo>
                  <a:lnTo>
                    <a:pt x="204" y="1185"/>
                  </a:lnTo>
                  <a:cubicBezTo>
                    <a:pt x="74" y="1243"/>
                    <a:pt x="1" y="1403"/>
                    <a:pt x="59" y="1534"/>
                  </a:cubicBezTo>
                  <a:cubicBezTo>
                    <a:pt x="92" y="1634"/>
                    <a:pt x="193" y="1700"/>
                    <a:pt x="297" y="1700"/>
                  </a:cubicBezTo>
                  <a:cubicBezTo>
                    <a:pt x="330" y="1700"/>
                    <a:pt x="362" y="1693"/>
                    <a:pt x="393" y="1679"/>
                  </a:cubicBezTo>
                  <a:lnTo>
                    <a:pt x="3331" y="516"/>
                  </a:lnTo>
                  <a:cubicBezTo>
                    <a:pt x="3477" y="458"/>
                    <a:pt x="3520" y="312"/>
                    <a:pt x="3477" y="167"/>
                  </a:cubicBezTo>
                  <a:cubicBezTo>
                    <a:pt x="3432" y="67"/>
                    <a:pt x="3329" y="1"/>
                    <a:pt x="322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1403;p34">
              <a:extLst>
                <a:ext uri="{FF2B5EF4-FFF2-40B4-BE49-F238E27FC236}">
                  <a16:creationId xmlns:a16="http://schemas.microsoft.com/office/drawing/2014/main" id="{14E21E02-422B-442B-0862-FF03E8DC73CD}"/>
                </a:ext>
              </a:extLst>
            </p:cNvPr>
            <p:cNvSpPr/>
            <p:nvPr/>
          </p:nvSpPr>
          <p:spPr>
            <a:xfrm>
              <a:off x="6464988" y="-427025"/>
              <a:ext cx="151650" cy="68300"/>
            </a:xfrm>
            <a:custGeom>
              <a:avLst/>
              <a:gdLst/>
              <a:ahLst/>
              <a:cxnLst/>
              <a:rect l="l" t="t" r="r" b="b"/>
              <a:pathLst>
                <a:path w="6066" h="2732" extrusionOk="0">
                  <a:moveTo>
                    <a:pt x="5763" y="0"/>
                  </a:moveTo>
                  <a:cubicBezTo>
                    <a:pt x="5732" y="0"/>
                    <a:pt x="5701" y="6"/>
                    <a:pt x="5673" y="20"/>
                  </a:cubicBezTo>
                  <a:lnTo>
                    <a:pt x="190" y="2216"/>
                  </a:lnTo>
                  <a:cubicBezTo>
                    <a:pt x="74" y="2275"/>
                    <a:pt x="1" y="2435"/>
                    <a:pt x="44" y="2565"/>
                  </a:cubicBezTo>
                  <a:cubicBezTo>
                    <a:pt x="89" y="2665"/>
                    <a:pt x="192" y="2731"/>
                    <a:pt x="297" y="2731"/>
                  </a:cubicBezTo>
                  <a:cubicBezTo>
                    <a:pt x="330" y="2731"/>
                    <a:pt x="362" y="2725"/>
                    <a:pt x="394" y="2711"/>
                  </a:cubicBezTo>
                  <a:lnTo>
                    <a:pt x="5862" y="515"/>
                  </a:lnTo>
                  <a:cubicBezTo>
                    <a:pt x="6008" y="457"/>
                    <a:pt x="6066" y="311"/>
                    <a:pt x="6008" y="166"/>
                  </a:cubicBezTo>
                  <a:cubicBezTo>
                    <a:pt x="5974" y="66"/>
                    <a:pt x="5865" y="0"/>
                    <a:pt x="576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1404;p34">
              <a:extLst>
                <a:ext uri="{FF2B5EF4-FFF2-40B4-BE49-F238E27FC236}">
                  <a16:creationId xmlns:a16="http://schemas.microsoft.com/office/drawing/2014/main" id="{D61A127D-B98B-41C4-3028-610267FA82BA}"/>
                </a:ext>
              </a:extLst>
            </p:cNvPr>
            <p:cNvSpPr/>
            <p:nvPr/>
          </p:nvSpPr>
          <p:spPr>
            <a:xfrm>
              <a:off x="6472988" y="-394675"/>
              <a:ext cx="125475" cy="57400"/>
            </a:xfrm>
            <a:custGeom>
              <a:avLst/>
              <a:gdLst/>
              <a:ahLst/>
              <a:cxnLst/>
              <a:rect l="l" t="t" r="r" b="b"/>
              <a:pathLst>
                <a:path w="5019" h="2296" extrusionOk="0">
                  <a:moveTo>
                    <a:pt x="4716" y="0"/>
                  </a:moveTo>
                  <a:cubicBezTo>
                    <a:pt x="4684" y="0"/>
                    <a:pt x="4653" y="7"/>
                    <a:pt x="4626" y="21"/>
                  </a:cubicBezTo>
                  <a:lnTo>
                    <a:pt x="204" y="1781"/>
                  </a:lnTo>
                  <a:cubicBezTo>
                    <a:pt x="74" y="1839"/>
                    <a:pt x="1" y="1999"/>
                    <a:pt x="59" y="2130"/>
                  </a:cubicBezTo>
                  <a:cubicBezTo>
                    <a:pt x="103" y="2229"/>
                    <a:pt x="207" y="2295"/>
                    <a:pt x="311" y="2295"/>
                  </a:cubicBezTo>
                  <a:cubicBezTo>
                    <a:pt x="344" y="2295"/>
                    <a:pt x="377" y="2289"/>
                    <a:pt x="408" y="2275"/>
                  </a:cubicBezTo>
                  <a:lnTo>
                    <a:pt x="4815" y="515"/>
                  </a:lnTo>
                  <a:cubicBezTo>
                    <a:pt x="4960" y="457"/>
                    <a:pt x="5018" y="297"/>
                    <a:pt x="4960" y="166"/>
                  </a:cubicBezTo>
                  <a:cubicBezTo>
                    <a:pt x="4927" y="66"/>
                    <a:pt x="4818" y="0"/>
                    <a:pt x="471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1405;p34">
              <a:extLst>
                <a:ext uri="{FF2B5EF4-FFF2-40B4-BE49-F238E27FC236}">
                  <a16:creationId xmlns:a16="http://schemas.microsoft.com/office/drawing/2014/main" id="{4AE5607B-7671-5D6B-E238-0F1CA755D9E2}"/>
                </a:ext>
              </a:extLst>
            </p:cNvPr>
            <p:cNvSpPr/>
            <p:nvPr/>
          </p:nvSpPr>
          <p:spPr>
            <a:xfrm>
              <a:off x="6196688" y="-598150"/>
              <a:ext cx="128350" cy="96675"/>
            </a:xfrm>
            <a:custGeom>
              <a:avLst/>
              <a:gdLst/>
              <a:ahLst/>
              <a:cxnLst/>
              <a:rect l="l" t="t" r="r" b="b"/>
              <a:pathLst>
                <a:path w="5134" h="3867" extrusionOk="0">
                  <a:moveTo>
                    <a:pt x="1730" y="1"/>
                  </a:moveTo>
                  <a:cubicBezTo>
                    <a:pt x="1730" y="1"/>
                    <a:pt x="43" y="815"/>
                    <a:pt x="14" y="1746"/>
                  </a:cubicBezTo>
                  <a:cubicBezTo>
                    <a:pt x="1" y="2567"/>
                    <a:pt x="1646" y="3866"/>
                    <a:pt x="3871" y="3866"/>
                  </a:cubicBezTo>
                  <a:cubicBezTo>
                    <a:pt x="4129" y="3866"/>
                    <a:pt x="4396" y="3849"/>
                    <a:pt x="4668" y="3811"/>
                  </a:cubicBezTo>
                  <a:cubicBezTo>
                    <a:pt x="5133" y="3244"/>
                    <a:pt x="3403" y="1964"/>
                    <a:pt x="2399" y="1673"/>
                  </a:cubicBezTo>
                  <a:cubicBezTo>
                    <a:pt x="2196" y="1193"/>
                    <a:pt x="1730" y="1"/>
                    <a:pt x="1730" y="1"/>
                  </a:cubicBezTo>
                  <a:close/>
                </a:path>
              </a:pathLst>
            </a:custGeom>
            <a:solidFill>
              <a:srgbClr val="7BCD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1406;p34">
              <a:extLst>
                <a:ext uri="{FF2B5EF4-FFF2-40B4-BE49-F238E27FC236}">
                  <a16:creationId xmlns:a16="http://schemas.microsoft.com/office/drawing/2014/main" id="{29349A17-C62C-B5E9-499E-43762A62341A}"/>
                </a:ext>
              </a:extLst>
            </p:cNvPr>
            <p:cNvSpPr/>
            <p:nvPr/>
          </p:nvSpPr>
          <p:spPr>
            <a:xfrm>
              <a:off x="6220738" y="-537800"/>
              <a:ext cx="128300" cy="96700"/>
            </a:xfrm>
            <a:custGeom>
              <a:avLst/>
              <a:gdLst/>
              <a:ahLst/>
              <a:cxnLst/>
              <a:rect l="l" t="t" r="r" b="b"/>
              <a:pathLst>
                <a:path w="5132" h="3868" extrusionOk="0">
                  <a:moveTo>
                    <a:pt x="1728" y="1"/>
                  </a:moveTo>
                  <a:cubicBezTo>
                    <a:pt x="1728" y="1"/>
                    <a:pt x="41" y="815"/>
                    <a:pt x="26" y="1746"/>
                  </a:cubicBezTo>
                  <a:cubicBezTo>
                    <a:pt x="0" y="2579"/>
                    <a:pt x="1653" y="3867"/>
                    <a:pt x="3877" y="3867"/>
                  </a:cubicBezTo>
                  <a:cubicBezTo>
                    <a:pt x="4138" y="3867"/>
                    <a:pt x="4406" y="3849"/>
                    <a:pt x="4680" y="3811"/>
                  </a:cubicBezTo>
                  <a:cubicBezTo>
                    <a:pt x="5131" y="3259"/>
                    <a:pt x="3401" y="1964"/>
                    <a:pt x="2397" y="1673"/>
                  </a:cubicBezTo>
                  <a:cubicBezTo>
                    <a:pt x="2223" y="1223"/>
                    <a:pt x="1728" y="1"/>
                    <a:pt x="1728" y="1"/>
                  </a:cubicBezTo>
                  <a:close/>
                </a:path>
              </a:pathLst>
            </a:custGeom>
            <a:solidFill>
              <a:srgbClr val="7BCD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1407;p34">
              <a:extLst>
                <a:ext uri="{FF2B5EF4-FFF2-40B4-BE49-F238E27FC236}">
                  <a16:creationId xmlns:a16="http://schemas.microsoft.com/office/drawing/2014/main" id="{EE1465DD-2CA7-A054-B9C1-64B51EE3E9B3}"/>
                </a:ext>
              </a:extLst>
            </p:cNvPr>
            <p:cNvSpPr/>
            <p:nvPr/>
          </p:nvSpPr>
          <p:spPr>
            <a:xfrm>
              <a:off x="6256338" y="-463250"/>
              <a:ext cx="105425" cy="79375"/>
            </a:xfrm>
            <a:custGeom>
              <a:avLst/>
              <a:gdLst/>
              <a:ahLst/>
              <a:cxnLst/>
              <a:rect l="l" t="t" r="r" b="b"/>
              <a:pathLst>
                <a:path w="4217" h="3175" extrusionOk="0">
                  <a:moveTo>
                    <a:pt x="1438" y="0"/>
                  </a:moveTo>
                  <a:cubicBezTo>
                    <a:pt x="1438" y="0"/>
                    <a:pt x="28" y="669"/>
                    <a:pt x="13" y="1440"/>
                  </a:cubicBezTo>
                  <a:cubicBezTo>
                    <a:pt x="0" y="2116"/>
                    <a:pt x="1346" y="3175"/>
                    <a:pt x="3178" y="3175"/>
                  </a:cubicBezTo>
                  <a:cubicBezTo>
                    <a:pt x="3397" y="3175"/>
                    <a:pt x="3622" y="3160"/>
                    <a:pt x="3853" y="3127"/>
                  </a:cubicBezTo>
                  <a:cubicBezTo>
                    <a:pt x="4216" y="2647"/>
                    <a:pt x="2791" y="1600"/>
                    <a:pt x="1977" y="1367"/>
                  </a:cubicBezTo>
                  <a:cubicBezTo>
                    <a:pt x="1817" y="1004"/>
                    <a:pt x="1438" y="0"/>
                    <a:pt x="1438" y="0"/>
                  </a:cubicBezTo>
                  <a:close/>
                </a:path>
              </a:pathLst>
            </a:custGeom>
            <a:solidFill>
              <a:srgbClr val="7BCD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1408;p34">
              <a:extLst>
                <a:ext uri="{FF2B5EF4-FFF2-40B4-BE49-F238E27FC236}">
                  <a16:creationId xmlns:a16="http://schemas.microsoft.com/office/drawing/2014/main" id="{EA12193A-0F14-0C72-9349-D475FADE63A1}"/>
                </a:ext>
              </a:extLst>
            </p:cNvPr>
            <p:cNvSpPr/>
            <p:nvPr/>
          </p:nvSpPr>
          <p:spPr>
            <a:xfrm>
              <a:off x="6442463" y="-772425"/>
              <a:ext cx="262175" cy="304550"/>
            </a:xfrm>
            <a:custGeom>
              <a:avLst/>
              <a:gdLst/>
              <a:ahLst/>
              <a:cxnLst/>
              <a:rect l="l" t="t" r="r" b="b"/>
              <a:pathLst>
                <a:path w="10487" h="12182" extrusionOk="0">
                  <a:moveTo>
                    <a:pt x="751" y="1"/>
                  </a:moveTo>
                  <a:cubicBezTo>
                    <a:pt x="715" y="1"/>
                    <a:pt x="683" y="12"/>
                    <a:pt x="655" y="34"/>
                  </a:cubicBezTo>
                  <a:cubicBezTo>
                    <a:pt x="262" y="339"/>
                    <a:pt x="0" y="1939"/>
                    <a:pt x="1484" y="3423"/>
                  </a:cubicBezTo>
                  <a:cubicBezTo>
                    <a:pt x="2153" y="4092"/>
                    <a:pt x="3433" y="4732"/>
                    <a:pt x="3796" y="5633"/>
                  </a:cubicBezTo>
                  <a:cubicBezTo>
                    <a:pt x="4029" y="6157"/>
                    <a:pt x="3782" y="6724"/>
                    <a:pt x="3782" y="7277"/>
                  </a:cubicBezTo>
                  <a:cubicBezTo>
                    <a:pt x="3767" y="8600"/>
                    <a:pt x="4378" y="9895"/>
                    <a:pt x="5352" y="10797"/>
                  </a:cubicBezTo>
                  <a:cubicBezTo>
                    <a:pt x="6028" y="11440"/>
                    <a:pt x="7252" y="12181"/>
                    <a:pt x="8325" y="12181"/>
                  </a:cubicBezTo>
                  <a:cubicBezTo>
                    <a:pt x="8683" y="12181"/>
                    <a:pt x="9024" y="12099"/>
                    <a:pt x="9323" y="11902"/>
                  </a:cubicBezTo>
                  <a:cubicBezTo>
                    <a:pt x="9875" y="11538"/>
                    <a:pt x="10486" y="10578"/>
                    <a:pt x="10457" y="9909"/>
                  </a:cubicBezTo>
                  <a:cubicBezTo>
                    <a:pt x="10472" y="9371"/>
                    <a:pt x="10137" y="8717"/>
                    <a:pt x="9788" y="8120"/>
                  </a:cubicBezTo>
                  <a:cubicBezTo>
                    <a:pt x="9643" y="7873"/>
                    <a:pt x="9497" y="7641"/>
                    <a:pt x="9381" y="7437"/>
                  </a:cubicBezTo>
                  <a:cubicBezTo>
                    <a:pt x="8334" y="5459"/>
                    <a:pt x="6879" y="3975"/>
                    <a:pt x="4800" y="3016"/>
                  </a:cubicBezTo>
                  <a:cubicBezTo>
                    <a:pt x="2351" y="1879"/>
                    <a:pt x="1224" y="1"/>
                    <a:pt x="751" y="1"/>
                  </a:cubicBezTo>
                  <a:close/>
                </a:path>
              </a:pathLst>
            </a:custGeom>
            <a:solidFill>
              <a:srgbClr val="7BCD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1409;p34">
              <a:extLst>
                <a:ext uri="{FF2B5EF4-FFF2-40B4-BE49-F238E27FC236}">
                  <a16:creationId xmlns:a16="http://schemas.microsoft.com/office/drawing/2014/main" id="{85A78ABD-8CF6-C9DF-F4A5-67A94AD2D281}"/>
                </a:ext>
              </a:extLst>
            </p:cNvPr>
            <p:cNvSpPr/>
            <p:nvPr/>
          </p:nvSpPr>
          <p:spPr>
            <a:xfrm>
              <a:off x="6452263" y="-772275"/>
              <a:ext cx="54575" cy="54275"/>
            </a:xfrm>
            <a:custGeom>
              <a:avLst/>
              <a:gdLst/>
              <a:ahLst/>
              <a:cxnLst/>
              <a:rect l="l" t="t" r="r" b="b"/>
              <a:pathLst>
                <a:path w="2183" h="2171" extrusionOk="0">
                  <a:moveTo>
                    <a:pt x="376" y="0"/>
                  </a:moveTo>
                  <a:cubicBezTo>
                    <a:pt x="344" y="0"/>
                    <a:pt x="316" y="9"/>
                    <a:pt x="292" y="28"/>
                  </a:cubicBezTo>
                  <a:cubicBezTo>
                    <a:pt x="161" y="144"/>
                    <a:pt x="30" y="377"/>
                    <a:pt x="1" y="726"/>
                  </a:cubicBezTo>
                  <a:cubicBezTo>
                    <a:pt x="132" y="1002"/>
                    <a:pt x="524" y="1613"/>
                    <a:pt x="946" y="1991"/>
                  </a:cubicBezTo>
                  <a:cubicBezTo>
                    <a:pt x="1080" y="2117"/>
                    <a:pt x="1245" y="2170"/>
                    <a:pt x="1409" y="2170"/>
                  </a:cubicBezTo>
                  <a:cubicBezTo>
                    <a:pt x="1780" y="2170"/>
                    <a:pt x="2152" y="1898"/>
                    <a:pt x="2182" y="1555"/>
                  </a:cubicBezTo>
                  <a:cubicBezTo>
                    <a:pt x="1214" y="731"/>
                    <a:pt x="657" y="0"/>
                    <a:pt x="376" y="0"/>
                  </a:cubicBezTo>
                  <a:close/>
                </a:path>
              </a:pathLst>
            </a:custGeom>
            <a:solidFill>
              <a:srgbClr val="007B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1410;p34">
              <a:extLst>
                <a:ext uri="{FF2B5EF4-FFF2-40B4-BE49-F238E27FC236}">
                  <a16:creationId xmlns:a16="http://schemas.microsoft.com/office/drawing/2014/main" id="{EC8B695C-F63A-5002-2C8F-EC2F843535A4}"/>
                </a:ext>
              </a:extLst>
            </p:cNvPr>
            <p:cNvSpPr/>
            <p:nvPr/>
          </p:nvSpPr>
          <p:spPr>
            <a:xfrm>
              <a:off x="6265388" y="-528675"/>
              <a:ext cx="51650" cy="26825"/>
            </a:xfrm>
            <a:custGeom>
              <a:avLst/>
              <a:gdLst/>
              <a:ahLst/>
              <a:cxnLst/>
              <a:rect l="l" t="t" r="r" b="b"/>
              <a:pathLst>
                <a:path w="2066" h="1073" extrusionOk="0">
                  <a:moveTo>
                    <a:pt x="661" y="1"/>
                  </a:moveTo>
                  <a:cubicBezTo>
                    <a:pt x="583" y="1"/>
                    <a:pt x="512" y="9"/>
                    <a:pt x="451" y="29"/>
                  </a:cubicBezTo>
                  <a:cubicBezTo>
                    <a:pt x="44" y="159"/>
                    <a:pt x="0" y="712"/>
                    <a:pt x="320" y="1018"/>
                  </a:cubicBezTo>
                  <a:cubicBezTo>
                    <a:pt x="567" y="1054"/>
                    <a:pt x="826" y="1072"/>
                    <a:pt x="1093" y="1072"/>
                  </a:cubicBezTo>
                  <a:cubicBezTo>
                    <a:pt x="1360" y="1072"/>
                    <a:pt x="1636" y="1054"/>
                    <a:pt x="1920" y="1018"/>
                  </a:cubicBezTo>
                  <a:cubicBezTo>
                    <a:pt x="2065" y="828"/>
                    <a:pt x="1978" y="567"/>
                    <a:pt x="1716" y="247"/>
                  </a:cubicBezTo>
                  <a:cubicBezTo>
                    <a:pt x="1445" y="152"/>
                    <a:pt x="993" y="1"/>
                    <a:pt x="661" y="1"/>
                  </a:cubicBezTo>
                  <a:close/>
                </a:path>
              </a:pathLst>
            </a:custGeom>
            <a:solidFill>
              <a:srgbClr val="007B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1411;p34">
              <a:extLst>
                <a:ext uri="{FF2B5EF4-FFF2-40B4-BE49-F238E27FC236}">
                  <a16:creationId xmlns:a16="http://schemas.microsoft.com/office/drawing/2014/main" id="{CCCDE657-FBF8-83E4-412E-03BB47B67BD0}"/>
                </a:ext>
              </a:extLst>
            </p:cNvPr>
            <p:cNvSpPr/>
            <p:nvPr/>
          </p:nvSpPr>
          <p:spPr>
            <a:xfrm>
              <a:off x="6291563" y="-468675"/>
              <a:ext cx="50550" cy="27650"/>
            </a:xfrm>
            <a:custGeom>
              <a:avLst/>
              <a:gdLst/>
              <a:ahLst/>
              <a:cxnLst/>
              <a:rect l="l" t="t" r="r" b="b"/>
              <a:pathLst>
                <a:path w="2022" h="1106" extrusionOk="0">
                  <a:moveTo>
                    <a:pt x="675" y="0"/>
                  </a:moveTo>
                  <a:cubicBezTo>
                    <a:pt x="593" y="0"/>
                    <a:pt x="517" y="9"/>
                    <a:pt x="451" y="28"/>
                  </a:cubicBezTo>
                  <a:cubicBezTo>
                    <a:pt x="44" y="159"/>
                    <a:pt x="0" y="755"/>
                    <a:pt x="364" y="1075"/>
                  </a:cubicBezTo>
                  <a:cubicBezTo>
                    <a:pt x="561" y="1094"/>
                    <a:pt x="769" y="1105"/>
                    <a:pt x="983" y="1105"/>
                  </a:cubicBezTo>
                  <a:cubicBezTo>
                    <a:pt x="1259" y="1105"/>
                    <a:pt x="1546" y="1087"/>
                    <a:pt x="1833" y="1046"/>
                  </a:cubicBezTo>
                  <a:cubicBezTo>
                    <a:pt x="2022" y="857"/>
                    <a:pt x="1877" y="523"/>
                    <a:pt x="1586" y="203"/>
                  </a:cubicBezTo>
                  <a:cubicBezTo>
                    <a:pt x="1315" y="101"/>
                    <a:pt x="958" y="0"/>
                    <a:pt x="675" y="0"/>
                  </a:cubicBezTo>
                  <a:close/>
                </a:path>
              </a:pathLst>
            </a:custGeom>
            <a:solidFill>
              <a:srgbClr val="007B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1412;p34">
              <a:extLst>
                <a:ext uri="{FF2B5EF4-FFF2-40B4-BE49-F238E27FC236}">
                  <a16:creationId xmlns:a16="http://schemas.microsoft.com/office/drawing/2014/main" id="{BEBAE434-7187-FB11-6EA1-67A216D33666}"/>
                </a:ext>
              </a:extLst>
            </p:cNvPr>
            <p:cNvSpPr/>
            <p:nvPr/>
          </p:nvSpPr>
          <p:spPr>
            <a:xfrm>
              <a:off x="6313013" y="-405550"/>
              <a:ext cx="41850" cy="21850"/>
            </a:xfrm>
            <a:custGeom>
              <a:avLst/>
              <a:gdLst/>
              <a:ahLst/>
              <a:cxnLst/>
              <a:rect l="l" t="t" r="r" b="b"/>
              <a:pathLst>
                <a:path w="1674" h="874" extrusionOk="0">
                  <a:moveTo>
                    <a:pt x="560" y="0"/>
                  </a:moveTo>
                  <a:cubicBezTo>
                    <a:pt x="538" y="0"/>
                    <a:pt x="516" y="2"/>
                    <a:pt x="495" y="5"/>
                  </a:cubicBezTo>
                  <a:cubicBezTo>
                    <a:pt x="131" y="34"/>
                    <a:pt x="0" y="485"/>
                    <a:pt x="204" y="819"/>
                  </a:cubicBezTo>
                  <a:cubicBezTo>
                    <a:pt x="408" y="856"/>
                    <a:pt x="629" y="874"/>
                    <a:pt x="862" y="874"/>
                  </a:cubicBezTo>
                  <a:cubicBezTo>
                    <a:pt x="1095" y="874"/>
                    <a:pt x="1339" y="856"/>
                    <a:pt x="1586" y="819"/>
                  </a:cubicBezTo>
                  <a:cubicBezTo>
                    <a:pt x="1673" y="732"/>
                    <a:pt x="1658" y="587"/>
                    <a:pt x="1571" y="412"/>
                  </a:cubicBezTo>
                  <a:cubicBezTo>
                    <a:pt x="1314" y="263"/>
                    <a:pt x="867" y="0"/>
                    <a:pt x="560" y="0"/>
                  </a:cubicBezTo>
                  <a:close/>
                </a:path>
              </a:pathLst>
            </a:custGeom>
            <a:solidFill>
              <a:srgbClr val="007B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1413;p34">
              <a:extLst>
                <a:ext uri="{FF2B5EF4-FFF2-40B4-BE49-F238E27FC236}">
                  <a16:creationId xmlns:a16="http://schemas.microsoft.com/office/drawing/2014/main" id="{EC538ED7-DB93-4B8C-EB0B-17A3AD8E9A00}"/>
                </a:ext>
              </a:extLst>
            </p:cNvPr>
            <p:cNvSpPr/>
            <p:nvPr/>
          </p:nvSpPr>
          <p:spPr>
            <a:xfrm>
              <a:off x="6656988" y="-546150"/>
              <a:ext cx="204350" cy="232350"/>
            </a:xfrm>
            <a:custGeom>
              <a:avLst/>
              <a:gdLst/>
              <a:ahLst/>
              <a:cxnLst/>
              <a:rect l="l" t="t" r="r" b="b"/>
              <a:pathLst>
                <a:path w="8174" h="9294" extrusionOk="0">
                  <a:moveTo>
                    <a:pt x="3927" y="0"/>
                  </a:moveTo>
                  <a:cubicBezTo>
                    <a:pt x="4625" y="7258"/>
                    <a:pt x="0" y="8349"/>
                    <a:pt x="0" y="8349"/>
                  </a:cubicBezTo>
                  <a:cubicBezTo>
                    <a:pt x="0" y="8349"/>
                    <a:pt x="3272" y="9207"/>
                    <a:pt x="5134" y="9294"/>
                  </a:cubicBezTo>
                  <a:cubicBezTo>
                    <a:pt x="8174" y="6734"/>
                    <a:pt x="7621" y="2284"/>
                    <a:pt x="7621" y="2284"/>
                  </a:cubicBezTo>
                  <a:lnTo>
                    <a:pt x="3927" y="0"/>
                  </a:lnTo>
                  <a:close/>
                </a:path>
              </a:pathLst>
            </a:custGeom>
            <a:solidFill>
              <a:srgbClr val="45C3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1414;p34">
              <a:extLst>
                <a:ext uri="{FF2B5EF4-FFF2-40B4-BE49-F238E27FC236}">
                  <a16:creationId xmlns:a16="http://schemas.microsoft.com/office/drawing/2014/main" id="{490F14C9-24B9-555B-BE31-B4D09B15A0B5}"/>
                </a:ext>
              </a:extLst>
            </p:cNvPr>
            <p:cNvSpPr/>
            <p:nvPr/>
          </p:nvSpPr>
          <p:spPr>
            <a:xfrm>
              <a:off x="6276663" y="36700"/>
              <a:ext cx="205075" cy="68225"/>
            </a:xfrm>
            <a:custGeom>
              <a:avLst/>
              <a:gdLst/>
              <a:ahLst/>
              <a:cxnLst/>
              <a:rect l="l" t="t" r="r" b="b"/>
              <a:pathLst>
                <a:path w="8203" h="2729" extrusionOk="0">
                  <a:moveTo>
                    <a:pt x="2881" y="0"/>
                  </a:moveTo>
                  <a:cubicBezTo>
                    <a:pt x="1242" y="0"/>
                    <a:pt x="0" y="277"/>
                    <a:pt x="0" y="277"/>
                  </a:cubicBezTo>
                  <a:cubicBezTo>
                    <a:pt x="87" y="960"/>
                    <a:pt x="1454" y="2618"/>
                    <a:pt x="3651" y="2720"/>
                  </a:cubicBezTo>
                  <a:cubicBezTo>
                    <a:pt x="3762" y="2726"/>
                    <a:pt x="3872" y="2729"/>
                    <a:pt x="3982" y="2729"/>
                  </a:cubicBezTo>
                  <a:cubicBezTo>
                    <a:pt x="6056" y="2729"/>
                    <a:pt x="7858" y="1730"/>
                    <a:pt x="8203" y="1426"/>
                  </a:cubicBezTo>
                  <a:cubicBezTo>
                    <a:pt x="6607" y="284"/>
                    <a:pt x="4540" y="0"/>
                    <a:pt x="2881" y="0"/>
                  </a:cubicBezTo>
                  <a:close/>
                </a:path>
              </a:pathLst>
            </a:custGeom>
            <a:solidFill>
              <a:srgbClr val="0EB1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1415;p34">
              <a:extLst>
                <a:ext uri="{FF2B5EF4-FFF2-40B4-BE49-F238E27FC236}">
                  <a16:creationId xmlns:a16="http://schemas.microsoft.com/office/drawing/2014/main" id="{147CDCEF-EE20-4A76-67EE-7A10B77FAF43}"/>
                </a:ext>
              </a:extLst>
            </p:cNvPr>
            <p:cNvSpPr/>
            <p:nvPr/>
          </p:nvSpPr>
          <p:spPr>
            <a:xfrm>
              <a:off x="6251186" y="-513296"/>
              <a:ext cx="350550" cy="759687"/>
            </a:xfrm>
            <a:custGeom>
              <a:avLst/>
              <a:gdLst/>
              <a:ahLst/>
              <a:cxnLst/>
              <a:rect l="l" t="t" r="r" b="b"/>
              <a:pathLst>
                <a:path w="14022" h="33507" extrusionOk="0">
                  <a:moveTo>
                    <a:pt x="7377" y="1"/>
                  </a:moveTo>
                  <a:cubicBezTo>
                    <a:pt x="7326" y="1"/>
                    <a:pt x="7281" y="18"/>
                    <a:pt x="7244" y="53"/>
                  </a:cubicBezTo>
                  <a:cubicBezTo>
                    <a:pt x="6953" y="315"/>
                    <a:pt x="6749" y="5115"/>
                    <a:pt x="6633" y="6598"/>
                  </a:cubicBezTo>
                  <a:cubicBezTo>
                    <a:pt x="6604" y="7107"/>
                    <a:pt x="6589" y="7762"/>
                    <a:pt x="6589" y="8387"/>
                  </a:cubicBezTo>
                  <a:cubicBezTo>
                    <a:pt x="6589" y="8387"/>
                    <a:pt x="6229" y="7879"/>
                    <a:pt x="5560" y="7879"/>
                  </a:cubicBezTo>
                  <a:cubicBezTo>
                    <a:pt x="5389" y="7879"/>
                    <a:pt x="5199" y="7912"/>
                    <a:pt x="4990" y="7994"/>
                  </a:cubicBezTo>
                  <a:cubicBezTo>
                    <a:pt x="3942" y="8416"/>
                    <a:pt x="3942" y="9493"/>
                    <a:pt x="3942" y="9493"/>
                  </a:cubicBezTo>
                  <a:cubicBezTo>
                    <a:pt x="3942" y="9493"/>
                    <a:pt x="3876" y="9327"/>
                    <a:pt x="3532" y="9327"/>
                  </a:cubicBezTo>
                  <a:cubicBezTo>
                    <a:pt x="3367" y="9327"/>
                    <a:pt x="3139" y="9365"/>
                    <a:pt x="2823" y="9478"/>
                  </a:cubicBezTo>
                  <a:cubicBezTo>
                    <a:pt x="1834" y="9812"/>
                    <a:pt x="2023" y="11165"/>
                    <a:pt x="2023" y="11165"/>
                  </a:cubicBezTo>
                  <a:cubicBezTo>
                    <a:pt x="2023" y="11165"/>
                    <a:pt x="1831" y="11065"/>
                    <a:pt x="1545" y="11065"/>
                  </a:cubicBezTo>
                  <a:cubicBezTo>
                    <a:pt x="1309" y="11065"/>
                    <a:pt x="1008" y="11133"/>
                    <a:pt x="699" y="11383"/>
                  </a:cubicBezTo>
                  <a:cubicBezTo>
                    <a:pt x="1" y="11921"/>
                    <a:pt x="117" y="13419"/>
                    <a:pt x="117" y="13419"/>
                  </a:cubicBezTo>
                  <a:cubicBezTo>
                    <a:pt x="1" y="14321"/>
                    <a:pt x="1310" y="19862"/>
                    <a:pt x="1790" y="21317"/>
                  </a:cubicBezTo>
                  <a:cubicBezTo>
                    <a:pt x="2255" y="22771"/>
                    <a:pt x="1761" y="30174"/>
                    <a:pt x="1426" y="32327"/>
                  </a:cubicBezTo>
                  <a:cubicBezTo>
                    <a:pt x="2423" y="33219"/>
                    <a:pt x="3514" y="33506"/>
                    <a:pt x="4505" y="33506"/>
                  </a:cubicBezTo>
                  <a:cubicBezTo>
                    <a:pt x="6291" y="33506"/>
                    <a:pt x="7753" y="32574"/>
                    <a:pt x="7753" y="32574"/>
                  </a:cubicBezTo>
                  <a:cubicBezTo>
                    <a:pt x="7753" y="32574"/>
                    <a:pt x="8364" y="22888"/>
                    <a:pt x="8786" y="21971"/>
                  </a:cubicBezTo>
                  <a:cubicBezTo>
                    <a:pt x="10473" y="20953"/>
                    <a:pt x="12523" y="18437"/>
                    <a:pt x="12567" y="16735"/>
                  </a:cubicBezTo>
                  <a:cubicBezTo>
                    <a:pt x="12567" y="16735"/>
                    <a:pt x="13498" y="11325"/>
                    <a:pt x="14021" y="8765"/>
                  </a:cubicBezTo>
                  <a:cubicBezTo>
                    <a:pt x="13964" y="8662"/>
                    <a:pt x="13852" y="8613"/>
                    <a:pt x="13707" y="8613"/>
                  </a:cubicBezTo>
                  <a:cubicBezTo>
                    <a:pt x="13157" y="8613"/>
                    <a:pt x="12123" y="9322"/>
                    <a:pt x="11709" y="10496"/>
                  </a:cubicBezTo>
                  <a:cubicBezTo>
                    <a:pt x="11403" y="11325"/>
                    <a:pt x="11113" y="12838"/>
                    <a:pt x="10269" y="13347"/>
                  </a:cubicBezTo>
                  <a:cubicBezTo>
                    <a:pt x="10216" y="13385"/>
                    <a:pt x="10151" y="13407"/>
                    <a:pt x="10084" y="13407"/>
                  </a:cubicBezTo>
                  <a:cubicBezTo>
                    <a:pt x="10023" y="13407"/>
                    <a:pt x="9961" y="13388"/>
                    <a:pt x="9905" y="13347"/>
                  </a:cubicBezTo>
                  <a:cubicBezTo>
                    <a:pt x="9818" y="13274"/>
                    <a:pt x="9789" y="13158"/>
                    <a:pt x="9745" y="13041"/>
                  </a:cubicBezTo>
                  <a:cubicBezTo>
                    <a:pt x="9644" y="12576"/>
                    <a:pt x="9571" y="12110"/>
                    <a:pt x="9498" y="11630"/>
                  </a:cubicBezTo>
                  <a:cubicBezTo>
                    <a:pt x="9309" y="10220"/>
                    <a:pt x="9295" y="8722"/>
                    <a:pt x="9178" y="7369"/>
                  </a:cubicBezTo>
                  <a:cubicBezTo>
                    <a:pt x="9033" y="5624"/>
                    <a:pt x="9033" y="3748"/>
                    <a:pt x="8626" y="2017"/>
                  </a:cubicBezTo>
                  <a:cubicBezTo>
                    <a:pt x="8322" y="788"/>
                    <a:pt x="7720" y="1"/>
                    <a:pt x="7377" y="1"/>
                  </a:cubicBezTo>
                  <a:close/>
                </a:path>
              </a:pathLst>
            </a:custGeom>
            <a:solidFill>
              <a:srgbClr val="7BCD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1416;p34">
              <a:extLst>
                <a:ext uri="{FF2B5EF4-FFF2-40B4-BE49-F238E27FC236}">
                  <a16:creationId xmlns:a16="http://schemas.microsoft.com/office/drawing/2014/main" id="{F6627D1E-1BF5-ADBF-F367-1C2129CFE3D1}"/>
                </a:ext>
              </a:extLst>
            </p:cNvPr>
            <p:cNvSpPr/>
            <p:nvPr/>
          </p:nvSpPr>
          <p:spPr>
            <a:xfrm>
              <a:off x="6423913" y="-513450"/>
              <a:ext cx="35650" cy="64800"/>
            </a:xfrm>
            <a:custGeom>
              <a:avLst/>
              <a:gdLst/>
              <a:ahLst/>
              <a:cxnLst/>
              <a:rect l="l" t="t" r="r" b="b"/>
              <a:pathLst>
                <a:path w="1426" h="2592" extrusionOk="0">
                  <a:moveTo>
                    <a:pt x="460" y="0"/>
                  </a:moveTo>
                  <a:cubicBezTo>
                    <a:pt x="413" y="0"/>
                    <a:pt x="370" y="15"/>
                    <a:pt x="335" y="45"/>
                  </a:cubicBezTo>
                  <a:cubicBezTo>
                    <a:pt x="204" y="147"/>
                    <a:pt x="88" y="1136"/>
                    <a:pt x="0" y="2299"/>
                  </a:cubicBezTo>
                  <a:cubicBezTo>
                    <a:pt x="176" y="2510"/>
                    <a:pt x="410" y="2591"/>
                    <a:pt x="635" y="2591"/>
                  </a:cubicBezTo>
                  <a:cubicBezTo>
                    <a:pt x="970" y="2591"/>
                    <a:pt x="1283" y="2412"/>
                    <a:pt x="1353" y="2212"/>
                  </a:cubicBezTo>
                  <a:cubicBezTo>
                    <a:pt x="1426" y="1950"/>
                    <a:pt x="1324" y="1267"/>
                    <a:pt x="1251" y="787"/>
                  </a:cubicBezTo>
                  <a:cubicBezTo>
                    <a:pt x="979" y="278"/>
                    <a:pt x="669" y="0"/>
                    <a:pt x="460" y="0"/>
                  </a:cubicBezTo>
                  <a:close/>
                </a:path>
              </a:pathLst>
            </a:custGeom>
            <a:solidFill>
              <a:srgbClr val="007B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1417;p34">
              <a:extLst>
                <a:ext uri="{FF2B5EF4-FFF2-40B4-BE49-F238E27FC236}">
                  <a16:creationId xmlns:a16="http://schemas.microsoft.com/office/drawing/2014/main" id="{42740389-12DE-FBA4-F222-B935CBC7AB08}"/>
                </a:ext>
              </a:extLst>
            </p:cNvPr>
            <p:cNvSpPr/>
            <p:nvPr/>
          </p:nvSpPr>
          <p:spPr>
            <a:xfrm>
              <a:off x="6574813" y="-298300"/>
              <a:ext cx="26550" cy="60150"/>
            </a:xfrm>
            <a:custGeom>
              <a:avLst/>
              <a:gdLst/>
              <a:ahLst/>
              <a:cxnLst/>
              <a:rect l="l" t="t" r="r" b="b"/>
              <a:pathLst>
                <a:path w="1062" h="2406" extrusionOk="0">
                  <a:moveTo>
                    <a:pt x="766" y="1"/>
                  </a:moveTo>
                  <a:cubicBezTo>
                    <a:pt x="653" y="1"/>
                    <a:pt x="516" y="33"/>
                    <a:pt x="364" y="93"/>
                  </a:cubicBezTo>
                  <a:cubicBezTo>
                    <a:pt x="233" y="485"/>
                    <a:pt x="44" y="1198"/>
                    <a:pt x="15" y="1692"/>
                  </a:cubicBezTo>
                  <a:cubicBezTo>
                    <a:pt x="0" y="2274"/>
                    <a:pt x="247" y="2405"/>
                    <a:pt x="596" y="2405"/>
                  </a:cubicBezTo>
                  <a:cubicBezTo>
                    <a:pt x="742" y="1605"/>
                    <a:pt x="916" y="820"/>
                    <a:pt x="1062" y="151"/>
                  </a:cubicBezTo>
                  <a:cubicBezTo>
                    <a:pt x="1006" y="48"/>
                    <a:pt x="903" y="1"/>
                    <a:pt x="766" y="1"/>
                  </a:cubicBezTo>
                  <a:close/>
                </a:path>
              </a:pathLst>
            </a:custGeom>
            <a:solidFill>
              <a:srgbClr val="007B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1418;p34">
              <a:extLst>
                <a:ext uri="{FF2B5EF4-FFF2-40B4-BE49-F238E27FC236}">
                  <a16:creationId xmlns:a16="http://schemas.microsoft.com/office/drawing/2014/main" id="{35CB5592-00AA-79CE-7504-D88CCF8EA545}"/>
                </a:ext>
              </a:extLst>
            </p:cNvPr>
            <p:cNvSpPr/>
            <p:nvPr/>
          </p:nvSpPr>
          <p:spPr>
            <a:xfrm>
              <a:off x="6411188" y="-304225"/>
              <a:ext cx="12750" cy="85700"/>
            </a:xfrm>
            <a:custGeom>
              <a:avLst/>
              <a:gdLst/>
              <a:ahLst/>
              <a:cxnLst/>
              <a:rect l="l" t="t" r="r" b="b"/>
              <a:pathLst>
                <a:path w="510" h="3428" extrusionOk="0">
                  <a:moveTo>
                    <a:pt x="156" y="0"/>
                  </a:moveTo>
                  <a:cubicBezTo>
                    <a:pt x="153" y="0"/>
                    <a:pt x="154" y="4"/>
                    <a:pt x="160" y="10"/>
                  </a:cubicBezTo>
                  <a:cubicBezTo>
                    <a:pt x="102" y="315"/>
                    <a:pt x="88" y="606"/>
                    <a:pt x="59" y="882"/>
                  </a:cubicBezTo>
                  <a:cubicBezTo>
                    <a:pt x="29" y="1188"/>
                    <a:pt x="0" y="1479"/>
                    <a:pt x="0" y="1769"/>
                  </a:cubicBezTo>
                  <a:lnTo>
                    <a:pt x="0" y="2220"/>
                  </a:lnTo>
                  <a:cubicBezTo>
                    <a:pt x="0" y="2366"/>
                    <a:pt x="29" y="2511"/>
                    <a:pt x="73" y="2657"/>
                  </a:cubicBezTo>
                  <a:cubicBezTo>
                    <a:pt x="102" y="2788"/>
                    <a:pt x="160" y="2933"/>
                    <a:pt x="218" y="3049"/>
                  </a:cubicBezTo>
                  <a:cubicBezTo>
                    <a:pt x="277" y="3180"/>
                    <a:pt x="349" y="3311"/>
                    <a:pt x="437" y="3427"/>
                  </a:cubicBezTo>
                  <a:lnTo>
                    <a:pt x="451" y="3427"/>
                  </a:lnTo>
                  <a:cubicBezTo>
                    <a:pt x="451" y="3427"/>
                    <a:pt x="466" y="3427"/>
                    <a:pt x="466" y="3413"/>
                  </a:cubicBezTo>
                  <a:cubicBezTo>
                    <a:pt x="509" y="3107"/>
                    <a:pt x="495" y="2817"/>
                    <a:pt x="451" y="2540"/>
                  </a:cubicBezTo>
                  <a:cubicBezTo>
                    <a:pt x="437" y="2395"/>
                    <a:pt x="422" y="2249"/>
                    <a:pt x="378" y="2118"/>
                  </a:cubicBezTo>
                  <a:cubicBezTo>
                    <a:pt x="349" y="2002"/>
                    <a:pt x="320" y="1871"/>
                    <a:pt x="306" y="1726"/>
                  </a:cubicBezTo>
                  <a:cubicBezTo>
                    <a:pt x="277" y="1435"/>
                    <a:pt x="248" y="1159"/>
                    <a:pt x="233" y="868"/>
                  </a:cubicBezTo>
                  <a:lnTo>
                    <a:pt x="189" y="24"/>
                  </a:lnTo>
                  <a:cubicBezTo>
                    <a:pt x="172" y="7"/>
                    <a:pt x="160" y="0"/>
                    <a:pt x="156" y="0"/>
                  </a:cubicBezTo>
                  <a:close/>
                </a:path>
              </a:pathLst>
            </a:custGeom>
            <a:solidFill>
              <a:srgbClr val="48BA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1419;p34">
              <a:extLst>
                <a:ext uri="{FF2B5EF4-FFF2-40B4-BE49-F238E27FC236}">
                  <a16:creationId xmlns:a16="http://schemas.microsoft.com/office/drawing/2014/main" id="{00960FA1-7120-A012-D1F6-958790B1377D}"/>
                </a:ext>
              </a:extLst>
            </p:cNvPr>
            <p:cNvSpPr/>
            <p:nvPr/>
          </p:nvSpPr>
          <p:spPr>
            <a:xfrm>
              <a:off x="6349013" y="-276000"/>
              <a:ext cx="18575" cy="86925"/>
            </a:xfrm>
            <a:custGeom>
              <a:avLst/>
              <a:gdLst/>
              <a:ahLst/>
              <a:cxnLst/>
              <a:rect l="l" t="t" r="r" b="b"/>
              <a:pathLst>
                <a:path w="743" h="3477" extrusionOk="0">
                  <a:moveTo>
                    <a:pt x="58" y="1"/>
                  </a:moveTo>
                  <a:lnTo>
                    <a:pt x="15" y="15"/>
                  </a:lnTo>
                  <a:cubicBezTo>
                    <a:pt x="0" y="306"/>
                    <a:pt x="0" y="611"/>
                    <a:pt x="0" y="902"/>
                  </a:cubicBezTo>
                  <a:cubicBezTo>
                    <a:pt x="0" y="1193"/>
                    <a:pt x="15" y="1513"/>
                    <a:pt x="29" y="1804"/>
                  </a:cubicBezTo>
                  <a:cubicBezTo>
                    <a:pt x="44" y="1949"/>
                    <a:pt x="44" y="2109"/>
                    <a:pt x="73" y="2255"/>
                  </a:cubicBezTo>
                  <a:cubicBezTo>
                    <a:pt x="88" y="2415"/>
                    <a:pt x="131" y="2560"/>
                    <a:pt x="175" y="2706"/>
                  </a:cubicBezTo>
                  <a:cubicBezTo>
                    <a:pt x="233" y="2851"/>
                    <a:pt x="291" y="2997"/>
                    <a:pt x="378" y="3127"/>
                  </a:cubicBezTo>
                  <a:cubicBezTo>
                    <a:pt x="466" y="3258"/>
                    <a:pt x="553" y="3375"/>
                    <a:pt x="698" y="3477"/>
                  </a:cubicBezTo>
                  <a:lnTo>
                    <a:pt x="742" y="3433"/>
                  </a:lnTo>
                  <a:cubicBezTo>
                    <a:pt x="669" y="3142"/>
                    <a:pt x="626" y="2851"/>
                    <a:pt x="582" y="2575"/>
                  </a:cubicBezTo>
                  <a:cubicBezTo>
                    <a:pt x="538" y="2429"/>
                    <a:pt x="509" y="2313"/>
                    <a:pt x="466" y="2168"/>
                  </a:cubicBezTo>
                  <a:cubicBezTo>
                    <a:pt x="437" y="2037"/>
                    <a:pt x="393" y="1891"/>
                    <a:pt x="364" y="1746"/>
                  </a:cubicBezTo>
                  <a:lnTo>
                    <a:pt x="189" y="873"/>
                  </a:lnTo>
                  <a:cubicBezTo>
                    <a:pt x="146" y="582"/>
                    <a:pt x="102" y="291"/>
                    <a:pt x="58" y="1"/>
                  </a:cubicBezTo>
                  <a:close/>
                </a:path>
              </a:pathLst>
            </a:custGeom>
            <a:solidFill>
              <a:srgbClr val="48BA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1420;p34">
              <a:extLst>
                <a:ext uri="{FF2B5EF4-FFF2-40B4-BE49-F238E27FC236}">
                  <a16:creationId xmlns:a16="http://schemas.microsoft.com/office/drawing/2014/main" id="{511C7A93-3168-E68B-A3C2-2F94B0BCE5A3}"/>
                </a:ext>
              </a:extLst>
            </p:cNvPr>
            <p:cNvSpPr/>
            <p:nvPr/>
          </p:nvSpPr>
          <p:spPr>
            <a:xfrm>
              <a:off x="6299188" y="-235275"/>
              <a:ext cx="16750" cy="72750"/>
            </a:xfrm>
            <a:custGeom>
              <a:avLst/>
              <a:gdLst/>
              <a:ahLst/>
              <a:cxnLst/>
              <a:rect l="l" t="t" r="r" b="b"/>
              <a:pathLst>
                <a:path w="670" h="2910" extrusionOk="0">
                  <a:moveTo>
                    <a:pt x="88" y="0"/>
                  </a:moveTo>
                  <a:cubicBezTo>
                    <a:pt x="88" y="0"/>
                    <a:pt x="59" y="0"/>
                    <a:pt x="59" y="30"/>
                  </a:cubicBezTo>
                  <a:cubicBezTo>
                    <a:pt x="44" y="262"/>
                    <a:pt x="44" y="509"/>
                    <a:pt x="30" y="771"/>
                  </a:cubicBezTo>
                  <a:cubicBezTo>
                    <a:pt x="1" y="1004"/>
                    <a:pt x="1" y="1266"/>
                    <a:pt x="30" y="1513"/>
                  </a:cubicBezTo>
                  <a:cubicBezTo>
                    <a:pt x="30" y="1644"/>
                    <a:pt x="30" y="1775"/>
                    <a:pt x="44" y="1891"/>
                  </a:cubicBezTo>
                  <a:cubicBezTo>
                    <a:pt x="59" y="2022"/>
                    <a:pt x="103" y="2153"/>
                    <a:pt x="161" y="2284"/>
                  </a:cubicBezTo>
                  <a:cubicBezTo>
                    <a:pt x="204" y="2400"/>
                    <a:pt x="277" y="2517"/>
                    <a:pt x="350" y="2618"/>
                  </a:cubicBezTo>
                  <a:cubicBezTo>
                    <a:pt x="423" y="2735"/>
                    <a:pt x="524" y="2837"/>
                    <a:pt x="626" y="2909"/>
                  </a:cubicBezTo>
                  <a:lnTo>
                    <a:pt x="641" y="2909"/>
                  </a:lnTo>
                  <a:cubicBezTo>
                    <a:pt x="670" y="2909"/>
                    <a:pt x="670" y="2909"/>
                    <a:pt x="670" y="2895"/>
                  </a:cubicBezTo>
                  <a:cubicBezTo>
                    <a:pt x="626" y="2647"/>
                    <a:pt x="597" y="2400"/>
                    <a:pt x="539" y="2167"/>
                  </a:cubicBezTo>
                  <a:cubicBezTo>
                    <a:pt x="524" y="2066"/>
                    <a:pt x="481" y="1949"/>
                    <a:pt x="452" y="1848"/>
                  </a:cubicBezTo>
                  <a:cubicBezTo>
                    <a:pt x="408" y="1731"/>
                    <a:pt x="379" y="1629"/>
                    <a:pt x="350" y="1498"/>
                  </a:cubicBezTo>
                  <a:cubicBezTo>
                    <a:pt x="306" y="1266"/>
                    <a:pt x="263" y="1004"/>
                    <a:pt x="233" y="771"/>
                  </a:cubicBezTo>
                  <a:lnTo>
                    <a:pt x="103" y="30"/>
                  </a:lnTo>
                  <a:cubicBezTo>
                    <a:pt x="103" y="30"/>
                    <a:pt x="103" y="0"/>
                    <a:pt x="88" y="0"/>
                  </a:cubicBezTo>
                  <a:close/>
                </a:path>
              </a:pathLst>
            </a:custGeom>
            <a:solidFill>
              <a:srgbClr val="48BA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1421;p34">
              <a:extLst>
                <a:ext uri="{FF2B5EF4-FFF2-40B4-BE49-F238E27FC236}">
                  <a16:creationId xmlns:a16="http://schemas.microsoft.com/office/drawing/2014/main" id="{93180605-B6D8-BC7F-174F-58C67EE75E1D}"/>
                </a:ext>
              </a:extLst>
            </p:cNvPr>
            <p:cNvSpPr/>
            <p:nvPr/>
          </p:nvSpPr>
          <p:spPr>
            <a:xfrm>
              <a:off x="6276663" y="43600"/>
              <a:ext cx="205075" cy="139450"/>
            </a:xfrm>
            <a:custGeom>
              <a:avLst/>
              <a:gdLst/>
              <a:ahLst/>
              <a:cxnLst/>
              <a:rect l="l" t="t" r="r" b="b"/>
              <a:pathLst>
                <a:path w="8203" h="5578" extrusionOk="0">
                  <a:moveTo>
                    <a:pt x="0" y="1"/>
                  </a:moveTo>
                  <a:lnTo>
                    <a:pt x="0" y="1"/>
                  </a:lnTo>
                  <a:cubicBezTo>
                    <a:pt x="0" y="1"/>
                    <a:pt x="146" y="3011"/>
                    <a:pt x="567" y="4640"/>
                  </a:cubicBezTo>
                  <a:cubicBezTo>
                    <a:pt x="1671" y="5353"/>
                    <a:pt x="2868" y="5578"/>
                    <a:pt x="3939" y="5578"/>
                  </a:cubicBezTo>
                  <a:cubicBezTo>
                    <a:pt x="5775" y="5578"/>
                    <a:pt x="7243" y="4917"/>
                    <a:pt x="7243" y="4917"/>
                  </a:cubicBezTo>
                  <a:lnTo>
                    <a:pt x="8203" y="1150"/>
                  </a:lnTo>
                  <a:lnTo>
                    <a:pt x="8203" y="1150"/>
                  </a:lnTo>
                  <a:cubicBezTo>
                    <a:pt x="6661" y="1793"/>
                    <a:pt x="5371" y="2032"/>
                    <a:pt x="4305" y="2032"/>
                  </a:cubicBezTo>
                  <a:cubicBezTo>
                    <a:pt x="1201" y="2032"/>
                    <a:pt x="0" y="1"/>
                    <a:pt x="0" y="1"/>
                  </a:cubicBezTo>
                  <a:close/>
                </a:path>
              </a:pathLst>
            </a:custGeom>
            <a:solidFill>
              <a:srgbClr val="45C3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669344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154"/>
        <p:cNvGrpSpPr/>
        <p:nvPr/>
      </p:nvGrpSpPr>
      <p:grpSpPr>
        <a:xfrm>
          <a:off x="0" y="0"/>
          <a:ext cx="0" cy="0"/>
          <a:chOff x="0" y="0"/>
          <a:chExt cx="0" cy="0"/>
        </a:xfrm>
      </p:grpSpPr>
      <p:sp>
        <p:nvSpPr>
          <p:cNvPr id="5" name="Titre 4">
            <a:extLst>
              <a:ext uri="{FF2B5EF4-FFF2-40B4-BE49-F238E27FC236}">
                <a16:creationId xmlns:a16="http://schemas.microsoft.com/office/drawing/2014/main" id="{41D191CD-CF6C-8E7C-9EF2-F42B306E29EC}"/>
              </a:ext>
            </a:extLst>
          </p:cNvPr>
          <p:cNvSpPr>
            <a:spLocks noGrp="1"/>
          </p:cNvSpPr>
          <p:nvPr>
            <p:ph type="title"/>
          </p:nvPr>
        </p:nvSpPr>
        <p:spPr>
          <a:xfrm>
            <a:off x="1039421" y="522399"/>
            <a:ext cx="7065158" cy="497700"/>
          </a:xfrm>
        </p:spPr>
        <p:txBody>
          <a:bodyPr/>
          <a:lstStyle/>
          <a:p>
            <a:pPr algn="ctr"/>
            <a:r>
              <a:rPr lang="fr-FR" sz="2800" dirty="0">
                <a:solidFill>
                  <a:schemeClr val="accent2">
                    <a:lumMod val="50000"/>
                  </a:schemeClr>
                </a:solidFill>
              </a:rPr>
              <a:t>A. Leviers de l’Inbound Marketing</a:t>
            </a:r>
            <a:br>
              <a:rPr lang="fr-FR" sz="1800" b="1" kern="100" dirty="0">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rPr>
            </a:br>
            <a:endParaRPr lang="fr-FR" sz="3200" dirty="0">
              <a:solidFill>
                <a:schemeClr val="bg2"/>
              </a:solidFill>
            </a:endParaRPr>
          </a:p>
        </p:txBody>
      </p:sp>
      <p:pic>
        <p:nvPicPr>
          <p:cNvPr id="3" name="Picture 2" descr="Qu'est ce que l'inbound marketing ? | Blog Art de la négociation  Fortrainjobs">
            <a:extLst>
              <a:ext uri="{FF2B5EF4-FFF2-40B4-BE49-F238E27FC236}">
                <a16:creationId xmlns:a16="http://schemas.microsoft.com/office/drawing/2014/main" id="{837FC51D-618C-1083-5A1A-F78C09EC0C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688" y="1089377"/>
            <a:ext cx="4240553" cy="321169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 coins arrondis 3">
            <a:extLst>
              <a:ext uri="{FF2B5EF4-FFF2-40B4-BE49-F238E27FC236}">
                <a16:creationId xmlns:a16="http://schemas.microsoft.com/office/drawing/2014/main" id="{9E7C51C0-4A8D-4774-27F1-540BB8AB1718}"/>
              </a:ext>
            </a:extLst>
          </p:cNvPr>
          <p:cNvSpPr/>
          <p:nvPr/>
        </p:nvSpPr>
        <p:spPr>
          <a:xfrm>
            <a:off x="4572000" y="1181111"/>
            <a:ext cx="4300227" cy="2781277"/>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08610" marR="137160" indent="-171450">
              <a:spcBef>
                <a:spcPts val="1080"/>
              </a:spcBef>
              <a:spcAft>
                <a:spcPts val="1080"/>
              </a:spcAft>
              <a:buClr>
                <a:schemeClr val="bg1"/>
              </a:buClr>
              <a:buFont typeface="Wingdings" panose="05000000000000000000" pitchFamily="2" charset="2"/>
              <a:buChar char="v"/>
            </a:pPr>
            <a:r>
              <a:rPr lang="fr-FR" sz="1100" dirty="0">
                <a:solidFill>
                  <a:schemeClr val="bg1"/>
                </a:solidFill>
                <a:effectLst/>
                <a:latin typeface="Fira Sans Extra Condensed SemiBold" panose="020B0604020202020204" charset="0"/>
                <a:ea typeface="Times New Roman" panose="02020603050405020304" pitchFamily="18" charset="0"/>
              </a:rPr>
              <a:t>Inbound Marketing : ensemble de leviers dont la particularité est de laisser le consommateur venir à la marque plutôt que de lui envoyer de la publicité.</a:t>
            </a:r>
          </a:p>
          <a:p>
            <a:pPr marL="308610" marR="137160" indent="-171450">
              <a:spcBef>
                <a:spcPts val="1080"/>
              </a:spcBef>
              <a:spcAft>
                <a:spcPts val="1080"/>
              </a:spcAft>
              <a:buClr>
                <a:schemeClr val="bg1"/>
              </a:buClr>
              <a:buFont typeface="Wingdings" panose="05000000000000000000" pitchFamily="2" charset="2"/>
              <a:buChar char="v"/>
            </a:pPr>
            <a:r>
              <a:rPr lang="fr-FR" sz="1100" dirty="0">
                <a:solidFill>
                  <a:schemeClr val="bg1"/>
                </a:solidFill>
                <a:effectLst/>
                <a:latin typeface="Fira Sans Extra Condensed SemiBold" panose="020B0604020202020204" charset="0"/>
                <a:ea typeface="Times New Roman" panose="02020603050405020304" pitchFamily="18" charset="0"/>
              </a:rPr>
              <a:t>L'Inbound Marketing va placer le consommateur au cœur de sa réflexion pour se rendre désirable. L'objectif est de susciter l'attrait du consommateur pour la marque.</a:t>
            </a:r>
          </a:p>
          <a:p>
            <a:pPr marL="308610" marR="137160" indent="-171450">
              <a:buClr>
                <a:schemeClr val="bg1"/>
              </a:buClr>
              <a:buFont typeface="Wingdings" panose="05000000000000000000" pitchFamily="2" charset="2"/>
              <a:buChar char="v"/>
            </a:pPr>
            <a:r>
              <a:rPr lang="fr-FR" sz="1100" dirty="0">
                <a:solidFill>
                  <a:schemeClr val="bg1"/>
                </a:solidFill>
                <a:effectLst/>
                <a:latin typeface="Fira Sans Extra Condensed SemiBold" panose="020B0604020202020204" charset="0"/>
                <a:ea typeface="Times New Roman" panose="02020603050405020304" pitchFamily="18" charset="0"/>
              </a:rPr>
              <a:t>Il s'agit ainsi de l'amener à visiter les supports alimentés par la marque : site web, blog, réseaux sociaux. </a:t>
            </a:r>
          </a:p>
          <a:p>
            <a:pPr marL="308610" marR="137160" indent="-171450">
              <a:buClr>
                <a:schemeClr val="bg1"/>
              </a:buClr>
              <a:buFont typeface="Wingdings" panose="05000000000000000000" pitchFamily="2" charset="2"/>
              <a:buChar char="v"/>
            </a:pPr>
            <a:endParaRPr lang="fr-FR" sz="1100" dirty="0">
              <a:solidFill>
                <a:schemeClr val="bg1"/>
              </a:solidFill>
              <a:effectLst/>
              <a:latin typeface="Fira Sans Extra Condensed SemiBold" panose="020B0604020202020204" charset="0"/>
              <a:ea typeface="Times New Roman" panose="02020603050405020304" pitchFamily="18" charset="0"/>
            </a:endParaRPr>
          </a:p>
          <a:p>
            <a:pPr marL="308610" marR="137160" indent="-171450">
              <a:buClr>
                <a:schemeClr val="bg1"/>
              </a:buClr>
              <a:buFont typeface="Wingdings" panose="05000000000000000000" pitchFamily="2" charset="2"/>
              <a:buChar char="v"/>
            </a:pPr>
            <a:r>
              <a:rPr lang="fr-FR" sz="1100" dirty="0">
                <a:solidFill>
                  <a:schemeClr val="bg1"/>
                </a:solidFill>
                <a:effectLst/>
                <a:latin typeface="Fira Sans Extra Condensed SemiBold" panose="020B0604020202020204" charset="0"/>
                <a:ea typeface="Times New Roman" panose="02020603050405020304" pitchFamily="18" charset="0"/>
              </a:rPr>
              <a:t>Il faut développer du contenu de qualité, susceptible de répondre de manière pertinente aux attentes du consommateur. Cela s'appelle le Marketing de contenu (ou « </a:t>
            </a:r>
            <a:r>
              <a:rPr lang="fr-FR" sz="1100" i="1" dirty="0">
                <a:solidFill>
                  <a:schemeClr val="bg1"/>
                </a:solidFill>
                <a:effectLst/>
                <a:latin typeface="Fira Sans Extra Condensed SemiBold" panose="020B0604020202020204" charset="0"/>
                <a:ea typeface="Times New Roman" panose="02020603050405020304" pitchFamily="18" charset="0"/>
              </a:rPr>
              <a:t>content marketing</a:t>
            </a:r>
            <a:r>
              <a:rPr lang="fr-FR" sz="1100" dirty="0">
                <a:solidFill>
                  <a:schemeClr val="bg1"/>
                </a:solidFill>
                <a:effectLst/>
                <a:latin typeface="Fira Sans Extra Condensed SemiBold" panose="020B0604020202020204" charset="0"/>
                <a:ea typeface="Times New Roman" panose="02020603050405020304" pitchFamily="18" charset="0"/>
              </a:rPr>
              <a:t> »). </a:t>
            </a:r>
          </a:p>
        </p:txBody>
      </p:sp>
    </p:spTree>
    <p:extLst>
      <p:ext uri="{BB962C8B-B14F-4D97-AF65-F5344CB8AC3E}">
        <p14:creationId xmlns:p14="http://schemas.microsoft.com/office/powerpoint/2010/main" val="12731233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95"/>
        <p:cNvGrpSpPr/>
        <p:nvPr/>
      </p:nvGrpSpPr>
      <p:grpSpPr>
        <a:xfrm>
          <a:off x="0" y="0"/>
          <a:ext cx="0" cy="0"/>
          <a:chOff x="0" y="0"/>
          <a:chExt cx="0" cy="0"/>
        </a:xfrm>
      </p:grpSpPr>
      <p:sp>
        <p:nvSpPr>
          <p:cNvPr id="1096" name="Google Shape;1096;p80"/>
          <p:cNvSpPr txBox="1">
            <a:spLocks noGrp="1"/>
          </p:cNvSpPr>
          <p:nvPr>
            <p:ph type="title"/>
          </p:nvPr>
        </p:nvSpPr>
        <p:spPr>
          <a:xfrm>
            <a:off x="1912500" y="2571750"/>
            <a:ext cx="5319000" cy="822300"/>
          </a:xfrm>
          <a:prstGeom prst="rect">
            <a:avLst/>
          </a:prstGeom>
        </p:spPr>
        <p:txBody>
          <a:bodyPr spcFirstLastPara="1" wrap="square" lIns="91425" tIns="91425" rIns="91425" bIns="91425" anchor="ctr" anchorCtr="0">
            <a:noAutofit/>
          </a:bodyPr>
          <a:lstStyle/>
          <a:p>
            <a:pPr lvl="0"/>
            <a:r>
              <a:rPr lang="fr-FR" sz="4400" dirty="0">
                <a:solidFill>
                  <a:schemeClr val="accent2">
                    <a:lumMod val="50000"/>
                  </a:schemeClr>
                </a:solidFill>
              </a:rPr>
              <a:t>Plan de communication</a:t>
            </a:r>
          </a:p>
        </p:txBody>
      </p:sp>
      <p:sp>
        <p:nvSpPr>
          <p:cNvPr id="1097" name="Google Shape;1097;p80"/>
          <p:cNvSpPr txBox="1">
            <a:spLocks noGrp="1"/>
          </p:cNvSpPr>
          <p:nvPr>
            <p:ph type="title" idx="2"/>
          </p:nvPr>
        </p:nvSpPr>
        <p:spPr>
          <a:xfrm>
            <a:off x="3105600" y="1593450"/>
            <a:ext cx="2932800" cy="978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8800" dirty="0"/>
              <a:t>01</a:t>
            </a:r>
            <a:endParaRPr sz="88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97"/>
                                        </p:tgtEl>
                                        <p:attrNameLst>
                                          <p:attrName>style.visibility</p:attrName>
                                        </p:attrNameLst>
                                      </p:cBhvr>
                                      <p:to>
                                        <p:strVal val="visible"/>
                                      </p:to>
                                    </p:set>
                                    <p:animEffect transition="in" filter="fade">
                                      <p:cBhvr>
                                        <p:cTn id="7" dur="1000"/>
                                        <p:tgtEl>
                                          <p:spTgt spid="1097"/>
                                        </p:tgtEl>
                                      </p:cBhvr>
                                    </p:animEffect>
                                  </p:childTnLst>
                                </p:cTn>
                              </p:par>
                            </p:childTnLst>
                          </p:cTn>
                        </p:par>
                        <p:par>
                          <p:cTn id="8" fill="hold">
                            <p:stCondLst>
                              <p:cond delay="1000"/>
                            </p:stCondLst>
                            <p:childTnLst>
                              <p:par>
                                <p:cTn id="9" presetID="2" presetClass="entr" presetSubtype="2" fill="hold" nodeType="afterEffect">
                                  <p:stCondLst>
                                    <p:cond delay="0"/>
                                  </p:stCondLst>
                                  <p:childTnLst>
                                    <p:set>
                                      <p:cBhvr>
                                        <p:cTn id="10" dur="1" fill="hold">
                                          <p:stCondLst>
                                            <p:cond delay="0"/>
                                          </p:stCondLst>
                                        </p:cTn>
                                        <p:tgtEl>
                                          <p:spTgt spid="1096"/>
                                        </p:tgtEl>
                                        <p:attrNameLst>
                                          <p:attrName>style.visibility</p:attrName>
                                        </p:attrNameLst>
                                      </p:cBhvr>
                                      <p:to>
                                        <p:strVal val="visible"/>
                                      </p:to>
                                    </p:set>
                                    <p:anim calcmode="lin" valueType="num">
                                      <p:cBhvr additive="base">
                                        <p:cTn id="11" dur="1000"/>
                                        <p:tgtEl>
                                          <p:spTgt spid="1096"/>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154"/>
        <p:cNvGrpSpPr/>
        <p:nvPr/>
      </p:nvGrpSpPr>
      <p:grpSpPr>
        <a:xfrm>
          <a:off x="0" y="0"/>
          <a:ext cx="0" cy="0"/>
          <a:chOff x="0" y="0"/>
          <a:chExt cx="0" cy="0"/>
        </a:xfrm>
      </p:grpSpPr>
      <p:sp>
        <p:nvSpPr>
          <p:cNvPr id="5" name="Titre 4">
            <a:extLst>
              <a:ext uri="{FF2B5EF4-FFF2-40B4-BE49-F238E27FC236}">
                <a16:creationId xmlns:a16="http://schemas.microsoft.com/office/drawing/2014/main" id="{41D191CD-CF6C-8E7C-9EF2-F42B306E29EC}"/>
              </a:ext>
            </a:extLst>
          </p:cNvPr>
          <p:cNvSpPr>
            <a:spLocks noGrp="1"/>
          </p:cNvSpPr>
          <p:nvPr>
            <p:ph type="title"/>
          </p:nvPr>
        </p:nvSpPr>
        <p:spPr>
          <a:xfrm>
            <a:off x="1039421" y="522399"/>
            <a:ext cx="7065158" cy="497700"/>
          </a:xfrm>
        </p:spPr>
        <p:txBody>
          <a:bodyPr/>
          <a:lstStyle/>
          <a:p>
            <a:pPr algn="ctr"/>
            <a:r>
              <a:rPr lang="fr-FR" sz="2800" dirty="0">
                <a:solidFill>
                  <a:schemeClr val="accent2">
                    <a:lumMod val="50000"/>
                  </a:schemeClr>
                </a:solidFill>
              </a:rPr>
              <a:t>B. Content Marketing</a:t>
            </a:r>
            <a:br>
              <a:rPr lang="fr-FR" sz="1800" b="1" kern="100" dirty="0">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rPr>
            </a:br>
            <a:endParaRPr lang="fr-FR" sz="3200" dirty="0">
              <a:solidFill>
                <a:schemeClr val="bg2"/>
              </a:solidFill>
            </a:endParaRPr>
          </a:p>
        </p:txBody>
      </p:sp>
      <p:sp>
        <p:nvSpPr>
          <p:cNvPr id="4" name="Rectangle : coins arrondis 3">
            <a:extLst>
              <a:ext uri="{FF2B5EF4-FFF2-40B4-BE49-F238E27FC236}">
                <a16:creationId xmlns:a16="http://schemas.microsoft.com/office/drawing/2014/main" id="{9E7C51C0-4A8D-4774-27F1-540BB8AB1718}"/>
              </a:ext>
            </a:extLst>
          </p:cNvPr>
          <p:cNvSpPr/>
          <p:nvPr/>
        </p:nvSpPr>
        <p:spPr>
          <a:xfrm>
            <a:off x="4572000" y="1181111"/>
            <a:ext cx="4300227" cy="2781277"/>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08610" marR="137160" indent="-171450">
              <a:spcBef>
                <a:spcPts val="1080"/>
              </a:spcBef>
              <a:spcAft>
                <a:spcPts val="1080"/>
              </a:spcAft>
              <a:buClr>
                <a:schemeClr val="bg1"/>
              </a:buClr>
              <a:buFont typeface="Wingdings" panose="05000000000000000000" pitchFamily="2" charset="2"/>
              <a:buChar char="v"/>
            </a:pPr>
            <a:r>
              <a:rPr lang="fr-FR" sz="1100" dirty="0">
                <a:solidFill>
                  <a:schemeClr val="bg1"/>
                </a:solidFill>
                <a:effectLst/>
                <a:latin typeface="Fira Sans Extra Condensed SemiBold" panose="020B0604020202020204" charset="0"/>
                <a:ea typeface="Times New Roman" panose="02020603050405020304" pitchFamily="18" charset="0"/>
              </a:rPr>
              <a:t>Le content marketing est un ensemble de contenus produits par l'entreprise qui a pour objectifs de toucher une audience cible et d'acquérir ou fidéliser les clients. </a:t>
            </a:r>
          </a:p>
          <a:p>
            <a:pPr marL="308610" marR="137160" indent="-171450">
              <a:spcBef>
                <a:spcPts val="1080"/>
              </a:spcBef>
              <a:spcAft>
                <a:spcPts val="1080"/>
              </a:spcAft>
              <a:buClr>
                <a:schemeClr val="bg1"/>
              </a:buClr>
              <a:buFont typeface="Wingdings" panose="05000000000000000000" pitchFamily="2" charset="2"/>
              <a:buChar char="v"/>
            </a:pPr>
            <a:r>
              <a:rPr lang="fr-FR" sz="1100" dirty="0">
                <a:solidFill>
                  <a:schemeClr val="bg1"/>
                </a:solidFill>
                <a:effectLst/>
                <a:latin typeface="Fira Sans Extra Condensed SemiBold" panose="020B0604020202020204" charset="0"/>
                <a:ea typeface="Times New Roman" panose="02020603050405020304" pitchFamily="18" charset="0"/>
              </a:rPr>
              <a:t>Le content marketing consiste à développer l'influence de la marque en travaillant son expertise ainsi qu'en créant et entretenant une relation avec la cible.  La marque va s'adresser aux besoins du client alors même qu'il n'en est qu'au stade de la recherche d'informations. </a:t>
            </a:r>
          </a:p>
          <a:p>
            <a:pPr marL="308610" marR="137160" indent="-171450">
              <a:spcBef>
                <a:spcPts val="1080"/>
              </a:spcBef>
              <a:spcAft>
                <a:spcPts val="1080"/>
              </a:spcAft>
              <a:buClr>
                <a:schemeClr val="bg1"/>
              </a:buClr>
              <a:buFont typeface="Wingdings" panose="05000000000000000000" pitchFamily="2" charset="2"/>
              <a:buChar char="v"/>
            </a:pPr>
            <a:r>
              <a:rPr lang="fr-FR" sz="1100" dirty="0">
                <a:solidFill>
                  <a:schemeClr val="bg1"/>
                </a:solidFill>
                <a:effectLst/>
                <a:latin typeface="Fira Sans Extra Condensed SemiBold" panose="020B0604020202020204" charset="0"/>
                <a:ea typeface="Times New Roman" panose="02020603050405020304" pitchFamily="18" charset="0"/>
              </a:rPr>
              <a:t>Il va donc falloir anticiper les besoins des consommateurs et créer des ressources de contenus qualitatifs et informatifs répondant à ces besoins.</a:t>
            </a:r>
          </a:p>
        </p:txBody>
      </p:sp>
      <p:grpSp>
        <p:nvGrpSpPr>
          <p:cNvPr id="2" name="Google Shape;798;p24">
            <a:extLst>
              <a:ext uri="{FF2B5EF4-FFF2-40B4-BE49-F238E27FC236}">
                <a16:creationId xmlns:a16="http://schemas.microsoft.com/office/drawing/2014/main" id="{BF4A18B9-E758-380B-0786-32D08FC967BE}"/>
              </a:ext>
            </a:extLst>
          </p:cNvPr>
          <p:cNvGrpSpPr/>
          <p:nvPr/>
        </p:nvGrpSpPr>
        <p:grpSpPr>
          <a:xfrm>
            <a:off x="271773" y="1319527"/>
            <a:ext cx="3484540" cy="2504443"/>
            <a:chOff x="4571975" y="1217342"/>
            <a:chExt cx="4162438" cy="2708026"/>
          </a:xfrm>
        </p:grpSpPr>
        <p:sp>
          <p:nvSpPr>
            <p:cNvPr id="6" name="Google Shape;799;p24">
              <a:extLst>
                <a:ext uri="{FF2B5EF4-FFF2-40B4-BE49-F238E27FC236}">
                  <a16:creationId xmlns:a16="http://schemas.microsoft.com/office/drawing/2014/main" id="{D08D027B-92ED-C14C-10C0-3560B82BBB4C}"/>
                </a:ext>
              </a:extLst>
            </p:cNvPr>
            <p:cNvSpPr/>
            <p:nvPr/>
          </p:nvSpPr>
          <p:spPr>
            <a:xfrm>
              <a:off x="6226749" y="1217342"/>
              <a:ext cx="296096" cy="269065"/>
            </a:xfrm>
            <a:custGeom>
              <a:avLst/>
              <a:gdLst/>
              <a:ahLst/>
              <a:cxnLst/>
              <a:rect l="l" t="t" r="r" b="b"/>
              <a:pathLst>
                <a:path w="5236" h="4758" extrusionOk="0">
                  <a:moveTo>
                    <a:pt x="2614" y="1"/>
                  </a:moveTo>
                  <a:cubicBezTo>
                    <a:pt x="1538" y="1"/>
                    <a:pt x="566" y="733"/>
                    <a:pt x="305" y="1827"/>
                  </a:cubicBezTo>
                  <a:cubicBezTo>
                    <a:pt x="0" y="3106"/>
                    <a:pt x="785" y="4386"/>
                    <a:pt x="2065" y="4692"/>
                  </a:cubicBezTo>
                  <a:cubicBezTo>
                    <a:pt x="2252" y="4736"/>
                    <a:pt x="2439" y="4758"/>
                    <a:pt x="2622" y="4758"/>
                  </a:cubicBezTo>
                  <a:cubicBezTo>
                    <a:pt x="3698" y="4758"/>
                    <a:pt x="4670" y="4025"/>
                    <a:pt x="4930" y="2932"/>
                  </a:cubicBezTo>
                  <a:cubicBezTo>
                    <a:pt x="5236" y="1652"/>
                    <a:pt x="4451" y="372"/>
                    <a:pt x="3171" y="67"/>
                  </a:cubicBezTo>
                  <a:cubicBezTo>
                    <a:pt x="2984" y="22"/>
                    <a:pt x="2797" y="1"/>
                    <a:pt x="2614" y="1"/>
                  </a:cubicBezTo>
                  <a:close/>
                </a:path>
              </a:pathLst>
            </a:custGeom>
            <a:solidFill>
              <a:srgbClr val="4AA1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800;p24">
              <a:extLst>
                <a:ext uri="{FF2B5EF4-FFF2-40B4-BE49-F238E27FC236}">
                  <a16:creationId xmlns:a16="http://schemas.microsoft.com/office/drawing/2014/main" id="{6F886268-5DE1-3743-302D-2596760D567F}"/>
                </a:ext>
              </a:extLst>
            </p:cNvPr>
            <p:cNvSpPr/>
            <p:nvPr/>
          </p:nvSpPr>
          <p:spPr>
            <a:xfrm>
              <a:off x="6344313" y="1272251"/>
              <a:ext cx="107841" cy="127916"/>
            </a:xfrm>
            <a:custGeom>
              <a:avLst/>
              <a:gdLst/>
              <a:ahLst/>
              <a:cxnLst/>
              <a:rect l="l" t="t" r="r" b="b"/>
              <a:pathLst>
                <a:path w="1907" h="2262" extrusionOk="0">
                  <a:moveTo>
                    <a:pt x="900" y="1"/>
                  </a:moveTo>
                  <a:cubicBezTo>
                    <a:pt x="860" y="1"/>
                    <a:pt x="826" y="28"/>
                    <a:pt x="815" y="70"/>
                  </a:cubicBezTo>
                  <a:cubicBezTo>
                    <a:pt x="772" y="288"/>
                    <a:pt x="684" y="754"/>
                    <a:pt x="292" y="957"/>
                  </a:cubicBezTo>
                  <a:lnTo>
                    <a:pt x="44" y="1088"/>
                  </a:lnTo>
                  <a:cubicBezTo>
                    <a:pt x="15" y="1103"/>
                    <a:pt x="1" y="1117"/>
                    <a:pt x="1" y="1161"/>
                  </a:cubicBezTo>
                  <a:lnTo>
                    <a:pt x="1" y="2034"/>
                  </a:lnTo>
                  <a:cubicBezTo>
                    <a:pt x="1" y="2063"/>
                    <a:pt x="15" y="2106"/>
                    <a:pt x="44" y="2106"/>
                  </a:cubicBezTo>
                  <a:cubicBezTo>
                    <a:pt x="208" y="2141"/>
                    <a:pt x="674" y="2261"/>
                    <a:pt x="1167" y="2261"/>
                  </a:cubicBezTo>
                  <a:cubicBezTo>
                    <a:pt x="1287" y="2261"/>
                    <a:pt x="1409" y="2254"/>
                    <a:pt x="1528" y="2237"/>
                  </a:cubicBezTo>
                  <a:lnTo>
                    <a:pt x="1543" y="2237"/>
                  </a:lnTo>
                  <a:cubicBezTo>
                    <a:pt x="1906" y="2106"/>
                    <a:pt x="1877" y="1219"/>
                    <a:pt x="1819" y="928"/>
                  </a:cubicBezTo>
                  <a:cubicBezTo>
                    <a:pt x="1798" y="822"/>
                    <a:pt x="1676" y="788"/>
                    <a:pt x="1531" y="788"/>
                  </a:cubicBezTo>
                  <a:cubicBezTo>
                    <a:pt x="1377" y="788"/>
                    <a:pt x="1196" y="826"/>
                    <a:pt x="1077" y="856"/>
                  </a:cubicBezTo>
                  <a:cubicBezTo>
                    <a:pt x="1071" y="857"/>
                    <a:pt x="1065" y="858"/>
                    <a:pt x="1059" y="858"/>
                  </a:cubicBezTo>
                  <a:cubicBezTo>
                    <a:pt x="1005" y="858"/>
                    <a:pt x="949" y="804"/>
                    <a:pt x="975" y="739"/>
                  </a:cubicBezTo>
                  <a:cubicBezTo>
                    <a:pt x="1048" y="521"/>
                    <a:pt x="1150" y="143"/>
                    <a:pt x="946" y="12"/>
                  </a:cubicBezTo>
                  <a:cubicBezTo>
                    <a:pt x="931" y="4"/>
                    <a:pt x="915" y="1"/>
                    <a:pt x="900" y="1"/>
                  </a:cubicBezTo>
                  <a:close/>
                </a:path>
              </a:pathLst>
            </a:custGeom>
            <a:solidFill>
              <a:srgbClr val="C4D1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801;p24">
              <a:extLst>
                <a:ext uri="{FF2B5EF4-FFF2-40B4-BE49-F238E27FC236}">
                  <a16:creationId xmlns:a16="http://schemas.microsoft.com/office/drawing/2014/main" id="{D07322A3-EF76-3C56-6DF5-5A17E39317C7}"/>
                </a:ext>
              </a:extLst>
            </p:cNvPr>
            <p:cNvSpPr/>
            <p:nvPr/>
          </p:nvSpPr>
          <p:spPr>
            <a:xfrm>
              <a:off x="6300771" y="1334568"/>
              <a:ext cx="32912" cy="57624"/>
            </a:xfrm>
            <a:custGeom>
              <a:avLst/>
              <a:gdLst/>
              <a:ahLst/>
              <a:cxnLst/>
              <a:rect l="l" t="t" r="r" b="b"/>
              <a:pathLst>
                <a:path w="582" h="1019" extrusionOk="0">
                  <a:moveTo>
                    <a:pt x="87" y="1"/>
                  </a:moveTo>
                  <a:cubicBezTo>
                    <a:pt x="44" y="1"/>
                    <a:pt x="0" y="44"/>
                    <a:pt x="0" y="88"/>
                  </a:cubicBezTo>
                  <a:lnTo>
                    <a:pt x="0" y="932"/>
                  </a:lnTo>
                  <a:cubicBezTo>
                    <a:pt x="0" y="990"/>
                    <a:pt x="44" y="1019"/>
                    <a:pt x="87" y="1019"/>
                  </a:cubicBezTo>
                  <a:lnTo>
                    <a:pt x="495" y="1019"/>
                  </a:lnTo>
                  <a:cubicBezTo>
                    <a:pt x="553" y="1019"/>
                    <a:pt x="582" y="990"/>
                    <a:pt x="582" y="932"/>
                  </a:cubicBezTo>
                  <a:lnTo>
                    <a:pt x="582" y="88"/>
                  </a:lnTo>
                  <a:cubicBezTo>
                    <a:pt x="582" y="44"/>
                    <a:pt x="538" y="1"/>
                    <a:pt x="495" y="1"/>
                  </a:cubicBezTo>
                  <a:close/>
                </a:path>
              </a:pathLst>
            </a:custGeom>
            <a:solidFill>
              <a:srgbClr val="C4D1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802;p24">
              <a:extLst>
                <a:ext uri="{FF2B5EF4-FFF2-40B4-BE49-F238E27FC236}">
                  <a16:creationId xmlns:a16="http://schemas.microsoft.com/office/drawing/2014/main" id="{33440AC1-6CBC-8781-199F-C2083B91B1C9}"/>
                </a:ext>
              </a:extLst>
            </p:cNvPr>
            <p:cNvSpPr/>
            <p:nvPr/>
          </p:nvSpPr>
          <p:spPr>
            <a:xfrm>
              <a:off x="7018709" y="2156221"/>
              <a:ext cx="1183591" cy="1376823"/>
            </a:xfrm>
            <a:custGeom>
              <a:avLst/>
              <a:gdLst/>
              <a:ahLst/>
              <a:cxnLst/>
              <a:rect l="l" t="t" r="r" b="b"/>
              <a:pathLst>
                <a:path w="20930" h="24347" extrusionOk="0">
                  <a:moveTo>
                    <a:pt x="3055" y="0"/>
                  </a:moveTo>
                  <a:cubicBezTo>
                    <a:pt x="3055" y="0"/>
                    <a:pt x="1" y="5745"/>
                    <a:pt x="714" y="11301"/>
                  </a:cubicBezTo>
                  <a:cubicBezTo>
                    <a:pt x="1586" y="11883"/>
                    <a:pt x="3012" y="17380"/>
                    <a:pt x="8815" y="17729"/>
                  </a:cubicBezTo>
                  <a:cubicBezTo>
                    <a:pt x="8815" y="17729"/>
                    <a:pt x="15272" y="23416"/>
                    <a:pt x="16799" y="24347"/>
                  </a:cubicBezTo>
                  <a:cubicBezTo>
                    <a:pt x="20813" y="22354"/>
                    <a:pt x="20930" y="18384"/>
                    <a:pt x="20930" y="18384"/>
                  </a:cubicBezTo>
                  <a:cubicBezTo>
                    <a:pt x="19548" y="17293"/>
                    <a:pt x="18137" y="16217"/>
                    <a:pt x="16756" y="15126"/>
                  </a:cubicBezTo>
                  <a:cubicBezTo>
                    <a:pt x="15781" y="14384"/>
                    <a:pt x="14821" y="13613"/>
                    <a:pt x="13832" y="12857"/>
                  </a:cubicBezTo>
                  <a:cubicBezTo>
                    <a:pt x="12872" y="12101"/>
                    <a:pt x="12392" y="11694"/>
                    <a:pt x="12160" y="10457"/>
                  </a:cubicBezTo>
                  <a:cubicBezTo>
                    <a:pt x="11942" y="9308"/>
                    <a:pt x="11520" y="8218"/>
                    <a:pt x="10938" y="7214"/>
                  </a:cubicBezTo>
                  <a:cubicBezTo>
                    <a:pt x="10385" y="6254"/>
                    <a:pt x="9484" y="5541"/>
                    <a:pt x="8975" y="4582"/>
                  </a:cubicBezTo>
                  <a:cubicBezTo>
                    <a:pt x="8582" y="3840"/>
                    <a:pt x="8276" y="3113"/>
                    <a:pt x="7637" y="2502"/>
                  </a:cubicBezTo>
                  <a:cubicBezTo>
                    <a:pt x="6066" y="1076"/>
                    <a:pt x="3055" y="0"/>
                    <a:pt x="3055" y="0"/>
                  </a:cubicBezTo>
                  <a:close/>
                </a:path>
              </a:pathLst>
            </a:custGeom>
            <a:solidFill>
              <a:srgbClr val="99C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803;p24">
              <a:extLst>
                <a:ext uri="{FF2B5EF4-FFF2-40B4-BE49-F238E27FC236}">
                  <a16:creationId xmlns:a16="http://schemas.microsoft.com/office/drawing/2014/main" id="{C5F06660-8A51-5C09-6C63-978CBD28F037}"/>
                </a:ext>
              </a:extLst>
            </p:cNvPr>
            <p:cNvSpPr/>
            <p:nvPr/>
          </p:nvSpPr>
          <p:spPr>
            <a:xfrm>
              <a:off x="7221039" y="2937556"/>
              <a:ext cx="659373" cy="435944"/>
            </a:xfrm>
            <a:custGeom>
              <a:avLst/>
              <a:gdLst/>
              <a:ahLst/>
              <a:cxnLst/>
              <a:rect l="l" t="t" r="r" b="b"/>
              <a:pathLst>
                <a:path w="11660" h="7709" extrusionOk="0">
                  <a:moveTo>
                    <a:pt x="4888" y="0"/>
                  </a:moveTo>
                  <a:lnTo>
                    <a:pt x="1" y="1614"/>
                  </a:lnTo>
                  <a:cubicBezTo>
                    <a:pt x="1179" y="2792"/>
                    <a:pt x="2822" y="3796"/>
                    <a:pt x="5193" y="3941"/>
                  </a:cubicBezTo>
                  <a:cubicBezTo>
                    <a:pt x="5193" y="3941"/>
                    <a:pt x="7418" y="5890"/>
                    <a:pt x="9542" y="7708"/>
                  </a:cubicBezTo>
                  <a:cubicBezTo>
                    <a:pt x="9673" y="7665"/>
                    <a:pt x="9760" y="7621"/>
                    <a:pt x="9774" y="7577"/>
                  </a:cubicBezTo>
                  <a:cubicBezTo>
                    <a:pt x="10018" y="7307"/>
                    <a:pt x="11660" y="4089"/>
                    <a:pt x="10374" y="4089"/>
                  </a:cubicBezTo>
                  <a:cubicBezTo>
                    <a:pt x="10278" y="4089"/>
                    <a:pt x="10166" y="4107"/>
                    <a:pt x="10036" y="4145"/>
                  </a:cubicBezTo>
                  <a:cubicBezTo>
                    <a:pt x="9761" y="4222"/>
                    <a:pt x="9487" y="4257"/>
                    <a:pt x="9218" y="4257"/>
                  </a:cubicBezTo>
                  <a:cubicBezTo>
                    <a:pt x="7660" y="4257"/>
                    <a:pt x="6250" y="3116"/>
                    <a:pt x="5717" y="2545"/>
                  </a:cubicBezTo>
                  <a:cubicBezTo>
                    <a:pt x="5091" y="1876"/>
                    <a:pt x="4888" y="0"/>
                    <a:pt x="4888" y="0"/>
                  </a:cubicBezTo>
                  <a:close/>
                </a:path>
              </a:pathLst>
            </a:custGeom>
            <a:solidFill>
              <a:srgbClr val="99C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804;p24">
              <a:extLst>
                <a:ext uri="{FF2B5EF4-FFF2-40B4-BE49-F238E27FC236}">
                  <a16:creationId xmlns:a16="http://schemas.microsoft.com/office/drawing/2014/main" id="{43815B52-A591-34BF-BBFE-8F1E62F4935E}"/>
                </a:ext>
              </a:extLst>
            </p:cNvPr>
            <p:cNvSpPr/>
            <p:nvPr/>
          </p:nvSpPr>
          <p:spPr>
            <a:xfrm>
              <a:off x="6642040" y="1961750"/>
              <a:ext cx="621032" cy="399300"/>
            </a:xfrm>
            <a:custGeom>
              <a:avLst/>
              <a:gdLst/>
              <a:ahLst/>
              <a:cxnLst/>
              <a:rect l="l" t="t" r="r" b="b"/>
              <a:pathLst>
                <a:path w="10982" h="7061" extrusionOk="0">
                  <a:moveTo>
                    <a:pt x="999" y="0"/>
                  </a:moveTo>
                  <a:cubicBezTo>
                    <a:pt x="941" y="0"/>
                    <a:pt x="894" y="7"/>
                    <a:pt x="859" y="21"/>
                  </a:cubicBezTo>
                  <a:cubicBezTo>
                    <a:pt x="1" y="370"/>
                    <a:pt x="2866" y="2959"/>
                    <a:pt x="4495" y="3832"/>
                  </a:cubicBezTo>
                  <a:cubicBezTo>
                    <a:pt x="6138" y="4705"/>
                    <a:pt x="9993" y="7061"/>
                    <a:pt x="9993" y="7061"/>
                  </a:cubicBezTo>
                  <a:cubicBezTo>
                    <a:pt x="9993" y="7061"/>
                    <a:pt x="10981" y="4123"/>
                    <a:pt x="9309" y="3439"/>
                  </a:cubicBezTo>
                  <a:cubicBezTo>
                    <a:pt x="9309" y="3439"/>
                    <a:pt x="2311" y="0"/>
                    <a:pt x="999" y="0"/>
                  </a:cubicBezTo>
                  <a:close/>
                </a:path>
              </a:pathLst>
            </a:custGeom>
            <a:solidFill>
              <a:srgbClr val="99C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805;p24">
              <a:extLst>
                <a:ext uri="{FF2B5EF4-FFF2-40B4-BE49-F238E27FC236}">
                  <a16:creationId xmlns:a16="http://schemas.microsoft.com/office/drawing/2014/main" id="{C1D6FDF3-CBC0-D519-06C9-F1671E6F1FB8}"/>
                </a:ext>
              </a:extLst>
            </p:cNvPr>
            <p:cNvSpPr/>
            <p:nvPr/>
          </p:nvSpPr>
          <p:spPr>
            <a:xfrm>
              <a:off x="6837811" y="1890555"/>
              <a:ext cx="671984" cy="1227192"/>
            </a:xfrm>
            <a:custGeom>
              <a:avLst/>
              <a:gdLst/>
              <a:ahLst/>
              <a:cxnLst/>
              <a:rect l="l" t="t" r="r" b="b"/>
              <a:pathLst>
                <a:path w="11883" h="21701" extrusionOk="0">
                  <a:moveTo>
                    <a:pt x="975" y="1"/>
                  </a:moveTo>
                  <a:cubicBezTo>
                    <a:pt x="437" y="1"/>
                    <a:pt x="0" y="437"/>
                    <a:pt x="0" y="990"/>
                  </a:cubicBezTo>
                  <a:lnTo>
                    <a:pt x="0" y="20711"/>
                  </a:lnTo>
                  <a:cubicBezTo>
                    <a:pt x="0" y="21264"/>
                    <a:pt x="437" y="21700"/>
                    <a:pt x="975" y="21700"/>
                  </a:cubicBezTo>
                  <a:lnTo>
                    <a:pt x="10908" y="21700"/>
                  </a:lnTo>
                  <a:cubicBezTo>
                    <a:pt x="11446" y="21700"/>
                    <a:pt x="11883" y="21264"/>
                    <a:pt x="11883" y="20711"/>
                  </a:cubicBezTo>
                  <a:lnTo>
                    <a:pt x="11883" y="975"/>
                  </a:lnTo>
                  <a:cubicBezTo>
                    <a:pt x="11883" y="437"/>
                    <a:pt x="11446" y="1"/>
                    <a:pt x="10908" y="1"/>
                  </a:cubicBezTo>
                  <a:close/>
                </a:path>
              </a:pathLst>
            </a:custGeom>
            <a:solidFill>
              <a:srgbClr val="4AA1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806;p24">
              <a:extLst>
                <a:ext uri="{FF2B5EF4-FFF2-40B4-BE49-F238E27FC236}">
                  <a16:creationId xmlns:a16="http://schemas.microsoft.com/office/drawing/2014/main" id="{EB51356A-C726-88FD-5412-4E26C5FF4486}"/>
                </a:ext>
              </a:extLst>
            </p:cNvPr>
            <p:cNvSpPr/>
            <p:nvPr/>
          </p:nvSpPr>
          <p:spPr>
            <a:xfrm>
              <a:off x="6878921" y="1930026"/>
              <a:ext cx="592248" cy="1043743"/>
            </a:xfrm>
            <a:custGeom>
              <a:avLst/>
              <a:gdLst/>
              <a:ahLst/>
              <a:cxnLst/>
              <a:rect l="l" t="t" r="r" b="b"/>
              <a:pathLst>
                <a:path w="10473" h="18457" extrusionOk="0">
                  <a:moveTo>
                    <a:pt x="262" y="1"/>
                  </a:moveTo>
                  <a:cubicBezTo>
                    <a:pt x="131" y="1"/>
                    <a:pt x="0" y="132"/>
                    <a:pt x="0" y="277"/>
                  </a:cubicBezTo>
                  <a:lnTo>
                    <a:pt x="0" y="18181"/>
                  </a:lnTo>
                  <a:cubicBezTo>
                    <a:pt x="0" y="18326"/>
                    <a:pt x="131" y="18457"/>
                    <a:pt x="262" y="18457"/>
                  </a:cubicBezTo>
                  <a:lnTo>
                    <a:pt x="10196" y="18457"/>
                  </a:lnTo>
                  <a:cubicBezTo>
                    <a:pt x="10341" y="18457"/>
                    <a:pt x="10472" y="18326"/>
                    <a:pt x="10472" y="18181"/>
                  </a:cubicBezTo>
                  <a:lnTo>
                    <a:pt x="10472" y="277"/>
                  </a:lnTo>
                  <a:cubicBezTo>
                    <a:pt x="10443" y="132"/>
                    <a:pt x="10327" y="1"/>
                    <a:pt x="10181" y="1"/>
                  </a:cubicBezTo>
                  <a:lnTo>
                    <a:pt x="7927" y="1"/>
                  </a:lnTo>
                  <a:cubicBezTo>
                    <a:pt x="7636" y="1"/>
                    <a:pt x="7374" y="175"/>
                    <a:pt x="7287" y="451"/>
                  </a:cubicBezTo>
                  <a:cubicBezTo>
                    <a:pt x="7200" y="728"/>
                    <a:pt x="6938" y="902"/>
                    <a:pt x="6647" y="902"/>
                  </a:cubicBezTo>
                  <a:lnTo>
                    <a:pt x="3796" y="902"/>
                  </a:lnTo>
                  <a:cubicBezTo>
                    <a:pt x="3506" y="902"/>
                    <a:pt x="3258" y="728"/>
                    <a:pt x="3156" y="451"/>
                  </a:cubicBezTo>
                  <a:cubicBezTo>
                    <a:pt x="3069" y="175"/>
                    <a:pt x="2807" y="1"/>
                    <a:pt x="2531" y="1"/>
                  </a:cubicBezTo>
                  <a:close/>
                </a:path>
              </a:pathLst>
            </a:custGeom>
            <a:solidFill>
              <a:srgbClr val="C4D1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807;p24">
              <a:extLst>
                <a:ext uri="{FF2B5EF4-FFF2-40B4-BE49-F238E27FC236}">
                  <a16:creationId xmlns:a16="http://schemas.microsoft.com/office/drawing/2014/main" id="{A0B9C43E-0203-BEA2-7F73-24FF780CEF8F}"/>
                </a:ext>
              </a:extLst>
            </p:cNvPr>
            <p:cNvSpPr/>
            <p:nvPr/>
          </p:nvSpPr>
          <p:spPr>
            <a:xfrm>
              <a:off x="7155273" y="1918547"/>
              <a:ext cx="37040" cy="37040"/>
            </a:xfrm>
            <a:custGeom>
              <a:avLst/>
              <a:gdLst/>
              <a:ahLst/>
              <a:cxnLst/>
              <a:rect l="l" t="t" r="r" b="b"/>
              <a:pathLst>
                <a:path w="655" h="655" extrusionOk="0">
                  <a:moveTo>
                    <a:pt x="335" y="0"/>
                  </a:moveTo>
                  <a:cubicBezTo>
                    <a:pt x="146" y="0"/>
                    <a:pt x="0" y="145"/>
                    <a:pt x="0" y="335"/>
                  </a:cubicBezTo>
                  <a:cubicBezTo>
                    <a:pt x="0" y="509"/>
                    <a:pt x="146" y="654"/>
                    <a:pt x="335" y="654"/>
                  </a:cubicBezTo>
                  <a:cubicBezTo>
                    <a:pt x="509" y="654"/>
                    <a:pt x="655" y="509"/>
                    <a:pt x="655" y="335"/>
                  </a:cubicBezTo>
                  <a:cubicBezTo>
                    <a:pt x="655" y="145"/>
                    <a:pt x="509" y="0"/>
                    <a:pt x="335" y="0"/>
                  </a:cubicBezTo>
                  <a:close/>
                </a:path>
              </a:pathLst>
            </a:custGeom>
            <a:solidFill>
              <a:srgbClr val="C4D1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808;p24">
              <a:extLst>
                <a:ext uri="{FF2B5EF4-FFF2-40B4-BE49-F238E27FC236}">
                  <a16:creationId xmlns:a16="http://schemas.microsoft.com/office/drawing/2014/main" id="{DEADC180-BD53-5E08-F074-A29F7FEAD570}"/>
                </a:ext>
              </a:extLst>
            </p:cNvPr>
            <p:cNvSpPr/>
            <p:nvPr/>
          </p:nvSpPr>
          <p:spPr>
            <a:xfrm>
              <a:off x="7226015" y="1925898"/>
              <a:ext cx="23072" cy="22281"/>
            </a:xfrm>
            <a:custGeom>
              <a:avLst/>
              <a:gdLst/>
              <a:ahLst/>
              <a:cxnLst/>
              <a:rect l="l" t="t" r="r" b="b"/>
              <a:pathLst>
                <a:path w="408" h="394" extrusionOk="0">
                  <a:moveTo>
                    <a:pt x="204" y="1"/>
                  </a:moveTo>
                  <a:cubicBezTo>
                    <a:pt x="87" y="1"/>
                    <a:pt x="0" y="88"/>
                    <a:pt x="0" y="205"/>
                  </a:cubicBezTo>
                  <a:cubicBezTo>
                    <a:pt x="0" y="306"/>
                    <a:pt x="87" y="394"/>
                    <a:pt x="204" y="394"/>
                  </a:cubicBezTo>
                  <a:cubicBezTo>
                    <a:pt x="320" y="394"/>
                    <a:pt x="407" y="306"/>
                    <a:pt x="407" y="205"/>
                  </a:cubicBezTo>
                  <a:cubicBezTo>
                    <a:pt x="407" y="88"/>
                    <a:pt x="320" y="1"/>
                    <a:pt x="204" y="1"/>
                  </a:cubicBezTo>
                  <a:close/>
                </a:path>
              </a:pathLst>
            </a:custGeom>
            <a:solidFill>
              <a:srgbClr val="C4D1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809;p24">
              <a:extLst>
                <a:ext uri="{FF2B5EF4-FFF2-40B4-BE49-F238E27FC236}">
                  <a16:creationId xmlns:a16="http://schemas.microsoft.com/office/drawing/2014/main" id="{1DEB241B-E4B8-1D1D-10CB-79C659D16769}"/>
                </a:ext>
              </a:extLst>
            </p:cNvPr>
            <p:cNvSpPr/>
            <p:nvPr/>
          </p:nvSpPr>
          <p:spPr>
            <a:xfrm>
              <a:off x="7098499" y="1925898"/>
              <a:ext cx="23072" cy="22281"/>
            </a:xfrm>
            <a:custGeom>
              <a:avLst/>
              <a:gdLst/>
              <a:ahLst/>
              <a:cxnLst/>
              <a:rect l="l" t="t" r="r" b="b"/>
              <a:pathLst>
                <a:path w="408" h="394" extrusionOk="0">
                  <a:moveTo>
                    <a:pt x="204" y="1"/>
                  </a:moveTo>
                  <a:cubicBezTo>
                    <a:pt x="88" y="1"/>
                    <a:pt x="1" y="88"/>
                    <a:pt x="1" y="205"/>
                  </a:cubicBezTo>
                  <a:cubicBezTo>
                    <a:pt x="1" y="306"/>
                    <a:pt x="88" y="394"/>
                    <a:pt x="204" y="394"/>
                  </a:cubicBezTo>
                  <a:cubicBezTo>
                    <a:pt x="321" y="394"/>
                    <a:pt x="408" y="306"/>
                    <a:pt x="408" y="205"/>
                  </a:cubicBezTo>
                  <a:cubicBezTo>
                    <a:pt x="408" y="88"/>
                    <a:pt x="321" y="1"/>
                    <a:pt x="204" y="1"/>
                  </a:cubicBezTo>
                  <a:close/>
                </a:path>
              </a:pathLst>
            </a:custGeom>
            <a:solidFill>
              <a:srgbClr val="C4D1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810;p24">
              <a:extLst>
                <a:ext uri="{FF2B5EF4-FFF2-40B4-BE49-F238E27FC236}">
                  <a16:creationId xmlns:a16="http://schemas.microsoft.com/office/drawing/2014/main" id="{82726733-CD20-B5C4-2B36-27FB674A4E9D}"/>
                </a:ext>
              </a:extLst>
            </p:cNvPr>
            <p:cNvSpPr/>
            <p:nvPr/>
          </p:nvSpPr>
          <p:spPr>
            <a:xfrm>
              <a:off x="6878073" y="2124950"/>
              <a:ext cx="591456" cy="537960"/>
            </a:xfrm>
            <a:custGeom>
              <a:avLst/>
              <a:gdLst/>
              <a:ahLst/>
              <a:cxnLst/>
              <a:rect l="l" t="t" r="r" b="b"/>
              <a:pathLst>
                <a:path w="10459" h="9513" extrusionOk="0">
                  <a:moveTo>
                    <a:pt x="1" y="1"/>
                  </a:moveTo>
                  <a:lnTo>
                    <a:pt x="1" y="9512"/>
                  </a:lnTo>
                  <a:lnTo>
                    <a:pt x="10458" y="9512"/>
                  </a:lnTo>
                  <a:lnTo>
                    <a:pt x="10458" y="1"/>
                  </a:lnTo>
                  <a:close/>
                </a:path>
              </a:pathLst>
            </a:custGeom>
            <a:solidFill>
              <a:srgbClr val="D5F7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811;p24">
              <a:extLst>
                <a:ext uri="{FF2B5EF4-FFF2-40B4-BE49-F238E27FC236}">
                  <a16:creationId xmlns:a16="http://schemas.microsoft.com/office/drawing/2014/main" id="{78C3305F-C635-3721-658A-FF533C334F20}"/>
                </a:ext>
              </a:extLst>
            </p:cNvPr>
            <p:cNvSpPr/>
            <p:nvPr/>
          </p:nvSpPr>
          <p:spPr>
            <a:xfrm>
              <a:off x="6878073" y="2712152"/>
              <a:ext cx="591456" cy="192553"/>
            </a:xfrm>
            <a:custGeom>
              <a:avLst/>
              <a:gdLst/>
              <a:ahLst/>
              <a:cxnLst/>
              <a:rect l="l" t="t" r="r" b="b"/>
              <a:pathLst>
                <a:path w="10459" h="3405" extrusionOk="0">
                  <a:moveTo>
                    <a:pt x="1" y="1"/>
                  </a:moveTo>
                  <a:lnTo>
                    <a:pt x="1" y="3404"/>
                  </a:lnTo>
                  <a:lnTo>
                    <a:pt x="10458" y="3404"/>
                  </a:lnTo>
                  <a:lnTo>
                    <a:pt x="10458" y="1"/>
                  </a:lnTo>
                  <a:close/>
                </a:path>
              </a:pathLst>
            </a:custGeom>
            <a:solidFill>
              <a:srgbClr val="D5F7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812;p24">
              <a:extLst>
                <a:ext uri="{FF2B5EF4-FFF2-40B4-BE49-F238E27FC236}">
                  <a16:creationId xmlns:a16="http://schemas.microsoft.com/office/drawing/2014/main" id="{7B1E44A8-91E2-709B-A7B3-CE1A90BA1A96}"/>
                </a:ext>
              </a:extLst>
            </p:cNvPr>
            <p:cNvSpPr/>
            <p:nvPr/>
          </p:nvSpPr>
          <p:spPr>
            <a:xfrm>
              <a:off x="7072995" y="3010730"/>
              <a:ext cx="202392" cy="70801"/>
            </a:xfrm>
            <a:custGeom>
              <a:avLst/>
              <a:gdLst/>
              <a:ahLst/>
              <a:cxnLst/>
              <a:rect l="l" t="t" r="r" b="b"/>
              <a:pathLst>
                <a:path w="3579" h="1252" extrusionOk="0">
                  <a:moveTo>
                    <a:pt x="364" y="0"/>
                  </a:moveTo>
                  <a:cubicBezTo>
                    <a:pt x="161" y="0"/>
                    <a:pt x="1" y="160"/>
                    <a:pt x="1" y="364"/>
                  </a:cubicBezTo>
                  <a:lnTo>
                    <a:pt x="1" y="888"/>
                  </a:lnTo>
                  <a:cubicBezTo>
                    <a:pt x="1" y="1091"/>
                    <a:pt x="161" y="1251"/>
                    <a:pt x="364" y="1251"/>
                  </a:cubicBezTo>
                  <a:lnTo>
                    <a:pt x="3215" y="1251"/>
                  </a:lnTo>
                  <a:cubicBezTo>
                    <a:pt x="3419" y="1251"/>
                    <a:pt x="3579" y="1091"/>
                    <a:pt x="3579" y="888"/>
                  </a:cubicBezTo>
                  <a:lnTo>
                    <a:pt x="3579" y="364"/>
                  </a:lnTo>
                  <a:cubicBezTo>
                    <a:pt x="3564" y="160"/>
                    <a:pt x="3419" y="0"/>
                    <a:pt x="3215" y="0"/>
                  </a:cubicBezTo>
                  <a:close/>
                </a:path>
              </a:pathLst>
            </a:custGeom>
            <a:solidFill>
              <a:srgbClr val="AB9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813;p24">
              <a:extLst>
                <a:ext uri="{FF2B5EF4-FFF2-40B4-BE49-F238E27FC236}">
                  <a16:creationId xmlns:a16="http://schemas.microsoft.com/office/drawing/2014/main" id="{5A8250BE-D4AD-0935-EDB1-1AF27190B87C}"/>
                </a:ext>
              </a:extLst>
            </p:cNvPr>
            <p:cNvSpPr/>
            <p:nvPr/>
          </p:nvSpPr>
          <p:spPr>
            <a:xfrm>
              <a:off x="6925800" y="2197332"/>
              <a:ext cx="496848" cy="343032"/>
            </a:xfrm>
            <a:custGeom>
              <a:avLst/>
              <a:gdLst/>
              <a:ahLst/>
              <a:cxnLst/>
              <a:rect l="l" t="t" r="r" b="b"/>
              <a:pathLst>
                <a:path w="8786" h="6066" extrusionOk="0">
                  <a:moveTo>
                    <a:pt x="669" y="0"/>
                  </a:moveTo>
                  <a:cubicBezTo>
                    <a:pt x="291" y="0"/>
                    <a:pt x="0" y="306"/>
                    <a:pt x="0" y="669"/>
                  </a:cubicBezTo>
                  <a:lnTo>
                    <a:pt x="0" y="5396"/>
                  </a:lnTo>
                  <a:cubicBezTo>
                    <a:pt x="0" y="5774"/>
                    <a:pt x="306" y="6065"/>
                    <a:pt x="669" y="6065"/>
                  </a:cubicBezTo>
                  <a:lnTo>
                    <a:pt x="8116" y="6065"/>
                  </a:lnTo>
                  <a:cubicBezTo>
                    <a:pt x="8494" y="6065"/>
                    <a:pt x="8785" y="5760"/>
                    <a:pt x="8785" y="5396"/>
                  </a:cubicBezTo>
                  <a:lnTo>
                    <a:pt x="8785" y="669"/>
                  </a:lnTo>
                  <a:cubicBezTo>
                    <a:pt x="8785" y="306"/>
                    <a:pt x="8480" y="0"/>
                    <a:pt x="8116" y="0"/>
                  </a:cubicBezTo>
                  <a:close/>
                </a:path>
              </a:pathLst>
            </a:custGeom>
            <a:solidFill>
              <a:srgbClr val="8FC5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814;p24">
              <a:extLst>
                <a:ext uri="{FF2B5EF4-FFF2-40B4-BE49-F238E27FC236}">
                  <a16:creationId xmlns:a16="http://schemas.microsoft.com/office/drawing/2014/main" id="{BF94F351-9D92-141E-14A0-C7CDC96C7920}"/>
                </a:ext>
              </a:extLst>
            </p:cNvPr>
            <p:cNvSpPr/>
            <p:nvPr/>
          </p:nvSpPr>
          <p:spPr>
            <a:xfrm>
              <a:off x="6925800" y="2576492"/>
              <a:ext cx="278056" cy="45297"/>
            </a:xfrm>
            <a:custGeom>
              <a:avLst/>
              <a:gdLst/>
              <a:ahLst/>
              <a:cxnLst/>
              <a:rect l="l" t="t" r="r" b="b"/>
              <a:pathLst>
                <a:path w="4917" h="801" extrusionOk="0">
                  <a:moveTo>
                    <a:pt x="408" y="0"/>
                  </a:moveTo>
                  <a:cubicBezTo>
                    <a:pt x="190" y="0"/>
                    <a:pt x="0" y="189"/>
                    <a:pt x="0" y="407"/>
                  </a:cubicBezTo>
                  <a:cubicBezTo>
                    <a:pt x="0" y="611"/>
                    <a:pt x="190" y="800"/>
                    <a:pt x="408" y="800"/>
                  </a:cubicBezTo>
                  <a:lnTo>
                    <a:pt x="4509" y="800"/>
                  </a:lnTo>
                  <a:cubicBezTo>
                    <a:pt x="4727" y="800"/>
                    <a:pt x="4916" y="611"/>
                    <a:pt x="4916" y="407"/>
                  </a:cubicBezTo>
                  <a:cubicBezTo>
                    <a:pt x="4916" y="189"/>
                    <a:pt x="4727" y="0"/>
                    <a:pt x="4509" y="0"/>
                  </a:cubicBezTo>
                  <a:close/>
                </a:path>
              </a:pathLst>
            </a:custGeom>
            <a:solidFill>
              <a:srgbClr val="48BA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815;p24">
              <a:extLst>
                <a:ext uri="{FF2B5EF4-FFF2-40B4-BE49-F238E27FC236}">
                  <a16:creationId xmlns:a16="http://schemas.microsoft.com/office/drawing/2014/main" id="{7F1CFBF4-DBC7-BC1E-1021-A118CE2303AF}"/>
                </a:ext>
              </a:extLst>
            </p:cNvPr>
            <p:cNvSpPr/>
            <p:nvPr/>
          </p:nvSpPr>
          <p:spPr>
            <a:xfrm>
              <a:off x="7024477" y="2758240"/>
              <a:ext cx="278056" cy="45297"/>
            </a:xfrm>
            <a:custGeom>
              <a:avLst/>
              <a:gdLst/>
              <a:ahLst/>
              <a:cxnLst/>
              <a:rect l="l" t="t" r="r" b="b"/>
              <a:pathLst>
                <a:path w="4917" h="801" extrusionOk="0">
                  <a:moveTo>
                    <a:pt x="408" y="0"/>
                  </a:moveTo>
                  <a:cubicBezTo>
                    <a:pt x="190" y="0"/>
                    <a:pt x="1" y="190"/>
                    <a:pt x="1" y="408"/>
                  </a:cubicBezTo>
                  <a:cubicBezTo>
                    <a:pt x="1" y="626"/>
                    <a:pt x="190" y="800"/>
                    <a:pt x="408" y="800"/>
                  </a:cubicBezTo>
                  <a:lnTo>
                    <a:pt x="4509" y="800"/>
                  </a:lnTo>
                  <a:cubicBezTo>
                    <a:pt x="4728" y="800"/>
                    <a:pt x="4917" y="626"/>
                    <a:pt x="4917" y="408"/>
                  </a:cubicBezTo>
                  <a:cubicBezTo>
                    <a:pt x="4917" y="190"/>
                    <a:pt x="4728" y="0"/>
                    <a:pt x="4509" y="0"/>
                  </a:cubicBezTo>
                  <a:close/>
                </a:path>
              </a:pathLst>
            </a:custGeom>
            <a:solidFill>
              <a:srgbClr val="48BA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816;p24">
              <a:extLst>
                <a:ext uri="{FF2B5EF4-FFF2-40B4-BE49-F238E27FC236}">
                  <a16:creationId xmlns:a16="http://schemas.microsoft.com/office/drawing/2014/main" id="{15CAA173-FDD5-D0BF-91B9-E49770D9E398}"/>
                </a:ext>
              </a:extLst>
            </p:cNvPr>
            <p:cNvSpPr/>
            <p:nvPr/>
          </p:nvSpPr>
          <p:spPr>
            <a:xfrm>
              <a:off x="6925800" y="2050136"/>
              <a:ext cx="278056" cy="45240"/>
            </a:xfrm>
            <a:custGeom>
              <a:avLst/>
              <a:gdLst/>
              <a:ahLst/>
              <a:cxnLst/>
              <a:rect l="l" t="t" r="r" b="b"/>
              <a:pathLst>
                <a:path w="4917" h="800" extrusionOk="0">
                  <a:moveTo>
                    <a:pt x="408" y="0"/>
                  </a:moveTo>
                  <a:cubicBezTo>
                    <a:pt x="190" y="0"/>
                    <a:pt x="0" y="189"/>
                    <a:pt x="0" y="407"/>
                  </a:cubicBezTo>
                  <a:cubicBezTo>
                    <a:pt x="0" y="625"/>
                    <a:pt x="190" y="800"/>
                    <a:pt x="408" y="800"/>
                  </a:cubicBezTo>
                  <a:lnTo>
                    <a:pt x="4509" y="800"/>
                  </a:lnTo>
                  <a:cubicBezTo>
                    <a:pt x="4727" y="800"/>
                    <a:pt x="4916" y="625"/>
                    <a:pt x="4916" y="407"/>
                  </a:cubicBezTo>
                  <a:cubicBezTo>
                    <a:pt x="4916" y="189"/>
                    <a:pt x="4727" y="0"/>
                    <a:pt x="4509" y="0"/>
                  </a:cubicBezTo>
                  <a:close/>
                </a:path>
              </a:pathLst>
            </a:custGeom>
            <a:solidFill>
              <a:srgbClr val="D5F7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817;p24">
              <a:extLst>
                <a:ext uri="{FF2B5EF4-FFF2-40B4-BE49-F238E27FC236}">
                  <a16:creationId xmlns:a16="http://schemas.microsoft.com/office/drawing/2014/main" id="{83847F97-412A-84D8-BDBA-6BA9572BB961}"/>
                </a:ext>
              </a:extLst>
            </p:cNvPr>
            <p:cNvSpPr/>
            <p:nvPr/>
          </p:nvSpPr>
          <p:spPr>
            <a:xfrm>
              <a:off x="7295909" y="2050136"/>
              <a:ext cx="126729" cy="45240"/>
            </a:xfrm>
            <a:custGeom>
              <a:avLst/>
              <a:gdLst/>
              <a:ahLst/>
              <a:cxnLst/>
              <a:rect l="l" t="t" r="r" b="b"/>
              <a:pathLst>
                <a:path w="2241" h="800" extrusionOk="0">
                  <a:moveTo>
                    <a:pt x="407" y="0"/>
                  </a:moveTo>
                  <a:cubicBezTo>
                    <a:pt x="189" y="0"/>
                    <a:pt x="0" y="189"/>
                    <a:pt x="0" y="407"/>
                  </a:cubicBezTo>
                  <a:cubicBezTo>
                    <a:pt x="0" y="625"/>
                    <a:pt x="189" y="800"/>
                    <a:pt x="407" y="800"/>
                  </a:cubicBezTo>
                  <a:lnTo>
                    <a:pt x="1847" y="800"/>
                  </a:lnTo>
                  <a:cubicBezTo>
                    <a:pt x="2066" y="800"/>
                    <a:pt x="2240" y="625"/>
                    <a:pt x="2240" y="407"/>
                  </a:cubicBezTo>
                  <a:cubicBezTo>
                    <a:pt x="2240" y="189"/>
                    <a:pt x="2066" y="0"/>
                    <a:pt x="1847" y="0"/>
                  </a:cubicBezTo>
                  <a:close/>
                </a:path>
              </a:pathLst>
            </a:custGeom>
            <a:solidFill>
              <a:srgbClr val="D5F7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818;p24">
              <a:extLst>
                <a:ext uri="{FF2B5EF4-FFF2-40B4-BE49-F238E27FC236}">
                  <a16:creationId xmlns:a16="http://schemas.microsoft.com/office/drawing/2014/main" id="{E2ED38D0-4E85-6A7A-1B53-FB9E350071C4}"/>
                </a:ext>
              </a:extLst>
            </p:cNvPr>
            <p:cNvSpPr/>
            <p:nvPr/>
          </p:nvSpPr>
          <p:spPr>
            <a:xfrm>
              <a:off x="7037653" y="2279554"/>
              <a:ext cx="273137" cy="181017"/>
            </a:xfrm>
            <a:custGeom>
              <a:avLst/>
              <a:gdLst/>
              <a:ahLst/>
              <a:cxnLst/>
              <a:rect l="l" t="t" r="r" b="b"/>
              <a:pathLst>
                <a:path w="4830" h="3201" extrusionOk="0">
                  <a:moveTo>
                    <a:pt x="0" y="1"/>
                  </a:moveTo>
                  <a:lnTo>
                    <a:pt x="0" y="3201"/>
                  </a:lnTo>
                  <a:lnTo>
                    <a:pt x="4829" y="3201"/>
                  </a:lnTo>
                  <a:lnTo>
                    <a:pt x="4829" y="1"/>
                  </a:lnTo>
                  <a:close/>
                </a:path>
              </a:pathLst>
            </a:custGeom>
            <a:solidFill>
              <a:srgbClr val="7157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819;p24">
              <a:extLst>
                <a:ext uri="{FF2B5EF4-FFF2-40B4-BE49-F238E27FC236}">
                  <a16:creationId xmlns:a16="http://schemas.microsoft.com/office/drawing/2014/main" id="{5402EDFB-A455-1CC1-D7CC-01FAF9C03E79}"/>
                </a:ext>
              </a:extLst>
            </p:cNvPr>
            <p:cNvSpPr/>
            <p:nvPr/>
          </p:nvSpPr>
          <p:spPr>
            <a:xfrm>
              <a:off x="7037653" y="2279554"/>
              <a:ext cx="273137" cy="131648"/>
            </a:xfrm>
            <a:custGeom>
              <a:avLst/>
              <a:gdLst/>
              <a:ahLst/>
              <a:cxnLst/>
              <a:rect l="l" t="t" r="r" b="b"/>
              <a:pathLst>
                <a:path w="4830" h="2328" extrusionOk="0">
                  <a:moveTo>
                    <a:pt x="0" y="1"/>
                  </a:moveTo>
                  <a:lnTo>
                    <a:pt x="0" y="728"/>
                  </a:lnTo>
                  <a:lnTo>
                    <a:pt x="2415" y="2328"/>
                  </a:lnTo>
                  <a:lnTo>
                    <a:pt x="4829" y="728"/>
                  </a:lnTo>
                  <a:lnTo>
                    <a:pt x="4829" y="1"/>
                  </a:lnTo>
                  <a:close/>
                </a:path>
              </a:pathLst>
            </a:custGeom>
            <a:solidFill>
              <a:srgbClr val="4FD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820;p24">
              <a:extLst>
                <a:ext uri="{FF2B5EF4-FFF2-40B4-BE49-F238E27FC236}">
                  <a16:creationId xmlns:a16="http://schemas.microsoft.com/office/drawing/2014/main" id="{5DC5FDB1-6759-31B4-A6C3-0D993727F646}"/>
                </a:ext>
              </a:extLst>
            </p:cNvPr>
            <p:cNvSpPr/>
            <p:nvPr/>
          </p:nvSpPr>
          <p:spPr>
            <a:xfrm>
              <a:off x="7275325" y="2244211"/>
              <a:ext cx="69952" cy="69952"/>
            </a:xfrm>
            <a:custGeom>
              <a:avLst/>
              <a:gdLst/>
              <a:ahLst/>
              <a:cxnLst/>
              <a:rect l="l" t="t" r="r" b="b"/>
              <a:pathLst>
                <a:path w="1237" h="1237" extrusionOk="0">
                  <a:moveTo>
                    <a:pt x="626" y="0"/>
                  </a:moveTo>
                  <a:cubicBezTo>
                    <a:pt x="277" y="0"/>
                    <a:pt x="1" y="277"/>
                    <a:pt x="1" y="626"/>
                  </a:cubicBezTo>
                  <a:cubicBezTo>
                    <a:pt x="1" y="975"/>
                    <a:pt x="277" y="1237"/>
                    <a:pt x="626" y="1237"/>
                  </a:cubicBezTo>
                  <a:cubicBezTo>
                    <a:pt x="975" y="1237"/>
                    <a:pt x="1237" y="975"/>
                    <a:pt x="1237" y="626"/>
                  </a:cubicBezTo>
                  <a:cubicBezTo>
                    <a:pt x="1237" y="277"/>
                    <a:pt x="975" y="0"/>
                    <a:pt x="626" y="0"/>
                  </a:cubicBezTo>
                  <a:close/>
                </a:path>
              </a:pathLst>
            </a:custGeom>
            <a:solidFill>
              <a:srgbClr val="CED95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821;p24">
              <a:extLst>
                <a:ext uri="{FF2B5EF4-FFF2-40B4-BE49-F238E27FC236}">
                  <a16:creationId xmlns:a16="http://schemas.microsoft.com/office/drawing/2014/main" id="{1811E71F-2D44-8773-A43A-8B0C5A81ED0D}"/>
                </a:ext>
              </a:extLst>
            </p:cNvPr>
            <p:cNvSpPr/>
            <p:nvPr/>
          </p:nvSpPr>
          <p:spPr>
            <a:xfrm>
              <a:off x="7295909" y="2259819"/>
              <a:ext cx="28840" cy="37888"/>
            </a:xfrm>
            <a:custGeom>
              <a:avLst/>
              <a:gdLst/>
              <a:ahLst/>
              <a:cxnLst/>
              <a:rect l="l" t="t" r="r" b="b"/>
              <a:pathLst>
                <a:path w="510" h="670" extrusionOk="0">
                  <a:moveTo>
                    <a:pt x="218" y="1"/>
                  </a:moveTo>
                  <a:cubicBezTo>
                    <a:pt x="160" y="1"/>
                    <a:pt x="117" y="15"/>
                    <a:pt x="88" y="30"/>
                  </a:cubicBezTo>
                  <a:cubicBezTo>
                    <a:pt x="58" y="59"/>
                    <a:pt x="44" y="88"/>
                    <a:pt x="44" y="132"/>
                  </a:cubicBezTo>
                  <a:cubicBezTo>
                    <a:pt x="44" y="146"/>
                    <a:pt x="58" y="161"/>
                    <a:pt x="58" y="175"/>
                  </a:cubicBezTo>
                  <a:cubicBezTo>
                    <a:pt x="73" y="204"/>
                    <a:pt x="73" y="219"/>
                    <a:pt x="88" y="219"/>
                  </a:cubicBezTo>
                  <a:cubicBezTo>
                    <a:pt x="117" y="204"/>
                    <a:pt x="131" y="204"/>
                    <a:pt x="146" y="175"/>
                  </a:cubicBezTo>
                  <a:cubicBezTo>
                    <a:pt x="160" y="161"/>
                    <a:pt x="189" y="161"/>
                    <a:pt x="218" y="161"/>
                  </a:cubicBezTo>
                  <a:cubicBezTo>
                    <a:pt x="262" y="161"/>
                    <a:pt x="277" y="161"/>
                    <a:pt x="291" y="175"/>
                  </a:cubicBezTo>
                  <a:cubicBezTo>
                    <a:pt x="306" y="204"/>
                    <a:pt x="306" y="219"/>
                    <a:pt x="306" y="233"/>
                  </a:cubicBezTo>
                  <a:lnTo>
                    <a:pt x="306" y="263"/>
                  </a:lnTo>
                  <a:cubicBezTo>
                    <a:pt x="306" y="277"/>
                    <a:pt x="291" y="277"/>
                    <a:pt x="291" y="292"/>
                  </a:cubicBezTo>
                  <a:lnTo>
                    <a:pt x="262" y="321"/>
                  </a:lnTo>
                  <a:cubicBezTo>
                    <a:pt x="248" y="321"/>
                    <a:pt x="218" y="350"/>
                    <a:pt x="204" y="364"/>
                  </a:cubicBezTo>
                  <a:lnTo>
                    <a:pt x="58" y="495"/>
                  </a:lnTo>
                  <a:cubicBezTo>
                    <a:pt x="44" y="495"/>
                    <a:pt x="44" y="510"/>
                    <a:pt x="29" y="524"/>
                  </a:cubicBezTo>
                  <a:cubicBezTo>
                    <a:pt x="0" y="524"/>
                    <a:pt x="0" y="568"/>
                    <a:pt x="0" y="583"/>
                  </a:cubicBezTo>
                  <a:cubicBezTo>
                    <a:pt x="0" y="597"/>
                    <a:pt x="0" y="612"/>
                    <a:pt x="29" y="641"/>
                  </a:cubicBezTo>
                  <a:cubicBezTo>
                    <a:pt x="29" y="655"/>
                    <a:pt x="44" y="655"/>
                    <a:pt x="58" y="670"/>
                  </a:cubicBezTo>
                  <a:lnTo>
                    <a:pt x="437" y="670"/>
                  </a:lnTo>
                  <a:cubicBezTo>
                    <a:pt x="451" y="670"/>
                    <a:pt x="480" y="670"/>
                    <a:pt x="495" y="655"/>
                  </a:cubicBezTo>
                  <a:cubicBezTo>
                    <a:pt x="509" y="655"/>
                    <a:pt x="509" y="612"/>
                    <a:pt x="509" y="597"/>
                  </a:cubicBezTo>
                  <a:lnTo>
                    <a:pt x="509" y="568"/>
                  </a:lnTo>
                  <a:cubicBezTo>
                    <a:pt x="495" y="539"/>
                    <a:pt x="495" y="524"/>
                    <a:pt x="495" y="524"/>
                  </a:cubicBezTo>
                  <a:lnTo>
                    <a:pt x="218" y="524"/>
                  </a:lnTo>
                  <a:lnTo>
                    <a:pt x="364" y="423"/>
                  </a:lnTo>
                  <a:cubicBezTo>
                    <a:pt x="451" y="350"/>
                    <a:pt x="495" y="277"/>
                    <a:pt x="495" y="204"/>
                  </a:cubicBezTo>
                  <a:cubicBezTo>
                    <a:pt x="495" y="175"/>
                    <a:pt x="495" y="146"/>
                    <a:pt x="480" y="132"/>
                  </a:cubicBezTo>
                  <a:cubicBezTo>
                    <a:pt x="466" y="88"/>
                    <a:pt x="437" y="73"/>
                    <a:pt x="422" y="59"/>
                  </a:cubicBezTo>
                  <a:cubicBezTo>
                    <a:pt x="393" y="30"/>
                    <a:pt x="364" y="30"/>
                    <a:pt x="335" y="15"/>
                  </a:cubicBezTo>
                  <a:cubicBezTo>
                    <a:pt x="291" y="1"/>
                    <a:pt x="262" y="1"/>
                    <a:pt x="218" y="1"/>
                  </a:cubicBezTo>
                  <a:close/>
                </a:path>
              </a:pathLst>
            </a:custGeom>
            <a:solidFill>
              <a:srgbClr val="C4D1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822;p24">
              <a:extLst>
                <a:ext uri="{FF2B5EF4-FFF2-40B4-BE49-F238E27FC236}">
                  <a16:creationId xmlns:a16="http://schemas.microsoft.com/office/drawing/2014/main" id="{B9C6E27F-512A-1778-BD86-2B937E665340}"/>
                </a:ext>
              </a:extLst>
            </p:cNvPr>
            <p:cNvSpPr/>
            <p:nvPr/>
          </p:nvSpPr>
          <p:spPr>
            <a:xfrm>
              <a:off x="7318076" y="2758240"/>
              <a:ext cx="104561" cy="105353"/>
            </a:xfrm>
            <a:custGeom>
              <a:avLst/>
              <a:gdLst/>
              <a:ahLst/>
              <a:cxnLst/>
              <a:rect l="l" t="t" r="r" b="b"/>
              <a:pathLst>
                <a:path w="1849" h="1863" extrusionOk="0">
                  <a:moveTo>
                    <a:pt x="1" y="0"/>
                  </a:moveTo>
                  <a:lnTo>
                    <a:pt x="1" y="1862"/>
                  </a:lnTo>
                  <a:lnTo>
                    <a:pt x="1848" y="1862"/>
                  </a:lnTo>
                  <a:lnTo>
                    <a:pt x="1848" y="0"/>
                  </a:lnTo>
                  <a:close/>
                </a:path>
              </a:pathLst>
            </a:custGeom>
            <a:solidFill>
              <a:srgbClr val="8FC5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823;p24">
              <a:extLst>
                <a:ext uri="{FF2B5EF4-FFF2-40B4-BE49-F238E27FC236}">
                  <a16:creationId xmlns:a16="http://schemas.microsoft.com/office/drawing/2014/main" id="{9950AA15-66C9-EE2A-4AF0-E07164C3371E}"/>
                </a:ext>
              </a:extLst>
            </p:cNvPr>
            <p:cNvSpPr/>
            <p:nvPr/>
          </p:nvSpPr>
          <p:spPr>
            <a:xfrm>
              <a:off x="7352627" y="2782103"/>
              <a:ext cx="35457" cy="35400"/>
            </a:xfrm>
            <a:custGeom>
              <a:avLst/>
              <a:gdLst/>
              <a:ahLst/>
              <a:cxnLst/>
              <a:rect l="l" t="t" r="r" b="b"/>
              <a:pathLst>
                <a:path w="627" h="626" extrusionOk="0">
                  <a:moveTo>
                    <a:pt x="306" y="0"/>
                  </a:moveTo>
                  <a:cubicBezTo>
                    <a:pt x="132" y="0"/>
                    <a:pt x="1" y="146"/>
                    <a:pt x="1" y="306"/>
                  </a:cubicBezTo>
                  <a:cubicBezTo>
                    <a:pt x="1" y="480"/>
                    <a:pt x="132" y="626"/>
                    <a:pt x="306" y="626"/>
                  </a:cubicBezTo>
                  <a:cubicBezTo>
                    <a:pt x="495" y="626"/>
                    <a:pt x="626" y="480"/>
                    <a:pt x="626" y="306"/>
                  </a:cubicBezTo>
                  <a:cubicBezTo>
                    <a:pt x="626" y="131"/>
                    <a:pt x="481" y="0"/>
                    <a:pt x="306" y="0"/>
                  </a:cubicBezTo>
                  <a:close/>
                </a:path>
              </a:pathLst>
            </a:custGeom>
            <a:solidFill>
              <a:srgbClr val="C4D1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824;p24">
              <a:extLst>
                <a:ext uri="{FF2B5EF4-FFF2-40B4-BE49-F238E27FC236}">
                  <a16:creationId xmlns:a16="http://schemas.microsoft.com/office/drawing/2014/main" id="{05F9B209-54A8-A059-2D78-BCD8FE0A1E35}"/>
                </a:ext>
              </a:extLst>
            </p:cNvPr>
            <p:cNvSpPr/>
            <p:nvPr/>
          </p:nvSpPr>
          <p:spPr>
            <a:xfrm>
              <a:off x="7336171" y="2819086"/>
              <a:ext cx="69161" cy="43657"/>
            </a:xfrm>
            <a:custGeom>
              <a:avLst/>
              <a:gdLst/>
              <a:ahLst/>
              <a:cxnLst/>
              <a:rect l="l" t="t" r="r" b="b"/>
              <a:pathLst>
                <a:path w="1223" h="772" extrusionOk="0">
                  <a:moveTo>
                    <a:pt x="597" y="1"/>
                  </a:moveTo>
                  <a:cubicBezTo>
                    <a:pt x="277" y="1"/>
                    <a:pt x="1" y="277"/>
                    <a:pt x="1" y="597"/>
                  </a:cubicBezTo>
                  <a:lnTo>
                    <a:pt x="1" y="772"/>
                  </a:lnTo>
                  <a:lnTo>
                    <a:pt x="1223" y="772"/>
                  </a:lnTo>
                  <a:lnTo>
                    <a:pt x="1223" y="597"/>
                  </a:lnTo>
                  <a:cubicBezTo>
                    <a:pt x="1208" y="277"/>
                    <a:pt x="932" y="1"/>
                    <a:pt x="597" y="1"/>
                  </a:cubicBezTo>
                  <a:close/>
                </a:path>
              </a:pathLst>
            </a:custGeom>
            <a:solidFill>
              <a:srgbClr val="C4D1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825;p24">
              <a:extLst>
                <a:ext uri="{FF2B5EF4-FFF2-40B4-BE49-F238E27FC236}">
                  <a16:creationId xmlns:a16="http://schemas.microsoft.com/office/drawing/2014/main" id="{A83F0AAB-62B6-715C-8FE1-CD543C799FFE}"/>
                </a:ext>
              </a:extLst>
            </p:cNvPr>
            <p:cNvSpPr/>
            <p:nvPr/>
          </p:nvSpPr>
          <p:spPr>
            <a:xfrm>
              <a:off x="6634972" y="2675169"/>
              <a:ext cx="290045" cy="206577"/>
            </a:xfrm>
            <a:custGeom>
              <a:avLst/>
              <a:gdLst/>
              <a:ahLst/>
              <a:cxnLst/>
              <a:rect l="l" t="t" r="r" b="b"/>
              <a:pathLst>
                <a:path w="5129" h="3653" extrusionOk="0">
                  <a:moveTo>
                    <a:pt x="3602" y="0"/>
                  </a:moveTo>
                  <a:cubicBezTo>
                    <a:pt x="3602" y="0"/>
                    <a:pt x="708" y="73"/>
                    <a:pt x="344" y="1280"/>
                  </a:cubicBezTo>
                  <a:cubicBezTo>
                    <a:pt x="1" y="2452"/>
                    <a:pt x="4039" y="3652"/>
                    <a:pt x="4635" y="3652"/>
                  </a:cubicBezTo>
                  <a:cubicBezTo>
                    <a:pt x="4646" y="3652"/>
                    <a:pt x="4655" y="3652"/>
                    <a:pt x="4664" y="3651"/>
                  </a:cubicBezTo>
                  <a:cubicBezTo>
                    <a:pt x="5129" y="3622"/>
                    <a:pt x="4576" y="2109"/>
                    <a:pt x="3602" y="1644"/>
                  </a:cubicBezTo>
                  <a:lnTo>
                    <a:pt x="3602" y="0"/>
                  </a:lnTo>
                  <a:close/>
                </a:path>
              </a:pathLst>
            </a:custGeom>
            <a:solidFill>
              <a:srgbClr val="99C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826;p24">
              <a:extLst>
                <a:ext uri="{FF2B5EF4-FFF2-40B4-BE49-F238E27FC236}">
                  <a16:creationId xmlns:a16="http://schemas.microsoft.com/office/drawing/2014/main" id="{C89B33BB-D559-F850-F898-8886D95E1CE5}"/>
                </a:ext>
              </a:extLst>
            </p:cNvPr>
            <p:cNvSpPr/>
            <p:nvPr/>
          </p:nvSpPr>
          <p:spPr>
            <a:xfrm>
              <a:off x="7137969" y="2560715"/>
              <a:ext cx="551136" cy="346086"/>
            </a:xfrm>
            <a:custGeom>
              <a:avLst/>
              <a:gdLst/>
              <a:ahLst/>
              <a:cxnLst/>
              <a:rect l="l" t="t" r="r" b="b"/>
              <a:pathLst>
                <a:path w="9746" h="6120" extrusionOk="0">
                  <a:moveTo>
                    <a:pt x="7805" y="1"/>
                  </a:moveTo>
                  <a:cubicBezTo>
                    <a:pt x="7031" y="1"/>
                    <a:pt x="6299" y="298"/>
                    <a:pt x="5673" y="716"/>
                  </a:cubicBezTo>
                  <a:cubicBezTo>
                    <a:pt x="3739" y="2010"/>
                    <a:pt x="1" y="3159"/>
                    <a:pt x="1" y="3159"/>
                  </a:cubicBezTo>
                  <a:cubicBezTo>
                    <a:pt x="1" y="3159"/>
                    <a:pt x="380" y="4308"/>
                    <a:pt x="2345" y="4308"/>
                  </a:cubicBezTo>
                  <a:cubicBezTo>
                    <a:pt x="2558" y="4308"/>
                    <a:pt x="2789" y="4294"/>
                    <a:pt x="3041" y="4264"/>
                  </a:cubicBezTo>
                  <a:cubicBezTo>
                    <a:pt x="3840" y="3973"/>
                    <a:pt x="5004" y="3668"/>
                    <a:pt x="6109" y="3610"/>
                  </a:cubicBezTo>
                  <a:cubicBezTo>
                    <a:pt x="6109" y="3610"/>
                    <a:pt x="6313" y="6119"/>
                    <a:pt x="7722" y="6119"/>
                  </a:cubicBezTo>
                  <a:cubicBezTo>
                    <a:pt x="7819" y="6119"/>
                    <a:pt x="7921" y="6107"/>
                    <a:pt x="8029" y="6082"/>
                  </a:cubicBezTo>
                  <a:cubicBezTo>
                    <a:pt x="9745" y="5660"/>
                    <a:pt x="9367" y="3028"/>
                    <a:pt x="9047" y="1515"/>
                  </a:cubicBezTo>
                  <a:cubicBezTo>
                    <a:pt x="9018" y="1312"/>
                    <a:pt x="8974" y="1137"/>
                    <a:pt x="8945" y="977"/>
                  </a:cubicBezTo>
                  <a:cubicBezTo>
                    <a:pt x="8829" y="439"/>
                    <a:pt x="8465" y="47"/>
                    <a:pt x="7913" y="3"/>
                  </a:cubicBezTo>
                  <a:cubicBezTo>
                    <a:pt x="7877" y="2"/>
                    <a:pt x="7841" y="1"/>
                    <a:pt x="7805" y="1"/>
                  </a:cubicBezTo>
                  <a:close/>
                </a:path>
              </a:pathLst>
            </a:custGeom>
            <a:solidFill>
              <a:srgbClr val="99C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827;p24">
              <a:extLst>
                <a:ext uri="{FF2B5EF4-FFF2-40B4-BE49-F238E27FC236}">
                  <a16:creationId xmlns:a16="http://schemas.microsoft.com/office/drawing/2014/main" id="{C24F3192-9F9D-1300-275F-2AAEC6FF0FFD}"/>
                </a:ext>
              </a:extLst>
            </p:cNvPr>
            <p:cNvSpPr/>
            <p:nvPr/>
          </p:nvSpPr>
          <p:spPr>
            <a:xfrm>
              <a:off x="7137969" y="2702313"/>
              <a:ext cx="144825" cy="79000"/>
            </a:xfrm>
            <a:custGeom>
              <a:avLst/>
              <a:gdLst/>
              <a:ahLst/>
              <a:cxnLst/>
              <a:rect l="l" t="t" r="r" b="b"/>
              <a:pathLst>
                <a:path w="2561" h="1397" extrusionOk="0">
                  <a:moveTo>
                    <a:pt x="1804" y="0"/>
                  </a:moveTo>
                  <a:cubicBezTo>
                    <a:pt x="786" y="393"/>
                    <a:pt x="1" y="626"/>
                    <a:pt x="1" y="626"/>
                  </a:cubicBezTo>
                  <a:cubicBezTo>
                    <a:pt x="1" y="626"/>
                    <a:pt x="146" y="1062"/>
                    <a:pt x="655" y="1397"/>
                  </a:cubicBezTo>
                  <a:cubicBezTo>
                    <a:pt x="655" y="1397"/>
                    <a:pt x="1804" y="1120"/>
                    <a:pt x="2197" y="946"/>
                  </a:cubicBezTo>
                  <a:cubicBezTo>
                    <a:pt x="2561" y="771"/>
                    <a:pt x="2546" y="30"/>
                    <a:pt x="1804" y="0"/>
                  </a:cubicBezTo>
                  <a:close/>
                </a:path>
              </a:pathLst>
            </a:custGeom>
            <a:solidFill>
              <a:srgbClr val="CED95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828;p24">
              <a:extLst>
                <a:ext uri="{FF2B5EF4-FFF2-40B4-BE49-F238E27FC236}">
                  <a16:creationId xmlns:a16="http://schemas.microsoft.com/office/drawing/2014/main" id="{2E2D8227-39EA-3EA3-478A-80D516FC5B69}"/>
                </a:ext>
              </a:extLst>
            </p:cNvPr>
            <p:cNvSpPr/>
            <p:nvPr/>
          </p:nvSpPr>
          <p:spPr>
            <a:xfrm>
              <a:off x="6804051" y="2805005"/>
              <a:ext cx="109481" cy="76682"/>
            </a:xfrm>
            <a:custGeom>
              <a:avLst/>
              <a:gdLst/>
              <a:ahLst/>
              <a:cxnLst/>
              <a:rect l="l" t="t" r="r" b="b"/>
              <a:pathLst>
                <a:path w="1936" h="1356" extrusionOk="0">
                  <a:moveTo>
                    <a:pt x="570" y="0"/>
                  </a:moveTo>
                  <a:cubicBezTo>
                    <a:pt x="335" y="0"/>
                    <a:pt x="138" y="72"/>
                    <a:pt x="88" y="293"/>
                  </a:cubicBezTo>
                  <a:cubicBezTo>
                    <a:pt x="1" y="686"/>
                    <a:pt x="335" y="977"/>
                    <a:pt x="597" y="1122"/>
                  </a:cubicBezTo>
                  <a:cubicBezTo>
                    <a:pt x="1121" y="1268"/>
                    <a:pt x="1543" y="1355"/>
                    <a:pt x="1674" y="1355"/>
                  </a:cubicBezTo>
                  <a:cubicBezTo>
                    <a:pt x="1935" y="1340"/>
                    <a:pt x="1863" y="773"/>
                    <a:pt x="1543" y="235"/>
                  </a:cubicBezTo>
                  <a:cubicBezTo>
                    <a:pt x="1435" y="190"/>
                    <a:pt x="953" y="0"/>
                    <a:pt x="570" y="0"/>
                  </a:cubicBezTo>
                  <a:close/>
                </a:path>
              </a:pathLst>
            </a:custGeom>
            <a:solidFill>
              <a:srgbClr val="CED95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829;p24">
              <a:extLst>
                <a:ext uri="{FF2B5EF4-FFF2-40B4-BE49-F238E27FC236}">
                  <a16:creationId xmlns:a16="http://schemas.microsoft.com/office/drawing/2014/main" id="{581D710E-DD62-B66E-A968-7D110547FB80}"/>
                </a:ext>
              </a:extLst>
            </p:cNvPr>
            <p:cNvSpPr/>
            <p:nvPr/>
          </p:nvSpPr>
          <p:spPr>
            <a:xfrm>
              <a:off x="7804166" y="3059927"/>
              <a:ext cx="930248" cy="865441"/>
            </a:xfrm>
            <a:custGeom>
              <a:avLst/>
              <a:gdLst/>
              <a:ahLst/>
              <a:cxnLst/>
              <a:rect l="l" t="t" r="r" b="b"/>
              <a:pathLst>
                <a:path w="16450" h="15304" extrusionOk="0">
                  <a:moveTo>
                    <a:pt x="7094" y="1"/>
                  </a:moveTo>
                  <a:cubicBezTo>
                    <a:pt x="5946" y="1"/>
                    <a:pt x="4960" y="221"/>
                    <a:pt x="4960" y="221"/>
                  </a:cubicBezTo>
                  <a:cubicBezTo>
                    <a:pt x="3447" y="1210"/>
                    <a:pt x="277" y="6882"/>
                    <a:pt x="277" y="6882"/>
                  </a:cubicBezTo>
                  <a:cubicBezTo>
                    <a:pt x="277" y="6882"/>
                    <a:pt x="0" y="10228"/>
                    <a:pt x="1731" y="11071"/>
                  </a:cubicBezTo>
                  <a:cubicBezTo>
                    <a:pt x="4175" y="12249"/>
                    <a:pt x="5891" y="12671"/>
                    <a:pt x="6545" y="12787"/>
                  </a:cubicBezTo>
                  <a:cubicBezTo>
                    <a:pt x="7200" y="12918"/>
                    <a:pt x="10501" y="15303"/>
                    <a:pt x="10501" y="15303"/>
                  </a:cubicBezTo>
                  <a:cubicBezTo>
                    <a:pt x="15839" y="13776"/>
                    <a:pt x="16450" y="6199"/>
                    <a:pt x="16450" y="6199"/>
                  </a:cubicBezTo>
                  <a:cubicBezTo>
                    <a:pt x="16450" y="6199"/>
                    <a:pt x="13890" y="4832"/>
                    <a:pt x="12741" y="4090"/>
                  </a:cubicBezTo>
                  <a:cubicBezTo>
                    <a:pt x="11592" y="3348"/>
                    <a:pt x="10908" y="1108"/>
                    <a:pt x="9236" y="367"/>
                  </a:cubicBezTo>
                  <a:cubicBezTo>
                    <a:pt x="8593" y="87"/>
                    <a:pt x="7812" y="1"/>
                    <a:pt x="70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830;p24">
              <a:extLst>
                <a:ext uri="{FF2B5EF4-FFF2-40B4-BE49-F238E27FC236}">
                  <a16:creationId xmlns:a16="http://schemas.microsoft.com/office/drawing/2014/main" id="{51D14BFB-E0EC-CB65-C86E-7C6F041ED0B3}"/>
                </a:ext>
              </a:extLst>
            </p:cNvPr>
            <p:cNvSpPr/>
            <p:nvPr/>
          </p:nvSpPr>
          <p:spPr>
            <a:xfrm>
              <a:off x="6709503" y="2675169"/>
              <a:ext cx="129160" cy="92968"/>
            </a:xfrm>
            <a:custGeom>
              <a:avLst/>
              <a:gdLst/>
              <a:ahLst/>
              <a:cxnLst/>
              <a:rect l="l" t="t" r="r" b="b"/>
              <a:pathLst>
                <a:path w="2284" h="1644" extrusionOk="0">
                  <a:moveTo>
                    <a:pt x="2284" y="0"/>
                  </a:moveTo>
                  <a:cubicBezTo>
                    <a:pt x="2284" y="0"/>
                    <a:pt x="960" y="44"/>
                    <a:pt x="0" y="437"/>
                  </a:cubicBezTo>
                  <a:cubicBezTo>
                    <a:pt x="524" y="597"/>
                    <a:pt x="1338" y="1004"/>
                    <a:pt x="1164" y="1164"/>
                  </a:cubicBezTo>
                  <a:cubicBezTo>
                    <a:pt x="1629" y="1179"/>
                    <a:pt x="2284" y="1644"/>
                    <a:pt x="2284" y="1644"/>
                  </a:cubicBezTo>
                  <a:lnTo>
                    <a:pt x="2284" y="0"/>
                  </a:lnTo>
                  <a:close/>
                </a:path>
              </a:pathLst>
            </a:custGeom>
            <a:solidFill>
              <a:srgbClr val="99C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831;p24">
              <a:extLst>
                <a:ext uri="{FF2B5EF4-FFF2-40B4-BE49-F238E27FC236}">
                  <a16:creationId xmlns:a16="http://schemas.microsoft.com/office/drawing/2014/main" id="{E6325BFA-D2C3-586A-8431-B4B920D2C066}"/>
                </a:ext>
              </a:extLst>
            </p:cNvPr>
            <p:cNvSpPr/>
            <p:nvPr/>
          </p:nvSpPr>
          <p:spPr>
            <a:xfrm>
              <a:off x="6622192" y="2522205"/>
              <a:ext cx="360393" cy="239433"/>
            </a:xfrm>
            <a:custGeom>
              <a:avLst/>
              <a:gdLst/>
              <a:ahLst/>
              <a:cxnLst/>
              <a:rect l="l" t="t" r="r" b="b"/>
              <a:pathLst>
                <a:path w="6373" h="4234" extrusionOk="0">
                  <a:moveTo>
                    <a:pt x="3784" y="0"/>
                  </a:moveTo>
                  <a:lnTo>
                    <a:pt x="3784" y="1"/>
                  </a:lnTo>
                  <a:lnTo>
                    <a:pt x="3784" y="1"/>
                  </a:lnTo>
                  <a:cubicBezTo>
                    <a:pt x="3803" y="1"/>
                    <a:pt x="3813" y="0"/>
                    <a:pt x="3813" y="0"/>
                  </a:cubicBezTo>
                  <a:close/>
                  <a:moveTo>
                    <a:pt x="3784" y="1"/>
                  </a:moveTo>
                  <a:cubicBezTo>
                    <a:pt x="3470" y="14"/>
                    <a:pt x="708" y="159"/>
                    <a:pt x="352" y="1338"/>
                  </a:cubicBezTo>
                  <a:cubicBezTo>
                    <a:pt x="0" y="2528"/>
                    <a:pt x="4552" y="4234"/>
                    <a:pt x="5520" y="4234"/>
                  </a:cubicBezTo>
                  <a:cubicBezTo>
                    <a:pt x="5594" y="4234"/>
                    <a:pt x="5646" y="4224"/>
                    <a:pt x="5675" y="4204"/>
                  </a:cubicBezTo>
                  <a:cubicBezTo>
                    <a:pt x="6373" y="3709"/>
                    <a:pt x="4846" y="2211"/>
                    <a:pt x="3784" y="1702"/>
                  </a:cubicBezTo>
                  <a:lnTo>
                    <a:pt x="3784" y="1"/>
                  </a:lnTo>
                  <a:close/>
                </a:path>
              </a:pathLst>
            </a:custGeom>
            <a:solidFill>
              <a:srgbClr val="99C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832;p24">
              <a:extLst>
                <a:ext uri="{FF2B5EF4-FFF2-40B4-BE49-F238E27FC236}">
                  <a16:creationId xmlns:a16="http://schemas.microsoft.com/office/drawing/2014/main" id="{E66EA88B-7C17-1F6A-69DB-6F111D48532E}"/>
                </a:ext>
              </a:extLst>
            </p:cNvPr>
            <p:cNvSpPr/>
            <p:nvPr/>
          </p:nvSpPr>
          <p:spPr>
            <a:xfrm>
              <a:off x="6831195" y="2670759"/>
              <a:ext cx="133345" cy="92063"/>
            </a:xfrm>
            <a:custGeom>
              <a:avLst/>
              <a:gdLst/>
              <a:ahLst/>
              <a:cxnLst/>
              <a:rect l="l" t="t" r="r" b="b"/>
              <a:pathLst>
                <a:path w="2358" h="1628" extrusionOk="0">
                  <a:moveTo>
                    <a:pt x="648" y="0"/>
                  </a:moveTo>
                  <a:cubicBezTo>
                    <a:pt x="463" y="0"/>
                    <a:pt x="311" y="63"/>
                    <a:pt x="248" y="238"/>
                  </a:cubicBezTo>
                  <a:cubicBezTo>
                    <a:pt x="1" y="864"/>
                    <a:pt x="903" y="1373"/>
                    <a:pt x="903" y="1373"/>
                  </a:cubicBezTo>
                  <a:cubicBezTo>
                    <a:pt x="903" y="1373"/>
                    <a:pt x="1019" y="1446"/>
                    <a:pt x="1194" y="1518"/>
                  </a:cubicBezTo>
                  <a:cubicBezTo>
                    <a:pt x="1462" y="1585"/>
                    <a:pt x="1692" y="1627"/>
                    <a:pt x="1843" y="1627"/>
                  </a:cubicBezTo>
                  <a:cubicBezTo>
                    <a:pt x="1921" y="1627"/>
                    <a:pt x="1978" y="1616"/>
                    <a:pt x="2008" y="1591"/>
                  </a:cubicBezTo>
                  <a:cubicBezTo>
                    <a:pt x="2357" y="1329"/>
                    <a:pt x="2139" y="849"/>
                    <a:pt x="1717" y="355"/>
                  </a:cubicBezTo>
                  <a:cubicBezTo>
                    <a:pt x="1514" y="248"/>
                    <a:pt x="1015" y="0"/>
                    <a:pt x="648" y="0"/>
                  </a:cubicBezTo>
                  <a:close/>
                </a:path>
              </a:pathLst>
            </a:custGeom>
            <a:solidFill>
              <a:srgbClr val="CED95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833;p24">
              <a:extLst>
                <a:ext uri="{FF2B5EF4-FFF2-40B4-BE49-F238E27FC236}">
                  <a16:creationId xmlns:a16="http://schemas.microsoft.com/office/drawing/2014/main" id="{6A0C3FF6-EA2C-995A-9B58-DEDEAF059B17}"/>
                </a:ext>
              </a:extLst>
            </p:cNvPr>
            <p:cNvSpPr/>
            <p:nvPr/>
          </p:nvSpPr>
          <p:spPr>
            <a:xfrm>
              <a:off x="6723470" y="2522205"/>
              <a:ext cx="114401" cy="97945"/>
            </a:xfrm>
            <a:custGeom>
              <a:avLst/>
              <a:gdLst/>
              <a:ahLst/>
              <a:cxnLst/>
              <a:rect l="l" t="t" r="r" b="b"/>
              <a:pathLst>
                <a:path w="2023" h="1732" extrusionOk="0">
                  <a:moveTo>
                    <a:pt x="2022" y="0"/>
                  </a:moveTo>
                  <a:cubicBezTo>
                    <a:pt x="2022" y="0"/>
                    <a:pt x="961" y="29"/>
                    <a:pt x="1" y="306"/>
                  </a:cubicBezTo>
                  <a:cubicBezTo>
                    <a:pt x="262" y="393"/>
                    <a:pt x="655" y="582"/>
                    <a:pt x="946" y="728"/>
                  </a:cubicBezTo>
                  <a:cubicBezTo>
                    <a:pt x="1135" y="815"/>
                    <a:pt x="1150" y="1077"/>
                    <a:pt x="990" y="1193"/>
                  </a:cubicBezTo>
                  <a:cubicBezTo>
                    <a:pt x="1586" y="1338"/>
                    <a:pt x="2022" y="1731"/>
                    <a:pt x="2022" y="1731"/>
                  </a:cubicBezTo>
                  <a:lnTo>
                    <a:pt x="2022" y="0"/>
                  </a:lnTo>
                  <a:close/>
                </a:path>
              </a:pathLst>
            </a:custGeom>
            <a:solidFill>
              <a:srgbClr val="99C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834;p24">
              <a:extLst>
                <a:ext uri="{FF2B5EF4-FFF2-40B4-BE49-F238E27FC236}">
                  <a16:creationId xmlns:a16="http://schemas.microsoft.com/office/drawing/2014/main" id="{54DE17E3-8615-A803-56ED-374BA9B65090}"/>
                </a:ext>
              </a:extLst>
            </p:cNvPr>
            <p:cNvSpPr/>
            <p:nvPr/>
          </p:nvSpPr>
          <p:spPr>
            <a:xfrm>
              <a:off x="6622192" y="2350297"/>
              <a:ext cx="360393" cy="239489"/>
            </a:xfrm>
            <a:custGeom>
              <a:avLst/>
              <a:gdLst/>
              <a:ahLst/>
              <a:cxnLst/>
              <a:rect l="l" t="t" r="r" b="b"/>
              <a:pathLst>
                <a:path w="6373" h="4235" extrusionOk="0">
                  <a:moveTo>
                    <a:pt x="3784" y="1"/>
                  </a:moveTo>
                  <a:lnTo>
                    <a:pt x="3784" y="2"/>
                  </a:lnTo>
                  <a:lnTo>
                    <a:pt x="3784" y="2"/>
                  </a:lnTo>
                  <a:cubicBezTo>
                    <a:pt x="3803" y="1"/>
                    <a:pt x="3813" y="1"/>
                    <a:pt x="3813" y="1"/>
                  </a:cubicBezTo>
                  <a:close/>
                  <a:moveTo>
                    <a:pt x="3784" y="2"/>
                  </a:moveTo>
                  <a:cubicBezTo>
                    <a:pt x="3470" y="14"/>
                    <a:pt x="708" y="160"/>
                    <a:pt x="352" y="1353"/>
                  </a:cubicBezTo>
                  <a:cubicBezTo>
                    <a:pt x="0" y="2530"/>
                    <a:pt x="4552" y="4234"/>
                    <a:pt x="5520" y="4234"/>
                  </a:cubicBezTo>
                  <a:cubicBezTo>
                    <a:pt x="5594" y="4234"/>
                    <a:pt x="5646" y="4224"/>
                    <a:pt x="5675" y="4204"/>
                  </a:cubicBezTo>
                  <a:cubicBezTo>
                    <a:pt x="6373" y="3709"/>
                    <a:pt x="4846" y="2226"/>
                    <a:pt x="3784" y="1717"/>
                  </a:cubicBezTo>
                  <a:lnTo>
                    <a:pt x="3784" y="2"/>
                  </a:lnTo>
                  <a:close/>
                </a:path>
              </a:pathLst>
            </a:custGeom>
            <a:solidFill>
              <a:srgbClr val="99C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835;p24">
              <a:extLst>
                <a:ext uri="{FF2B5EF4-FFF2-40B4-BE49-F238E27FC236}">
                  <a16:creationId xmlns:a16="http://schemas.microsoft.com/office/drawing/2014/main" id="{7C9B962F-8F4E-7923-87B1-56523A52BDF7}"/>
                </a:ext>
              </a:extLst>
            </p:cNvPr>
            <p:cNvSpPr/>
            <p:nvPr/>
          </p:nvSpPr>
          <p:spPr>
            <a:xfrm>
              <a:off x="6831195" y="2502469"/>
              <a:ext cx="130857" cy="87313"/>
            </a:xfrm>
            <a:custGeom>
              <a:avLst/>
              <a:gdLst/>
              <a:ahLst/>
              <a:cxnLst/>
              <a:rect l="l" t="t" r="r" b="b"/>
              <a:pathLst>
                <a:path w="2314" h="1544" extrusionOk="0">
                  <a:moveTo>
                    <a:pt x="647" y="0"/>
                  </a:moveTo>
                  <a:cubicBezTo>
                    <a:pt x="464" y="0"/>
                    <a:pt x="313" y="62"/>
                    <a:pt x="248" y="233"/>
                  </a:cubicBezTo>
                  <a:cubicBezTo>
                    <a:pt x="1" y="858"/>
                    <a:pt x="903" y="1353"/>
                    <a:pt x="903" y="1367"/>
                  </a:cubicBezTo>
                  <a:cubicBezTo>
                    <a:pt x="1307" y="1481"/>
                    <a:pt x="1638" y="1544"/>
                    <a:pt x="1836" y="1544"/>
                  </a:cubicBezTo>
                  <a:cubicBezTo>
                    <a:pt x="1916" y="1544"/>
                    <a:pt x="1975" y="1534"/>
                    <a:pt x="2008" y="1513"/>
                  </a:cubicBezTo>
                  <a:cubicBezTo>
                    <a:pt x="2313" y="1295"/>
                    <a:pt x="2168" y="858"/>
                    <a:pt x="1804" y="407"/>
                  </a:cubicBezTo>
                  <a:cubicBezTo>
                    <a:pt x="1804" y="407"/>
                    <a:pt x="1118" y="0"/>
                    <a:pt x="647" y="0"/>
                  </a:cubicBezTo>
                  <a:close/>
                </a:path>
              </a:pathLst>
            </a:custGeom>
            <a:solidFill>
              <a:srgbClr val="CED95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836;p24">
              <a:extLst>
                <a:ext uri="{FF2B5EF4-FFF2-40B4-BE49-F238E27FC236}">
                  <a16:creationId xmlns:a16="http://schemas.microsoft.com/office/drawing/2014/main" id="{0938D9A2-180D-6E1B-B255-CDE3AEB8BE3B}"/>
                </a:ext>
              </a:extLst>
            </p:cNvPr>
            <p:cNvSpPr/>
            <p:nvPr/>
          </p:nvSpPr>
          <p:spPr>
            <a:xfrm>
              <a:off x="7241623" y="2712152"/>
              <a:ext cx="287104" cy="173608"/>
            </a:xfrm>
            <a:custGeom>
              <a:avLst/>
              <a:gdLst/>
              <a:ahLst/>
              <a:cxnLst/>
              <a:rect l="l" t="t" r="r" b="b"/>
              <a:pathLst>
                <a:path w="5077" h="3070" extrusionOk="0">
                  <a:moveTo>
                    <a:pt x="4698" y="1"/>
                  </a:moveTo>
                  <a:cubicBezTo>
                    <a:pt x="4149" y="717"/>
                    <a:pt x="2611" y="882"/>
                    <a:pt x="1960" y="882"/>
                  </a:cubicBezTo>
                  <a:cubicBezTo>
                    <a:pt x="1870" y="882"/>
                    <a:pt x="1797" y="879"/>
                    <a:pt x="1746" y="874"/>
                  </a:cubicBezTo>
                  <a:cubicBezTo>
                    <a:pt x="1382" y="1354"/>
                    <a:pt x="509" y="1528"/>
                    <a:pt x="0" y="1586"/>
                  </a:cubicBezTo>
                  <a:cubicBezTo>
                    <a:pt x="151" y="1599"/>
                    <a:pt x="313" y="1607"/>
                    <a:pt x="487" y="1607"/>
                  </a:cubicBezTo>
                  <a:cubicBezTo>
                    <a:pt x="700" y="1607"/>
                    <a:pt x="930" y="1596"/>
                    <a:pt x="1178" y="1572"/>
                  </a:cubicBezTo>
                  <a:cubicBezTo>
                    <a:pt x="1978" y="1281"/>
                    <a:pt x="3142" y="961"/>
                    <a:pt x="4262" y="917"/>
                  </a:cubicBezTo>
                  <a:cubicBezTo>
                    <a:pt x="4262" y="917"/>
                    <a:pt x="4378" y="2386"/>
                    <a:pt x="5076" y="3070"/>
                  </a:cubicBezTo>
                  <a:cubicBezTo>
                    <a:pt x="4509" y="2313"/>
                    <a:pt x="4640" y="597"/>
                    <a:pt x="4698" y="1"/>
                  </a:cubicBezTo>
                  <a:close/>
                </a:path>
              </a:pathLst>
            </a:custGeom>
            <a:solidFill>
              <a:srgbClr val="99C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837;p24">
              <a:extLst>
                <a:ext uri="{FF2B5EF4-FFF2-40B4-BE49-F238E27FC236}">
                  <a16:creationId xmlns:a16="http://schemas.microsoft.com/office/drawing/2014/main" id="{6B920FE3-5A3B-F09C-E506-446B9B8C98D3}"/>
                </a:ext>
              </a:extLst>
            </p:cNvPr>
            <p:cNvSpPr/>
            <p:nvPr/>
          </p:nvSpPr>
          <p:spPr>
            <a:xfrm>
              <a:off x="7667658" y="2953163"/>
              <a:ext cx="417000" cy="497640"/>
            </a:xfrm>
            <a:custGeom>
              <a:avLst/>
              <a:gdLst/>
              <a:ahLst/>
              <a:cxnLst/>
              <a:rect l="l" t="t" r="r" b="b"/>
              <a:pathLst>
                <a:path w="7374" h="8800" extrusionOk="0">
                  <a:moveTo>
                    <a:pt x="4523" y="0"/>
                  </a:moveTo>
                  <a:cubicBezTo>
                    <a:pt x="4523" y="0"/>
                    <a:pt x="1527" y="5454"/>
                    <a:pt x="0" y="6342"/>
                  </a:cubicBezTo>
                  <a:lnTo>
                    <a:pt x="2676" y="8799"/>
                  </a:lnTo>
                  <a:cubicBezTo>
                    <a:pt x="2676" y="8799"/>
                    <a:pt x="6370" y="7054"/>
                    <a:pt x="7374" y="2124"/>
                  </a:cubicBezTo>
                  <a:cubicBezTo>
                    <a:pt x="6370" y="1484"/>
                    <a:pt x="4523" y="0"/>
                    <a:pt x="4523" y="0"/>
                  </a:cubicBezTo>
                  <a:close/>
                </a:path>
              </a:pathLst>
            </a:custGeom>
            <a:solidFill>
              <a:srgbClr val="CED95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838;p24">
              <a:extLst>
                <a:ext uri="{FF2B5EF4-FFF2-40B4-BE49-F238E27FC236}">
                  <a16:creationId xmlns:a16="http://schemas.microsoft.com/office/drawing/2014/main" id="{E23890EB-35A9-320E-7F0C-2F29AA1F7213}"/>
                </a:ext>
              </a:extLst>
            </p:cNvPr>
            <p:cNvSpPr/>
            <p:nvPr/>
          </p:nvSpPr>
          <p:spPr>
            <a:xfrm>
              <a:off x="7735063" y="3300090"/>
              <a:ext cx="120169" cy="93930"/>
            </a:xfrm>
            <a:custGeom>
              <a:avLst/>
              <a:gdLst/>
              <a:ahLst/>
              <a:cxnLst/>
              <a:rect l="l" t="t" r="r" b="b"/>
              <a:pathLst>
                <a:path w="2125" h="1661" extrusionOk="0">
                  <a:moveTo>
                    <a:pt x="232" y="0"/>
                  </a:moveTo>
                  <a:cubicBezTo>
                    <a:pt x="175" y="0"/>
                    <a:pt x="115" y="26"/>
                    <a:pt x="73" y="76"/>
                  </a:cubicBezTo>
                  <a:cubicBezTo>
                    <a:pt x="1" y="148"/>
                    <a:pt x="15" y="279"/>
                    <a:pt x="117" y="352"/>
                  </a:cubicBezTo>
                  <a:lnTo>
                    <a:pt x="1790" y="1617"/>
                  </a:lnTo>
                  <a:cubicBezTo>
                    <a:pt x="1819" y="1646"/>
                    <a:pt x="1877" y="1661"/>
                    <a:pt x="1906" y="1661"/>
                  </a:cubicBezTo>
                  <a:cubicBezTo>
                    <a:pt x="1979" y="1661"/>
                    <a:pt x="2037" y="1617"/>
                    <a:pt x="2051" y="1588"/>
                  </a:cubicBezTo>
                  <a:cubicBezTo>
                    <a:pt x="2124" y="1516"/>
                    <a:pt x="2110" y="1385"/>
                    <a:pt x="2022" y="1312"/>
                  </a:cubicBezTo>
                  <a:lnTo>
                    <a:pt x="350" y="47"/>
                  </a:lnTo>
                  <a:cubicBezTo>
                    <a:pt x="318" y="15"/>
                    <a:pt x="276" y="0"/>
                    <a:pt x="232" y="0"/>
                  </a:cubicBezTo>
                  <a:close/>
                </a:path>
              </a:pathLst>
            </a:custGeom>
            <a:solidFill>
              <a:srgbClr val="C6D2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839;p24">
              <a:extLst>
                <a:ext uri="{FF2B5EF4-FFF2-40B4-BE49-F238E27FC236}">
                  <a16:creationId xmlns:a16="http://schemas.microsoft.com/office/drawing/2014/main" id="{853797A4-A6E9-1E40-FC1C-EE08C6A50B71}"/>
                </a:ext>
              </a:extLst>
            </p:cNvPr>
            <p:cNvSpPr/>
            <p:nvPr/>
          </p:nvSpPr>
          <p:spPr>
            <a:xfrm>
              <a:off x="7791838" y="3239187"/>
              <a:ext cx="120112" cy="93986"/>
            </a:xfrm>
            <a:custGeom>
              <a:avLst/>
              <a:gdLst/>
              <a:ahLst/>
              <a:cxnLst/>
              <a:rect l="l" t="t" r="r" b="b"/>
              <a:pathLst>
                <a:path w="2124" h="1662" extrusionOk="0">
                  <a:moveTo>
                    <a:pt x="226" y="1"/>
                  </a:moveTo>
                  <a:cubicBezTo>
                    <a:pt x="170" y="1"/>
                    <a:pt x="114" y="27"/>
                    <a:pt x="73" y="76"/>
                  </a:cubicBezTo>
                  <a:cubicBezTo>
                    <a:pt x="0" y="149"/>
                    <a:pt x="15" y="280"/>
                    <a:pt x="102" y="353"/>
                  </a:cubicBezTo>
                  <a:lnTo>
                    <a:pt x="1775" y="1633"/>
                  </a:lnTo>
                  <a:cubicBezTo>
                    <a:pt x="1818" y="1647"/>
                    <a:pt x="1876" y="1662"/>
                    <a:pt x="1906" y="1662"/>
                  </a:cubicBezTo>
                  <a:cubicBezTo>
                    <a:pt x="1978" y="1662"/>
                    <a:pt x="2036" y="1647"/>
                    <a:pt x="2051" y="1589"/>
                  </a:cubicBezTo>
                  <a:cubicBezTo>
                    <a:pt x="2124" y="1516"/>
                    <a:pt x="2109" y="1385"/>
                    <a:pt x="2022" y="1313"/>
                  </a:cubicBezTo>
                  <a:lnTo>
                    <a:pt x="349" y="47"/>
                  </a:lnTo>
                  <a:cubicBezTo>
                    <a:pt x="312" y="16"/>
                    <a:pt x="268" y="1"/>
                    <a:pt x="226" y="1"/>
                  </a:cubicBezTo>
                  <a:close/>
                </a:path>
              </a:pathLst>
            </a:custGeom>
            <a:solidFill>
              <a:srgbClr val="C6D2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840;p24">
              <a:extLst>
                <a:ext uri="{FF2B5EF4-FFF2-40B4-BE49-F238E27FC236}">
                  <a16:creationId xmlns:a16="http://schemas.microsoft.com/office/drawing/2014/main" id="{A9E596C5-CEB8-6C6C-E84A-C601A612667A}"/>
                </a:ext>
              </a:extLst>
            </p:cNvPr>
            <p:cNvSpPr/>
            <p:nvPr/>
          </p:nvSpPr>
          <p:spPr>
            <a:xfrm>
              <a:off x="7852684" y="3156117"/>
              <a:ext cx="120112" cy="93986"/>
            </a:xfrm>
            <a:custGeom>
              <a:avLst/>
              <a:gdLst/>
              <a:ahLst/>
              <a:cxnLst/>
              <a:rect l="l" t="t" r="r" b="b"/>
              <a:pathLst>
                <a:path w="2124" h="1662" extrusionOk="0">
                  <a:moveTo>
                    <a:pt x="218" y="1"/>
                  </a:moveTo>
                  <a:cubicBezTo>
                    <a:pt x="160" y="1"/>
                    <a:pt x="100" y="27"/>
                    <a:pt x="59" y="76"/>
                  </a:cubicBezTo>
                  <a:cubicBezTo>
                    <a:pt x="1" y="149"/>
                    <a:pt x="15" y="280"/>
                    <a:pt x="102" y="353"/>
                  </a:cubicBezTo>
                  <a:lnTo>
                    <a:pt x="1775" y="1618"/>
                  </a:lnTo>
                  <a:cubicBezTo>
                    <a:pt x="1819" y="1647"/>
                    <a:pt x="1862" y="1662"/>
                    <a:pt x="1906" y="1662"/>
                  </a:cubicBezTo>
                  <a:cubicBezTo>
                    <a:pt x="1949" y="1662"/>
                    <a:pt x="2037" y="1647"/>
                    <a:pt x="2051" y="1589"/>
                  </a:cubicBezTo>
                  <a:cubicBezTo>
                    <a:pt x="2124" y="1516"/>
                    <a:pt x="2095" y="1385"/>
                    <a:pt x="2008" y="1313"/>
                  </a:cubicBezTo>
                  <a:lnTo>
                    <a:pt x="335" y="47"/>
                  </a:lnTo>
                  <a:cubicBezTo>
                    <a:pt x="304" y="16"/>
                    <a:pt x="261" y="1"/>
                    <a:pt x="218" y="1"/>
                  </a:cubicBezTo>
                  <a:close/>
                </a:path>
              </a:pathLst>
            </a:custGeom>
            <a:solidFill>
              <a:srgbClr val="C6D2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841;p24">
              <a:extLst>
                <a:ext uri="{FF2B5EF4-FFF2-40B4-BE49-F238E27FC236}">
                  <a16:creationId xmlns:a16="http://schemas.microsoft.com/office/drawing/2014/main" id="{D0BF5F1A-9FEC-4B8D-7E0B-3783CAE8D4D4}"/>
                </a:ext>
              </a:extLst>
            </p:cNvPr>
            <p:cNvSpPr/>
            <p:nvPr/>
          </p:nvSpPr>
          <p:spPr>
            <a:xfrm>
              <a:off x="7894643" y="3073895"/>
              <a:ext cx="120112" cy="93986"/>
            </a:xfrm>
            <a:custGeom>
              <a:avLst/>
              <a:gdLst/>
              <a:ahLst/>
              <a:cxnLst/>
              <a:rect l="l" t="t" r="r" b="b"/>
              <a:pathLst>
                <a:path w="2124" h="1662" extrusionOk="0">
                  <a:moveTo>
                    <a:pt x="226" y="0"/>
                  </a:moveTo>
                  <a:cubicBezTo>
                    <a:pt x="170" y="0"/>
                    <a:pt x="114" y="27"/>
                    <a:pt x="73" y="76"/>
                  </a:cubicBezTo>
                  <a:cubicBezTo>
                    <a:pt x="0" y="149"/>
                    <a:pt x="15" y="280"/>
                    <a:pt x="102" y="352"/>
                  </a:cubicBezTo>
                  <a:lnTo>
                    <a:pt x="1775" y="1618"/>
                  </a:lnTo>
                  <a:cubicBezTo>
                    <a:pt x="1818" y="1647"/>
                    <a:pt x="1876" y="1661"/>
                    <a:pt x="1906" y="1661"/>
                  </a:cubicBezTo>
                  <a:cubicBezTo>
                    <a:pt x="1964" y="1661"/>
                    <a:pt x="2022" y="1647"/>
                    <a:pt x="2051" y="1589"/>
                  </a:cubicBezTo>
                  <a:cubicBezTo>
                    <a:pt x="2124" y="1516"/>
                    <a:pt x="2109" y="1385"/>
                    <a:pt x="2022" y="1312"/>
                  </a:cubicBezTo>
                  <a:lnTo>
                    <a:pt x="349" y="47"/>
                  </a:lnTo>
                  <a:cubicBezTo>
                    <a:pt x="312" y="16"/>
                    <a:pt x="268" y="0"/>
                    <a:pt x="226" y="0"/>
                  </a:cubicBezTo>
                  <a:close/>
                </a:path>
              </a:pathLst>
            </a:custGeom>
            <a:solidFill>
              <a:srgbClr val="C6D2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842;p24">
              <a:extLst>
                <a:ext uri="{FF2B5EF4-FFF2-40B4-BE49-F238E27FC236}">
                  <a16:creationId xmlns:a16="http://schemas.microsoft.com/office/drawing/2014/main" id="{1A30B43B-EBA7-33F3-0E7C-F86295B7DFBB}"/>
                </a:ext>
              </a:extLst>
            </p:cNvPr>
            <p:cNvSpPr/>
            <p:nvPr/>
          </p:nvSpPr>
          <p:spPr>
            <a:xfrm>
              <a:off x="7921786" y="3002643"/>
              <a:ext cx="120960" cy="94495"/>
            </a:xfrm>
            <a:custGeom>
              <a:avLst/>
              <a:gdLst/>
              <a:ahLst/>
              <a:cxnLst/>
              <a:rect l="l" t="t" r="r" b="b"/>
              <a:pathLst>
                <a:path w="2139" h="1671" extrusionOk="0">
                  <a:moveTo>
                    <a:pt x="245" y="0"/>
                  </a:moveTo>
                  <a:cubicBezTo>
                    <a:pt x="183" y="0"/>
                    <a:pt x="117" y="32"/>
                    <a:pt x="73" y="85"/>
                  </a:cubicBezTo>
                  <a:cubicBezTo>
                    <a:pt x="0" y="158"/>
                    <a:pt x="29" y="289"/>
                    <a:pt x="117" y="362"/>
                  </a:cubicBezTo>
                  <a:lnTo>
                    <a:pt x="1789" y="1627"/>
                  </a:lnTo>
                  <a:cubicBezTo>
                    <a:pt x="1818" y="1641"/>
                    <a:pt x="1876" y="1671"/>
                    <a:pt x="1920" y="1671"/>
                  </a:cubicBezTo>
                  <a:cubicBezTo>
                    <a:pt x="1978" y="1671"/>
                    <a:pt x="2022" y="1627"/>
                    <a:pt x="2065" y="1598"/>
                  </a:cubicBezTo>
                  <a:cubicBezTo>
                    <a:pt x="2138" y="1525"/>
                    <a:pt x="2109" y="1394"/>
                    <a:pt x="2022" y="1322"/>
                  </a:cubicBezTo>
                  <a:lnTo>
                    <a:pt x="349" y="42"/>
                  </a:lnTo>
                  <a:cubicBezTo>
                    <a:pt x="321" y="13"/>
                    <a:pt x="284" y="0"/>
                    <a:pt x="245" y="0"/>
                  </a:cubicBezTo>
                  <a:close/>
                </a:path>
              </a:pathLst>
            </a:custGeom>
            <a:solidFill>
              <a:srgbClr val="C6D2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843;p24">
              <a:extLst>
                <a:ext uri="{FF2B5EF4-FFF2-40B4-BE49-F238E27FC236}">
                  <a16:creationId xmlns:a16="http://schemas.microsoft.com/office/drawing/2014/main" id="{71210076-7E11-8EE7-5D4E-7B5BA361F96C}"/>
                </a:ext>
              </a:extLst>
            </p:cNvPr>
            <p:cNvSpPr/>
            <p:nvPr/>
          </p:nvSpPr>
          <p:spPr>
            <a:xfrm>
              <a:off x="7667658" y="3201525"/>
              <a:ext cx="375888" cy="249272"/>
            </a:xfrm>
            <a:custGeom>
              <a:avLst/>
              <a:gdLst/>
              <a:ahLst/>
              <a:cxnLst/>
              <a:rect l="l" t="t" r="r" b="b"/>
              <a:pathLst>
                <a:path w="6647" h="4408" extrusionOk="0">
                  <a:moveTo>
                    <a:pt x="6647" y="1"/>
                  </a:moveTo>
                  <a:lnTo>
                    <a:pt x="6647" y="1"/>
                  </a:lnTo>
                  <a:cubicBezTo>
                    <a:pt x="6036" y="524"/>
                    <a:pt x="5280" y="1077"/>
                    <a:pt x="4538" y="1310"/>
                  </a:cubicBezTo>
                  <a:cubicBezTo>
                    <a:pt x="4270" y="1399"/>
                    <a:pt x="4000" y="1437"/>
                    <a:pt x="3734" y="1437"/>
                  </a:cubicBezTo>
                  <a:cubicBezTo>
                    <a:pt x="2745" y="1437"/>
                    <a:pt x="1823" y="912"/>
                    <a:pt x="1353" y="568"/>
                  </a:cubicBezTo>
                  <a:cubicBezTo>
                    <a:pt x="858" y="1208"/>
                    <a:pt x="378" y="1717"/>
                    <a:pt x="0" y="1950"/>
                  </a:cubicBezTo>
                  <a:lnTo>
                    <a:pt x="2676" y="4407"/>
                  </a:lnTo>
                  <a:cubicBezTo>
                    <a:pt x="2676" y="4407"/>
                    <a:pt x="5207" y="3200"/>
                    <a:pt x="6647" y="1"/>
                  </a:cubicBezTo>
                  <a:close/>
                </a:path>
              </a:pathLst>
            </a:custGeom>
            <a:solidFill>
              <a:srgbClr val="CED95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844;p24">
              <a:extLst>
                <a:ext uri="{FF2B5EF4-FFF2-40B4-BE49-F238E27FC236}">
                  <a16:creationId xmlns:a16="http://schemas.microsoft.com/office/drawing/2014/main" id="{7589C69F-D1ED-1EC5-DCDC-161D31B6DDB1}"/>
                </a:ext>
              </a:extLst>
            </p:cNvPr>
            <p:cNvSpPr/>
            <p:nvPr/>
          </p:nvSpPr>
          <p:spPr>
            <a:xfrm>
              <a:off x="5164149" y="1797646"/>
              <a:ext cx="1181895" cy="1377671"/>
            </a:xfrm>
            <a:custGeom>
              <a:avLst/>
              <a:gdLst/>
              <a:ahLst/>
              <a:cxnLst/>
              <a:rect l="l" t="t" r="r" b="b"/>
              <a:pathLst>
                <a:path w="20900" h="24362" extrusionOk="0">
                  <a:moveTo>
                    <a:pt x="17846" y="0"/>
                  </a:moveTo>
                  <a:cubicBezTo>
                    <a:pt x="17846" y="0"/>
                    <a:pt x="14835" y="1062"/>
                    <a:pt x="13264" y="2502"/>
                  </a:cubicBezTo>
                  <a:cubicBezTo>
                    <a:pt x="11708" y="3956"/>
                    <a:pt x="8727" y="11577"/>
                    <a:pt x="8727" y="11577"/>
                  </a:cubicBezTo>
                  <a:lnTo>
                    <a:pt x="0" y="18398"/>
                  </a:lnTo>
                  <a:cubicBezTo>
                    <a:pt x="0" y="18398"/>
                    <a:pt x="102" y="22369"/>
                    <a:pt x="4131" y="24361"/>
                  </a:cubicBezTo>
                  <a:cubicBezTo>
                    <a:pt x="5658" y="23430"/>
                    <a:pt x="12101" y="17744"/>
                    <a:pt x="12101" y="17744"/>
                  </a:cubicBezTo>
                  <a:cubicBezTo>
                    <a:pt x="17904" y="17395"/>
                    <a:pt x="19344" y="11897"/>
                    <a:pt x="20216" y="11315"/>
                  </a:cubicBezTo>
                  <a:cubicBezTo>
                    <a:pt x="20900" y="5745"/>
                    <a:pt x="17846" y="0"/>
                    <a:pt x="17846" y="0"/>
                  </a:cubicBezTo>
                  <a:close/>
                </a:path>
              </a:pathLst>
            </a:custGeom>
            <a:solidFill>
              <a:srgbClr val="99C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845;p24">
              <a:extLst>
                <a:ext uri="{FF2B5EF4-FFF2-40B4-BE49-F238E27FC236}">
                  <a16:creationId xmlns:a16="http://schemas.microsoft.com/office/drawing/2014/main" id="{14837356-2E43-2D3D-2AF8-707EDA4DCBE4}"/>
                </a:ext>
              </a:extLst>
            </p:cNvPr>
            <p:cNvSpPr/>
            <p:nvPr/>
          </p:nvSpPr>
          <p:spPr>
            <a:xfrm>
              <a:off x="5403745" y="2581412"/>
              <a:ext cx="765461" cy="556848"/>
            </a:xfrm>
            <a:custGeom>
              <a:avLst/>
              <a:gdLst/>
              <a:ahLst/>
              <a:cxnLst/>
              <a:rect l="l" t="t" r="r" b="b"/>
              <a:pathLst>
                <a:path w="13536" h="9847" extrusionOk="0">
                  <a:moveTo>
                    <a:pt x="9958" y="0"/>
                  </a:moveTo>
                  <a:lnTo>
                    <a:pt x="8271" y="1062"/>
                  </a:lnTo>
                  <a:cubicBezTo>
                    <a:pt x="8271" y="1062"/>
                    <a:pt x="7006" y="2967"/>
                    <a:pt x="6162" y="3898"/>
                  </a:cubicBezTo>
                  <a:cubicBezTo>
                    <a:pt x="5907" y="4175"/>
                    <a:pt x="5462" y="4276"/>
                    <a:pt x="4937" y="4276"/>
                  </a:cubicBezTo>
                  <a:cubicBezTo>
                    <a:pt x="3696" y="4276"/>
                    <a:pt x="2005" y="3715"/>
                    <a:pt x="1290" y="3593"/>
                  </a:cubicBezTo>
                  <a:cubicBezTo>
                    <a:pt x="1274" y="3590"/>
                    <a:pt x="1259" y="3588"/>
                    <a:pt x="1243" y="3588"/>
                  </a:cubicBezTo>
                  <a:cubicBezTo>
                    <a:pt x="263" y="3588"/>
                    <a:pt x="0" y="9414"/>
                    <a:pt x="301" y="9672"/>
                  </a:cubicBezTo>
                  <a:cubicBezTo>
                    <a:pt x="359" y="9730"/>
                    <a:pt x="534" y="9789"/>
                    <a:pt x="781" y="9847"/>
                  </a:cubicBezTo>
                  <a:cubicBezTo>
                    <a:pt x="3079" y="8072"/>
                    <a:pt x="7849" y="3884"/>
                    <a:pt x="7849" y="3884"/>
                  </a:cubicBezTo>
                  <a:cubicBezTo>
                    <a:pt x="10584" y="3709"/>
                    <a:pt x="12343" y="2400"/>
                    <a:pt x="13536" y="1019"/>
                  </a:cubicBezTo>
                  <a:lnTo>
                    <a:pt x="9958" y="0"/>
                  </a:lnTo>
                  <a:close/>
                </a:path>
              </a:pathLst>
            </a:custGeom>
            <a:solidFill>
              <a:srgbClr val="99C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846;p24">
              <a:extLst>
                <a:ext uri="{FF2B5EF4-FFF2-40B4-BE49-F238E27FC236}">
                  <a16:creationId xmlns:a16="http://schemas.microsoft.com/office/drawing/2014/main" id="{ADEF4B63-C555-A970-5CE6-29D5D2CDA752}"/>
                </a:ext>
              </a:extLst>
            </p:cNvPr>
            <p:cNvSpPr/>
            <p:nvPr/>
          </p:nvSpPr>
          <p:spPr>
            <a:xfrm>
              <a:off x="6240717" y="1777118"/>
              <a:ext cx="609496" cy="410383"/>
            </a:xfrm>
            <a:custGeom>
              <a:avLst/>
              <a:gdLst/>
              <a:ahLst/>
              <a:cxnLst/>
              <a:rect l="l" t="t" r="r" b="b"/>
              <a:pathLst>
                <a:path w="10778" h="7257" extrusionOk="0">
                  <a:moveTo>
                    <a:pt x="10294" y="0"/>
                  </a:moveTo>
                  <a:cubicBezTo>
                    <a:pt x="9950" y="0"/>
                    <a:pt x="9425" y="250"/>
                    <a:pt x="9250" y="305"/>
                  </a:cubicBezTo>
                  <a:cubicBezTo>
                    <a:pt x="6967" y="1105"/>
                    <a:pt x="2705" y="3825"/>
                    <a:pt x="509" y="4828"/>
                  </a:cubicBezTo>
                  <a:cubicBezTo>
                    <a:pt x="466" y="4843"/>
                    <a:pt x="0" y="5032"/>
                    <a:pt x="0" y="5061"/>
                  </a:cubicBezTo>
                  <a:lnTo>
                    <a:pt x="306" y="7257"/>
                  </a:lnTo>
                  <a:cubicBezTo>
                    <a:pt x="306" y="7257"/>
                    <a:pt x="1978" y="6791"/>
                    <a:pt x="3927" y="5890"/>
                  </a:cubicBezTo>
                  <a:cubicBezTo>
                    <a:pt x="8625" y="3708"/>
                    <a:pt x="10777" y="392"/>
                    <a:pt x="10559" y="101"/>
                  </a:cubicBezTo>
                  <a:cubicBezTo>
                    <a:pt x="10504" y="28"/>
                    <a:pt x="10409" y="0"/>
                    <a:pt x="10294" y="0"/>
                  </a:cubicBezTo>
                  <a:close/>
                </a:path>
              </a:pathLst>
            </a:custGeom>
            <a:solidFill>
              <a:srgbClr val="99C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847;p24">
              <a:extLst>
                <a:ext uri="{FF2B5EF4-FFF2-40B4-BE49-F238E27FC236}">
                  <a16:creationId xmlns:a16="http://schemas.microsoft.com/office/drawing/2014/main" id="{CC4D3D9D-3B29-E338-FE18-9DD81398BDA7}"/>
                </a:ext>
              </a:extLst>
            </p:cNvPr>
            <p:cNvSpPr/>
            <p:nvPr/>
          </p:nvSpPr>
          <p:spPr>
            <a:xfrm>
              <a:off x="6419183" y="1905371"/>
              <a:ext cx="158792" cy="197416"/>
            </a:xfrm>
            <a:custGeom>
              <a:avLst/>
              <a:gdLst/>
              <a:ahLst/>
              <a:cxnLst/>
              <a:rect l="l" t="t" r="r" b="b"/>
              <a:pathLst>
                <a:path w="2808" h="3491" extrusionOk="0">
                  <a:moveTo>
                    <a:pt x="2095" y="0"/>
                  </a:moveTo>
                  <a:cubicBezTo>
                    <a:pt x="1382" y="378"/>
                    <a:pt x="669" y="800"/>
                    <a:pt x="0" y="1164"/>
                  </a:cubicBezTo>
                  <a:cubicBezTo>
                    <a:pt x="160" y="1993"/>
                    <a:pt x="422" y="3011"/>
                    <a:pt x="480" y="3084"/>
                  </a:cubicBezTo>
                  <a:cubicBezTo>
                    <a:pt x="509" y="3142"/>
                    <a:pt x="742" y="3302"/>
                    <a:pt x="1033" y="3491"/>
                  </a:cubicBezTo>
                  <a:cubicBezTo>
                    <a:pt x="1673" y="3185"/>
                    <a:pt x="2255" y="2851"/>
                    <a:pt x="2807" y="2502"/>
                  </a:cubicBezTo>
                  <a:lnTo>
                    <a:pt x="2807" y="2502"/>
                  </a:lnTo>
                  <a:cubicBezTo>
                    <a:pt x="2676" y="2521"/>
                    <a:pt x="2555" y="2528"/>
                    <a:pt x="2452" y="2528"/>
                  </a:cubicBezTo>
                  <a:cubicBezTo>
                    <a:pt x="2245" y="2528"/>
                    <a:pt x="2109" y="2502"/>
                    <a:pt x="2109" y="2502"/>
                  </a:cubicBezTo>
                  <a:lnTo>
                    <a:pt x="2095" y="0"/>
                  </a:lnTo>
                  <a:close/>
                </a:path>
              </a:pathLst>
            </a:custGeom>
            <a:solidFill>
              <a:srgbClr val="99C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848;p24">
              <a:extLst>
                <a:ext uri="{FF2B5EF4-FFF2-40B4-BE49-F238E27FC236}">
                  <a16:creationId xmlns:a16="http://schemas.microsoft.com/office/drawing/2014/main" id="{F2ADFBE4-3EB2-A7F9-4123-026AE3991C1C}"/>
                </a:ext>
              </a:extLst>
            </p:cNvPr>
            <p:cNvSpPr/>
            <p:nvPr/>
          </p:nvSpPr>
          <p:spPr>
            <a:xfrm>
              <a:off x="6077858" y="1603174"/>
              <a:ext cx="621824" cy="398451"/>
            </a:xfrm>
            <a:custGeom>
              <a:avLst/>
              <a:gdLst/>
              <a:ahLst/>
              <a:cxnLst/>
              <a:rect l="l" t="t" r="r" b="b"/>
              <a:pathLst>
                <a:path w="10996" h="7046" extrusionOk="0">
                  <a:moveTo>
                    <a:pt x="10010" y="0"/>
                  </a:moveTo>
                  <a:cubicBezTo>
                    <a:pt x="8686" y="0"/>
                    <a:pt x="1688" y="3439"/>
                    <a:pt x="1688" y="3439"/>
                  </a:cubicBezTo>
                  <a:cubicBezTo>
                    <a:pt x="1" y="4123"/>
                    <a:pt x="1019" y="7046"/>
                    <a:pt x="1019" y="7046"/>
                  </a:cubicBezTo>
                  <a:cubicBezTo>
                    <a:pt x="1019" y="7046"/>
                    <a:pt x="4873" y="4704"/>
                    <a:pt x="6516" y="3832"/>
                  </a:cubicBezTo>
                  <a:cubicBezTo>
                    <a:pt x="8145" y="2959"/>
                    <a:pt x="10996" y="356"/>
                    <a:pt x="10152" y="21"/>
                  </a:cubicBezTo>
                  <a:cubicBezTo>
                    <a:pt x="10117" y="7"/>
                    <a:pt x="10069" y="0"/>
                    <a:pt x="10010" y="0"/>
                  </a:cubicBezTo>
                  <a:close/>
                </a:path>
              </a:pathLst>
            </a:custGeom>
            <a:solidFill>
              <a:srgbClr val="99C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849;p24">
              <a:extLst>
                <a:ext uri="{FF2B5EF4-FFF2-40B4-BE49-F238E27FC236}">
                  <a16:creationId xmlns:a16="http://schemas.microsoft.com/office/drawing/2014/main" id="{81A6CE31-2828-FC77-7C61-0FF995409F4B}"/>
                </a:ext>
              </a:extLst>
            </p:cNvPr>
            <p:cNvSpPr/>
            <p:nvPr/>
          </p:nvSpPr>
          <p:spPr>
            <a:xfrm>
              <a:off x="5831137" y="1531131"/>
              <a:ext cx="672832" cy="1226343"/>
            </a:xfrm>
            <a:custGeom>
              <a:avLst/>
              <a:gdLst/>
              <a:ahLst/>
              <a:cxnLst/>
              <a:rect l="l" t="t" r="r" b="b"/>
              <a:pathLst>
                <a:path w="11898" h="21686" extrusionOk="0">
                  <a:moveTo>
                    <a:pt x="989" y="1"/>
                  </a:moveTo>
                  <a:cubicBezTo>
                    <a:pt x="437" y="1"/>
                    <a:pt x="0" y="437"/>
                    <a:pt x="0" y="975"/>
                  </a:cubicBezTo>
                  <a:lnTo>
                    <a:pt x="0" y="20711"/>
                  </a:lnTo>
                  <a:cubicBezTo>
                    <a:pt x="0" y="21250"/>
                    <a:pt x="437" y="21686"/>
                    <a:pt x="989" y="21686"/>
                  </a:cubicBezTo>
                  <a:lnTo>
                    <a:pt x="10908" y="21686"/>
                  </a:lnTo>
                  <a:cubicBezTo>
                    <a:pt x="11461" y="21686"/>
                    <a:pt x="11897" y="21250"/>
                    <a:pt x="11897" y="20711"/>
                  </a:cubicBezTo>
                  <a:lnTo>
                    <a:pt x="11897" y="975"/>
                  </a:lnTo>
                  <a:cubicBezTo>
                    <a:pt x="11883" y="437"/>
                    <a:pt x="11432" y="1"/>
                    <a:pt x="10908" y="1"/>
                  </a:cubicBezTo>
                  <a:close/>
                </a:path>
              </a:pathLst>
            </a:custGeom>
            <a:solidFill>
              <a:srgbClr val="0EB1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850;p24">
              <a:extLst>
                <a:ext uri="{FF2B5EF4-FFF2-40B4-BE49-F238E27FC236}">
                  <a16:creationId xmlns:a16="http://schemas.microsoft.com/office/drawing/2014/main" id="{D2FDA88B-3A43-3AA9-2455-E98FCCF17887}"/>
                </a:ext>
              </a:extLst>
            </p:cNvPr>
            <p:cNvSpPr/>
            <p:nvPr/>
          </p:nvSpPr>
          <p:spPr>
            <a:xfrm>
              <a:off x="5872248" y="1571450"/>
              <a:ext cx="592248" cy="1042952"/>
            </a:xfrm>
            <a:custGeom>
              <a:avLst/>
              <a:gdLst/>
              <a:ahLst/>
              <a:cxnLst/>
              <a:rect l="l" t="t" r="r" b="b"/>
              <a:pathLst>
                <a:path w="10473" h="18443" extrusionOk="0">
                  <a:moveTo>
                    <a:pt x="277" y="0"/>
                  </a:moveTo>
                  <a:cubicBezTo>
                    <a:pt x="131" y="0"/>
                    <a:pt x="1" y="117"/>
                    <a:pt x="1" y="262"/>
                  </a:cubicBezTo>
                  <a:lnTo>
                    <a:pt x="1" y="18180"/>
                  </a:lnTo>
                  <a:cubicBezTo>
                    <a:pt x="1" y="18326"/>
                    <a:pt x="131" y="18442"/>
                    <a:pt x="277" y="18442"/>
                  </a:cubicBezTo>
                  <a:lnTo>
                    <a:pt x="10196" y="18442"/>
                  </a:lnTo>
                  <a:cubicBezTo>
                    <a:pt x="10341" y="18442"/>
                    <a:pt x="10472" y="18326"/>
                    <a:pt x="10472" y="18180"/>
                  </a:cubicBezTo>
                  <a:lnTo>
                    <a:pt x="10472" y="262"/>
                  </a:lnTo>
                  <a:cubicBezTo>
                    <a:pt x="10458" y="117"/>
                    <a:pt x="10327" y="0"/>
                    <a:pt x="10181" y="0"/>
                  </a:cubicBezTo>
                  <a:lnTo>
                    <a:pt x="7927" y="0"/>
                  </a:lnTo>
                  <a:cubicBezTo>
                    <a:pt x="7636" y="0"/>
                    <a:pt x="7389" y="175"/>
                    <a:pt x="7287" y="451"/>
                  </a:cubicBezTo>
                  <a:cubicBezTo>
                    <a:pt x="7200" y="728"/>
                    <a:pt x="6938" y="902"/>
                    <a:pt x="6662" y="902"/>
                  </a:cubicBezTo>
                  <a:lnTo>
                    <a:pt x="3797" y="902"/>
                  </a:lnTo>
                  <a:cubicBezTo>
                    <a:pt x="3506" y="902"/>
                    <a:pt x="3258" y="728"/>
                    <a:pt x="3157" y="451"/>
                  </a:cubicBezTo>
                  <a:cubicBezTo>
                    <a:pt x="3069" y="175"/>
                    <a:pt x="2822" y="0"/>
                    <a:pt x="2531" y="0"/>
                  </a:cubicBezTo>
                  <a:close/>
                </a:path>
              </a:pathLst>
            </a:custGeom>
            <a:solidFill>
              <a:srgbClr val="C4D1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851;p24">
              <a:extLst>
                <a:ext uri="{FF2B5EF4-FFF2-40B4-BE49-F238E27FC236}">
                  <a16:creationId xmlns:a16="http://schemas.microsoft.com/office/drawing/2014/main" id="{CB60A3E9-9695-4F26-5685-1E955124980D}"/>
                </a:ext>
              </a:extLst>
            </p:cNvPr>
            <p:cNvSpPr/>
            <p:nvPr/>
          </p:nvSpPr>
          <p:spPr>
            <a:xfrm>
              <a:off x="6148600" y="1559914"/>
              <a:ext cx="37040" cy="37097"/>
            </a:xfrm>
            <a:custGeom>
              <a:avLst/>
              <a:gdLst/>
              <a:ahLst/>
              <a:cxnLst/>
              <a:rect l="l" t="t" r="r" b="b"/>
              <a:pathLst>
                <a:path w="655" h="656" extrusionOk="0">
                  <a:moveTo>
                    <a:pt x="335" y="1"/>
                  </a:moveTo>
                  <a:cubicBezTo>
                    <a:pt x="146" y="1"/>
                    <a:pt x="0" y="146"/>
                    <a:pt x="0" y="321"/>
                  </a:cubicBezTo>
                  <a:cubicBezTo>
                    <a:pt x="0" y="510"/>
                    <a:pt x="146" y="655"/>
                    <a:pt x="335" y="655"/>
                  </a:cubicBezTo>
                  <a:cubicBezTo>
                    <a:pt x="509" y="655"/>
                    <a:pt x="655" y="510"/>
                    <a:pt x="655" y="321"/>
                  </a:cubicBezTo>
                  <a:cubicBezTo>
                    <a:pt x="655" y="146"/>
                    <a:pt x="509" y="1"/>
                    <a:pt x="335" y="1"/>
                  </a:cubicBezTo>
                  <a:close/>
                </a:path>
              </a:pathLst>
            </a:custGeom>
            <a:solidFill>
              <a:srgbClr val="C4D1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852;p24">
              <a:extLst>
                <a:ext uri="{FF2B5EF4-FFF2-40B4-BE49-F238E27FC236}">
                  <a16:creationId xmlns:a16="http://schemas.microsoft.com/office/drawing/2014/main" id="{521E670B-9589-FF5A-3366-83529FC14FF1}"/>
                </a:ext>
              </a:extLst>
            </p:cNvPr>
            <p:cNvSpPr/>
            <p:nvPr/>
          </p:nvSpPr>
          <p:spPr>
            <a:xfrm>
              <a:off x="6218493" y="1567322"/>
              <a:ext cx="23072" cy="22281"/>
            </a:xfrm>
            <a:custGeom>
              <a:avLst/>
              <a:gdLst/>
              <a:ahLst/>
              <a:cxnLst/>
              <a:rect l="l" t="t" r="r" b="b"/>
              <a:pathLst>
                <a:path w="408" h="394" extrusionOk="0">
                  <a:moveTo>
                    <a:pt x="204" y="1"/>
                  </a:moveTo>
                  <a:cubicBezTo>
                    <a:pt x="102" y="1"/>
                    <a:pt x="1" y="88"/>
                    <a:pt x="1" y="190"/>
                  </a:cubicBezTo>
                  <a:cubicBezTo>
                    <a:pt x="1" y="306"/>
                    <a:pt x="102" y="393"/>
                    <a:pt x="204" y="393"/>
                  </a:cubicBezTo>
                  <a:cubicBezTo>
                    <a:pt x="306" y="393"/>
                    <a:pt x="408" y="306"/>
                    <a:pt x="408" y="190"/>
                  </a:cubicBezTo>
                  <a:cubicBezTo>
                    <a:pt x="408" y="88"/>
                    <a:pt x="306" y="1"/>
                    <a:pt x="204" y="1"/>
                  </a:cubicBezTo>
                  <a:close/>
                </a:path>
              </a:pathLst>
            </a:custGeom>
            <a:solidFill>
              <a:srgbClr val="C4D1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853;p24">
              <a:extLst>
                <a:ext uri="{FF2B5EF4-FFF2-40B4-BE49-F238E27FC236}">
                  <a16:creationId xmlns:a16="http://schemas.microsoft.com/office/drawing/2014/main" id="{A00D41E0-12CE-5E1B-9A72-1D581133457C}"/>
                </a:ext>
              </a:extLst>
            </p:cNvPr>
            <p:cNvSpPr/>
            <p:nvPr/>
          </p:nvSpPr>
          <p:spPr>
            <a:xfrm>
              <a:off x="6093465" y="1567322"/>
              <a:ext cx="22281" cy="22281"/>
            </a:xfrm>
            <a:custGeom>
              <a:avLst/>
              <a:gdLst/>
              <a:ahLst/>
              <a:cxnLst/>
              <a:rect l="l" t="t" r="r" b="b"/>
              <a:pathLst>
                <a:path w="394" h="394" extrusionOk="0">
                  <a:moveTo>
                    <a:pt x="205" y="1"/>
                  </a:moveTo>
                  <a:cubicBezTo>
                    <a:pt x="88" y="1"/>
                    <a:pt x="1" y="88"/>
                    <a:pt x="1" y="190"/>
                  </a:cubicBezTo>
                  <a:cubicBezTo>
                    <a:pt x="1" y="306"/>
                    <a:pt x="88" y="393"/>
                    <a:pt x="205" y="393"/>
                  </a:cubicBezTo>
                  <a:cubicBezTo>
                    <a:pt x="306" y="393"/>
                    <a:pt x="394" y="306"/>
                    <a:pt x="394" y="190"/>
                  </a:cubicBezTo>
                  <a:cubicBezTo>
                    <a:pt x="394" y="88"/>
                    <a:pt x="306" y="1"/>
                    <a:pt x="205" y="1"/>
                  </a:cubicBezTo>
                  <a:close/>
                </a:path>
              </a:pathLst>
            </a:custGeom>
            <a:solidFill>
              <a:srgbClr val="C4D1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854;p24">
              <a:extLst>
                <a:ext uri="{FF2B5EF4-FFF2-40B4-BE49-F238E27FC236}">
                  <a16:creationId xmlns:a16="http://schemas.microsoft.com/office/drawing/2014/main" id="{5B7E40C2-B186-A4A2-7A3F-4CC42ACBE8E2}"/>
                </a:ext>
              </a:extLst>
            </p:cNvPr>
            <p:cNvSpPr/>
            <p:nvPr/>
          </p:nvSpPr>
          <p:spPr>
            <a:xfrm>
              <a:off x="5871456" y="1765526"/>
              <a:ext cx="592192" cy="537168"/>
            </a:xfrm>
            <a:custGeom>
              <a:avLst/>
              <a:gdLst/>
              <a:ahLst/>
              <a:cxnLst/>
              <a:rect l="l" t="t" r="r" b="b"/>
              <a:pathLst>
                <a:path w="10472" h="9499" extrusionOk="0">
                  <a:moveTo>
                    <a:pt x="0" y="1"/>
                  </a:moveTo>
                  <a:lnTo>
                    <a:pt x="0" y="9498"/>
                  </a:lnTo>
                  <a:lnTo>
                    <a:pt x="10472" y="9498"/>
                  </a:lnTo>
                  <a:lnTo>
                    <a:pt x="10472" y="1"/>
                  </a:lnTo>
                  <a:close/>
                </a:path>
              </a:pathLst>
            </a:custGeom>
            <a:solidFill>
              <a:srgbClr val="D5F7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855;p24">
              <a:extLst>
                <a:ext uri="{FF2B5EF4-FFF2-40B4-BE49-F238E27FC236}">
                  <a16:creationId xmlns:a16="http://schemas.microsoft.com/office/drawing/2014/main" id="{42570FFD-40D4-FEEB-1705-C38EAC4E4657}"/>
                </a:ext>
              </a:extLst>
            </p:cNvPr>
            <p:cNvSpPr/>
            <p:nvPr/>
          </p:nvSpPr>
          <p:spPr>
            <a:xfrm>
              <a:off x="5871456" y="2351937"/>
              <a:ext cx="592192" cy="192496"/>
            </a:xfrm>
            <a:custGeom>
              <a:avLst/>
              <a:gdLst/>
              <a:ahLst/>
              <a:cxnLst/>
              <a:rect l="l" t="t" r="r" b="b"/>
              <a:pathLst>
                <a:path w="10472" h="3404" extrusionOk="0">
                  <a:moveTo>
                    <a:pt x="0" y="1"/>
                  </a:moveTo>
                  <a:lnTo>
                    <a:pt x="0" y="3404"/>
                  </a:lnTo>
                  <a:lnTo>
                    <a:pt x="10472" y="3404"/>
                  </a:lnTo>
                  <a:lnTo>
                    <a:pt x="10472" y="1"/>
                  </a:lnTo>
                  <a:close/>
                </a:path>
              </a:pathLst>
            </a:custGeom>
            <a:solidFill>
              <a:srgbClr val="D5F7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856;p24">
              <a:extLst>
                <a:ext uri="{FF2B5EF4-FFF2-40B4-BE49-F238E27FC236}">
                  <a16:creationId xmlns:a16="http://schemas.microsoft.com/office/drawing/2014/main" id="{D63E2110-C70A-79CD-3964-6AB91AA1C956}"/>
                </a:ext>
              </a:extLst>
            </p:cNvPr>
            <p:cNvSpPr/>
            <p:nvPr/>
          </p:nvSpPr>
          <p:spPr>
            <a:xfrm>
              <a:off x="6065530" y="2651306"/>
              <a:ext cx="202392" cy="71649"/>
            </a:xfrm>
            <a:custGeom>
              <a:avLst/>
              <a:gdLst/>
              <a:ahLst/>
              <a:cxnLst/>
              <a:rect l="l" t="t" r="r" b="b"/>
              <a:pathLst>
                <a:path w="3579" h="1267" extrusionOk="0">
                  <a:moveTo>
                    <a:pt x="364" y="1"/>
                  </a:moveTo>
                  <a:cubicBezTo>
                    <a:pt x="160" y="1"/>
                    <a:pt x="0" y="175"/>
                    <a:pt x="0" y="364"/>
                  </a:cubicBezTo>
                  <a:lnTo>
                    <a:pt x="0" y="902"/>
                  </a:lnTo>
                  <a:cubicBezTo>
                    <a:pt x="0" y="1092"/>
                    <a:pt x="160" y="1266"/>
                    <a:pt x="364" y="1266"/>
                  </a:cubicBezTo>
                  <a:lnTo>
                    <a:pt x="3215" y="1266"/>
                  </a:lnTo>
                  <a:cubicBezTo>
                    <a:pt x="3418" y="1266"/>
                    <a:pt x="3578" y="1092"/>
                    <a:pt x="3578" y="902"/>
                  </a:cubicBezTo>
                  <a:lnTo>
                    <a:pt x="3578" y="364"/>
                  </a:lnTo>
                  <a:cubicBezTo>
                    <a:pt x="3578" y="175"/>
                    <a:pt x="3418" y="1"/>
                    <a:pt x="3215" y="1"/>
                  </a:cubicBezTo>
                  <a:close/>
                </a:path>
              </a:pathLst>
            </a:custGeom>
            <a:solidFill>
              <a:srgbClr val="29BA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857;p24">
              <a:extLst>
                <a:ext uri="{FF2B5EF4-FFF2-40B4-BE49-F238E27FC236}">
                  <a16:creationId xmlns:a16="http://schemas.microsoft.com/office/drawing/2014/main" id="{953FA3F0-7F6F-2CDF-B618-88DFBE35FFCE}"/>
                </a:ext>
              </a:extLst>
            </p:cNvPr>
            <p:cNvSpPr/>
            <p:nvPr/>
          </p:nvSpPr>
          <p:spPr>
            <a:xfrm>
              <a:off x="5918335" y="1838756"/>
              <a:ext cx="497640" cy="343032"/>
            </a:xfrm>
            <a:custGeom>
              <a:avLst/>
              <a:gdLst/>
              <a:ahLst/>
              <a:cxnLst/>
              <a:rect l="l" t="t" r="r" b="b"/>
              <a:pathLst>
                <a:path w="8800" h="6066" extrusionOk="0">
                  <a:moveTo>
                    <a:pt x="669" y="0"/>
                  </a:moveTo>
                  <a:cubicBezTo>
                    <a:pt x="291" y="0"/>
                    <a:pt x="0" y="306"/>
                    <a:pt x="0" y="669"/>
                  </a:cubicBezTo>
                  <a:lnTo>
                    <a:pt x="0" y="5396"/>
                  </a:lnTo>
                  <a:cubicBezTo>
                    <a:pt x="0" y="5774"/>
                    <a:pt x="305" y="6065"/>
                    <a:pt x="669" y="6065"/>
                  </a:cubicBezTo>
                  <a:lnTo>
                    <a:pt x="8116" y="6065"/>
                  </a:lnTo>
                  <a:cubicBezTo>
                    <a:pt x="8494" y="6065"/>
                    <a:pt x="8785" y="5760"/>
                    <a:pt x="8785" y="5396"/>
                  </a:cubicBezTo>
                  <a:lnTo>
                    <a:pt x="8785" y="669"/>
                  </a:lnTo>
                  <a:cubicBezTo>
                    <a:pt x="8799" y="306"/>
                    <a:pt x="8494" y="0"/>
                    <a:pt x="8116" y="0"/>
                  </a:cubicBezTo>
                  <a:close/>
                </a:path>
              </a:pathLst>
            </a:custGeom>
            <a:solidFill>
              <a:srgbClr val="7FE6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858;p24">
              <a:extLst>
                <a:ext uri="{FF2B5EF4-FFF2-40B4-BE49-F238E27FC236}">
                  <a16:creationId xmlns:a16="http://schemas.microsoft.com/office/drawing/2014/main" id="{9DD99DCD-727D-6E7F-04D5-EE4A5C0A73A0}"/>
                </a:ext>
              </a:extLst>
            </p:cNvPr>
            <p:cNvSpPr/>
            <p:nvPr/>
          </p:nvSpPr>
          <p:spPr>
            <a:xfrm>
              <a:off x="5942142" y="1959827"/>
              <a:ext cx="439280" cy="176719"/>
            </a:xfrm>
            <a:custGeom>
              <a:avLst/>
              <a:gdLst/>
              <a:ahLst/>
              <a:cxnLst/>
              <a:rect l="l" t="t" r="r" b="b"/>
              <a:pathLst>
                <a:path w="7768" h="3125" extrusionOk="0">
                  <a:moveTo>
                    <a:pt x="2731" y="1"/>
                  </a:moveTo>
                  <a:cubicBezTo>
                    <a:pt x="2597" y="1"/>
                    <a:pt x="2459" y="63"/>
                    <a:pt x="2357" y="186"/>
                  </a:cubicBezTo>
                  <a:lnTo>
                    <a:pt x="1" y="3124"/>
                  </a:lnTo>
                  <a:lnTo>
                    <a:pt x="7767" y="3124"/>
                  </a:lnTo>
                  <a:lnTo>
                    <a:pt x="5964" y="855"/>
                  </a:lnTo>
                  <a:cubicBezTo>
                    <a:pt x="5877" y="739"/>
                    <a:pt x="5746" y="681"/>
                    <a:pt x="5611" y="681"/>
                  </a:cubicBezTo>
                  <a:cubicBezTo>
                    <a:pt x="5477" y="681"/>
                    <a:pt x="5338" y="739"/>
                    <a:pt x="5237" y="855"/>
                  </a:cubicBezTo>
                  <a:lnTo>
                    <a:pt x="4437" y="1859"/>
                  </a:lnTo>
                  <a:lnTo>
                    <a:pt x="3084" y="186"/>
                  </a:lnTo>
                  <a:cubicBezTo>
                    <a:pt x="2997" y="63"/>
                    <a:pt x="2866" y="1"/>
                    <a:pt x="2731" y="1"/>
                  </a:cubicBezTo>
                  <a:close/>
                </a:path>
              </a:pathLst>
            </a:custGeom>
            <a:solidFill>
              <a:srgbClr val="958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859;p24">
              <a:extLst>
                <a:ext uri="{FF2B5EF4-FFF2-40B4-BE49-F238E27FC236}">
                  <a16:creationId xmlns:a16="http://schemas.microsoft.com/office/drawing/2014/main" id="{ED00EECE-5991-638C-E249-2ABCE135CFAC}"/>
                </a:ext>
              </a:extLst>
            </p:cNvPr>
            <p:cNvSpPr/>
            <p:nvPr/>
          </p:nvSpPr>
          <p:spPr>
            <a:xfrm>
              <a:off x="6163415" y="1921827"/>
              <a:ext cx="67464" cy="67464"/>
            </a:xfrm>
            <a:custGeom>
              <a:avLst/>
              <a:gdLst/>
              <a:ahLst/>
              <a:cxnLst/>
              <a:rect l="l" t="t" r="r" b="b"/>
              <a:pathLst>
                <a:path w="1193" h="1193" extrusionOk="0">
                  <a:moveTo>
                    <a:pt x="596" y="0"/>
                  </a:moveTo>
                  <a:cubicBezTo>
                    <a:pt x="277" y="0"/>
                    <a:pt x="0" y="277"/>
                    <a:pt x="0" y="596"/>
                  </a:cubicBezTo>
                  <a:cubicBezTo>
                    <a:pt x="0" y="931"/>
                    <a:pt x="277" y="1193"/>
                    <a:pt x="596" y="1193"/>
                  </a:cubicBezTo>
                  <a:cubicBezTo>
                    <a:pt x="916" y="1193"/>
                    <a:pt x="1193" y="931"/>
                    <a:pt x="1193" y="596"/>
                  </a:cubicBezTo>
                  <a:cubicBezTo>
                    <a:pt x="1193" y="277"/>
                    <a:pt x="916" y="0"/>
                    <a:pt x="596" y="0"/>
                  </a:cubicBezTo>
                  <a:close/>
                </a:path>
              </a:pathLst>
            </a:custGeom>
            <a:solidFill>
              <a:srgbClr val="007B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860;p24">
              <a:extLst>
                <a:ext uri="{FF2B5EF4-FFF2-40B4-BE49-F238E27FC236}">
                  <a16:creationId xmlns:a16="http://schemas.microsoft.com/office/drawing/2014/main" id="{DCBC5711-7888-39F7-A254-43FC7BCC08F9}"/>
                </a:ext>
              </a:extLst>
            </p:cNvPr>
            <p:cNvSpPr/>
            <p:nvPr/>
          </p:nvSpPr>
          <p:spPr>
            <a:xfrm>
              <a:off x="6022779" y="1893043"/>
              <a:ext cx="102864" cy="37040"/>
            </a:xfrm>
            <a:custGeom>
              <a:avLst/>
              <a:gdLst/>
              <a:ahLst/>
              <a:cxnLst/>
              <a:rect l="l" t="t" r="r" b="b"/>
              <a:pathLst>
                <a:path w="1819" h="655" extrusionOk="0">
                  <a:moveTo>
                    <a:pt x="829" y="0"/>
                  </a:moveTo>
                  <a:cubicBezTo>
                    <a:pt x="596" y="0"/>
                    <a:pt x="393" y="160"/>
                    <a:pt x="364" y="378"/>
                  </a:cubicBezTo>
                  <a:cubicBezTo>
                    <a:pt x="335" y="378"/>
                    <a:pt x="306" y="364"/>
                    <a:pt x="276" y="364"/>
                  </a:cubicBezTo>
                  <a:cubicBezTo>
                    <a:pt x="116" y="364"/>
                    <a:pt x="0" y="495"/>
                    <a:pt x="0" y="655"/>
                  </a:cubicBezTo>
                  <a:lnTo>
                    <a:pt x="1818" y="655"/>
                  </a:lnTo>
                  <a:lnTo>
                    <a:pt x="1818" y="611"/>
                  </a:lnTo>
                  <a:cubicBezTo>
                    <a:pt x="1818" y="422"/>
                    <a:pt x="1644" y="247"/>
                    <a:pt x="1455" y="247"/>
                  </a:cubicBezTo>
                  <a:cubicBezTo>
                    <a:pt x="1396" y="247"/>
                    <a:pt x="1324" y="276"/>
                    <a:pt x="1265" y="291"/>
                  </a:cubicBezTo>
                  <a:cubicBezTo>
                    <a:pt x="1193" y="131"/>
                    <a:pt x="1033" y="0"/>
                    <a:pt x="829" y="0"/>
                  </a:cubicBezTo>
                  <a:close/>
                </a:path>
              </a:pathLst>
            </a:custGeom>
            <a:solidFill>
              <a:srgbClr val="C4D1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861;p24">
              <a:extLst>
                <a:ext uri="{FF2B5EF4-FFF2-40B4-BE49-F238E27FC236}">
                  <a16:creationId xmlns:a16="http://schemas.microsoft.com/office/drawing/2014/main" id="{12E9ACF8-84C8-5E11-E17F-25AD1BC838A0}"/>
                </a:ext>
              </a:extLst>
            </p:cNvPr>
            <p:cNvSpPr/>
            <p:nvPr/>
          </p:nvSpPr>
          <p:spPr>
            <a:xfrm>
              <a:off x="6253044" y="1938282"/>
              <a:ext cx="112704" cy="41168"/>
            </a:xfrm>
            <a:custGeom>
              <a:avLst/>
              <a:gdLst/>
              <a:ahLst/>
              <a:cxnLst/>
              <a:rect l="l" t="t" r="r" b="b"/>
              <a:pathLst>
                <a:path w="1993" h="728" extrusionOk="0">
                  <a:moveTo>
                    <a:pt x="917" y="0"/>
                  </a:moveTo>
                  <a:cubicBezTo>
                    <a:pt x="669" y="0"/>
                    <a:pt x="451" y="175"/>
                    <a:pt x="408" y="407"/>
                  </a:cubicBezTo>
                  <a:cubicBezTo>
                    <a:pt x="393" y="407"/>
                    <a:pt x="364" y="393"/>
                    <a:pt x="320" y="393"/>
                  </a:cubicBezTo>
                  <a:cubicBezTo>
                    <a:pt x="146" y="393"/>
                    <a:pt x="0" y="538"/>
                    <a:pt x="0" y="727"/>
                  </a:cubicBezTo>
                  <a:lnTo>
                    <a:pt x="1978" y="727"/>
                  </a:lnTo>
                  <a:cubicBezTo>
                    <a:pt x="1993" y="713"/>
                    <a:pt x="1993" y="669"/>
                    <a:pt x="1993" y="655"/>
                  </a:cubicBezTo>
                  <a:cubicBezTo>
                    <a:pt x="1993" y="436"/>
                    <a:pt x="1818" y="247"/>
                    <a:pt x="1600" y="247"/>
                  </a:cubicBezTo>
                  <a:cubicBezTo>
                    <a:pt x="1513" y="247"/>
                    <a:pt x="1469" y="276"/>
                    <a:pt x="1397" y="305"/>
                  </a:cubicBezTo>
                  <a:cubicBezTo>
                    <a:pt x="1309" y="131"/>
                    <a:pt x="1120" y="0"/>
                    <a:pt x="917" y="0"/>
                  </a:cubicBezTo>
                  <a:close/>
                </a:path>
              </a:pathLst>
            </a:custGeom>
            <a:solidFill>
              <a:srgbClr val="C4D1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862;p24">
              <a:extLst>
                <a:ext uri="{FF2B5EF4-FFF2-40B4-BE49-F238E27FC236}">
                  <a16:creationId xmlns:a16="http://schemas.microsoft.com/office/drawing/2014/main" id="{5F023990-4045-1B03-6081-80685A603644}"/>
                </a:ext>
              </a:extLst>
            </p:cNvPr>
            <p:cNvSpPr/>
            <p:nvPr/>
          </p:nvSpPr>
          <p:spPr>
            <a:xfrm>
              <a:off x="5918335" y="2217916"/>
              <a:ext cx="278848" cy="45240"/>
            </a:xfrm>
            <a:custGeom>
              <a:avLst/>
              <a:gdLst/>
              <a:ahLst/>
              <a:cxnLst/>
              <a:rect l="l" t="t" r="r" b="b"/>
              <a:pathLst>
                <a:path w="4931" h="800" extrusionOk="0">
                  <a:moveTo>
                    <a:pt x="407" y="0"/>
                  </a:moveTo>
                  <a:cubicBezTo>
                    <a:pt x="189" y="0"/>
                    <a:pt x="0" y="175"/>
                    <a:pt x="0" y="393"/>
                  </a:cubicBezTo>
                  <a:cubicBezTo>
                    <a:pt x="0" y="611"/>
                    <a:pt x="189" y="800"/>
                    <a:pt x="407" y="800"/>
                  </a:cubicBezTo>
                  <a:lnTo>
                    <a:pt x="4509" y="800"/>
                  </a:lnTo>
                  <a:cubicBezTo>
                    <a:pt x="4727" y="800"/>
                    <a:pt x="4916" y="611"/>
                    <a:pt x="4916" y="393"/>
                  </a:cubicBezTo>
                  <a:cubicBezTo>
                    <a:pt x="4930" y="175"/>
                    <a:pt x="4756" y="0"/>
                    <a:pt x="4509" y="0"/>
                  </a:cubicBezTo>
                  <a:close/>
                </a:path>
              </a:pathLst>
            </a:custGeom>
            <a:solidFill>
              <a:srgbClr val="48BA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863;p24">
              <a:extLst>
                <a:ext uri="{FF2B5EF4-FFF2-40B4-BE49-F238E27FC236}">
                  <a16:creationId xmlns:a16="http://schemas.microsoft.com/office/drawing/2014/main" id="{6FF0417B-2BD2-4781-D080-A4DDDA9B7D89}"/>
                </a:ext>
              </a:extLst>
            </p:cNvPr>
            <p:cNvSpPr/>
            <p:nvPr/>
          </p:nvSpPr>
          <p:spPr>
            <a:xfrm>
              <a:off x="5918335" y="1690712"/>
              <a:ext cx="278848" cy="45297"/>
            </a:xfrm>
            <a:custGeom>
              <a:avLst/>
              <a:gdLst/>
              <a:ahLst/>
              <a:cxnLst/>
              <a:rect l="l" t="t" r="r" b="b"/>
              <a:pathLst>
                <a:path w="4931" h="801" extrusionOk="0">
                  <a:moveTo>
                    <a:pt x="407" y="0"/>
                  </a:moveTo>
                  <a:cubicBezTo>
                    <a:pt x="189" y="0"/>
                    <a:pt x="0" y="175"/>
                    <a:pt x="0" y="393"/>
                  </a:cubicBezTo>
                  <a:cubicBezTo>
                    <a:pt x="0" y="611"/>
                    <a:pt x="189" y="800"/>
                    <a:pt x="407" y="800"/>
                  </a:cubicBezTo>
                  <a:lnTo>
                    <a:pt x="4509" y="800"/>
                  </a:lnTo>
                  <a:cubicBezTo>
                    <a:pt x="4727" y="800"/>
                    <a:pt x="4916" y="611"/>
                    <a:pt x="4916" y="393"/>
                  </a:cubicBezTo>
                  <a:cubicBezTo>
                    <a:pt x="4930" y="175"/>
                    <a:pt x="4756" y="0"/>
                    <a:pt x="4509" y="0"/>
                  </a:cubicBezTo>
                  <a:close/>
                </a:path>
              </a:pathLst>
            </a:custGeom>
            <a:solidFill>
              <a:srgbClr val="D5F7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864;p24">
              <a:extLst>
                <a:ext uri="{FF2B5EF4-FFF2-40B4-BE49-F238E27FC236}">
                  <a16:creationId xmlns:a16="http://schemas.microsoft.com/office/drawing/2014/main" id="{947E29F8-D5EB-66E0-704B-A43DD9DD12DE}"/>
                </a:ext>
              </a:extLst>
            </p:cNvPr>
            <p:cNvSpPr/>
            <p:nvPr/>
          </p:nvSpPr>
          <p:spPr>
            <a:xfrm>
              <a:off x="6290027" y="1690712"/>
              <a:ext cx="125937" cy="45297"/>
            </a:xfrm>
            <a:custGeom>
              <a:avLst/>
              <a:gdLst/>
              <a:ahLst/>
              <a:cxnLst/>
              <a:rect l="l" t="t" r="r" b="b"/>
              <a:pathLst>
                <a:path w="2227" h="801" extrusionOk="0">
                  <a:moveTo>
                    <a:pt x="394" y="0"/>
                  </a:moveTo>
                  <a:cubicBezTo>
                    <a:pt x="175" y="0"/>
                    <a:pt x="1" y="175"/>
                    <a:pt x="1" y="393"/>
                  </a:cubicBezTo>
                  <a:cubicBezTo>
                    <a:pt x="1" y="611"/>
                    <a:pt x="175" y="800"/>
                    <a:pt x="394" y="800"/>
                  </a:cubicBezTo>
                  <a:lnTo>
                    <a:pt x="1833" y="800"/>
                  </a:lnTo>
                  <a:cubicBezTo>
                    <a:pt x="2052" y="800"/>
                    <a:pt x="2226" y="611"/>
                    <a:pt x="2226" y="393"/>
                  </a:cubicBezTo>
                  <a:cubicBezTo>
                    <a:pt x="2226" y="175"/>
                    <a:pt x="2052" y="0"/>
                    <a:pt x="1833" y="0"/>
                  </a:cubicBezTo>
                  <a:close/>
                </a:path>
              </a:pathLst>
            </a:custGeom>
            <a:solidFill>
              <a:srgbClr val="D5F7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865;p24">
              <a:extLst>
                <a:ext uri="{FF2B5EF4-FFF2-40B4-BE49-F238E27FC236}">
                  <a16:creationId xmlns:a16="http://schemas.microsoft.com/office/drawing/2014/main" id="{B0F9EB65-D10E-4060-CFB3-51CEB0E76146}"/>
                </a:ext>
              </a:extLst>
            </p:cNvPr>
            <p:cNvSpPr/>
            <p:nvPr/>
          </p:nvSpPr>
          <p:spPr>
            <a:xfrm>
              <a:off x="5918335" y="2398816"/>
              <a:ext cx="497640" cy="104504"/>
            </a:xfrm>
            <a:custGeom>
              <a:avLst/>
              <a:gdLst/>
              <a:ahLst/>
              <a:cxnLst/>
              <a:rect l="l" t="t" r="r" b="b"/>
              <a:pathLst>
                <a:path w="8800" h="1848" extrusionOk="0">
                  <a:moveTo>
                    <a:pt x="0" y="1"/>
                  </a:moveTo>
                  <a:lnTo>
                    <a:pt x="0" y="1848"/>
                  </a:lnTo>
                  <a:lnTo>
                    <a:pt x="8799" y="1848"/>
                  </a:lnTo>
                  <a:lnTo>
                    <a:pt x="8799" y="1"/>
                  </a:lnTo>
                  <a:close/>
                </a:path>
              </a:pathLst>
            </a:custGeom>
            <a:solidFill>
              <a:srgbClr val="7FE6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866;p24">
              <a:extLst>
                <a:ext uri="{FF2B5EF4-FFF2-40B4-BE49-F238E27FC236}">
                  <a16:creationId xmlns:a16="http://schemas.microsoft.com/office/drawing/2014/main" id="{B4772E0F-61F6-74CE-6EAB-F15ACFBFC5F2}"/>
                </a:ext>
              </a:extLst>
            </p:cNvPr>
            <p:cNvSpPr/>
            <p:nvPr/>
          </p:nvSpPr>
          <p:spPr>
            <a:xfrm>
              <a:off x="5691293" y="2049910"/>
              <a:ext cx="460656" cy="536377"/>
            </a:xfrm>
            <a:custGeom>
              <a:avLst/>
              <a:gdLst/>
              <a:ahLst/>
              <a:cxnLst/>
              <a:rect l="l" t="t" r="r" b="b"/>
              <a:pathLst>
                <a:path w="8146" h="9485" extrusionOk="0">
                  <a:moveTo>
                    <a:pt x="7499" y="0"/>
                  </a:moveTo>
                  <a:cubicBezTo>
                    <a:pt x="6768" y="0"/>
                    <a:pt x="5622" y="1391"/>
                    <a:pt x="4408" y="2535"/>
                  </a:cubicBezTo>
                  <a:cubicBezTo>
                    <a:pt x="3128" y="3698"/>
                    <a:pt x="1252" y="3844"/>
                    <a:pt x="1252" y="3844"/>
                  </a:cubicBezTo>
                  <a:cubicBezTo>
                    <a:pt x="655" y="4484"/>
                    <a:pt x="408" y="5458"/>
                    <a:pt x="234" y="6273"/>
                  </a:cubicBezTo>
                  <a:cubicBezTo>
                    <a:pt x="1" y="7349"/>
                    <a:pt x="132" y="8091"/>
                    <a:pt x="874" y="8934"/>
                  </a:cubicBezTo>
                  <a:cubicBezTo>
                    <a:pt x="1226" y="9328"/>
                    <a:pt x="1582" y="9484"/>
                    <a:pt x="1931" y="9484"/>
                  </a:cubicBezTo>
                  <a:cubicBezTo>
                    <a:pt x="2677" y="9484"/>
                    <a:pt x="3396" y="8773"/>
                    <a:pt x="4001" y="8149"/>
                  </a:cubicBezTo>
                  <a:cubicBezTo>
                    <a:pt x="5004" y="7145"/>
                    <a:pt x="5368" y="4876"/>
                    <a:pt x="6618" y="3509"/>
                  </a:cubicBezTo>
                  <a:cubicBezTo>
                    <a:pt x="7869" y="2157"/>
                    <a:pt x="8146" y="77"/>
                    <a:pt x="7564" y="4"/>
                  </a:cubicBezTo>
                  <a:cubicBezTo>
                    <a:pt x="7543" y="2"/>
                    <a:pt x="7521" y="0"/>
                    <a:pt x="7499" y="0"/>
                  </a:cubicBezTo>
                  <a:close/>
                </a:path>
              </a:pathLst>
            </a:custGeom>
            <a:solidFill>
              <a:srgbClr val="99C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867;p24">
              <a:extLst>
                <a:ext uri="{FF2B5EF4-FFF2-40B4-BE49-F238E27FC236}">
                  <a16:creationId xmlns:a16="http://schemas.microsoft.com/office/drawing/2014/main" id="{E14D5B6B-208A-F06F-89CB-4064FD222A7A}"/>
                </a:ext>
              </a:extLst>
            </p:cNvPr>
            <p:cNvSpPr/>
            <p:nvPr/>
          </p:nvSpPr>
          <p:spPr>
            <a:xfrm>
              <a:off x="6377224" y="2135638"/>
              <a:ext cx="312948" cy="208896"/>
            </a:xfrm>
            <a:custGeom>
              <a:avLst/>
              <a:gdLst/>
              <a:ahLst/>
              <a:cxnLst/>
              <a:rect l="l" t="t" r="r" b="b"/>
              <a:pathLst>
                <a:path w="5534" h="3694" extrusionOk="0">
                  <a:moveTo>
                    <a:pt x="2226" y="1"/>
                  </a:moveTo>
                  <a:lnTo>
                    <a:pt x="2226" y="1499"/>
                  </a:lnTo>
                  <a:cubicBezTo>
                    <a:pt x="1324" y="1935"/>
                    <a:pt x="1" y="3244"/>
                    <a:pt x="597" y="3666"/>
                  </a:cubicBezTo>
                  <a:cubicBezTo>
                    <a:pt x="622" y="3685"/>
                    <a:pt x="669" y="3694"/>
                    <a:pt x="735" y="3694"/>
                  </a:cubicBezTo>
                  <a:cubicBezTo>
                    <a:pt x="1585" y="3694"/>
                    <a:pt x="5533" y="2204"/>
                    <a:pt x="5236" y="1179"/>
                  </a:cubicBezTo>
                  <a:cubicBezTo>
                    <a:pt x="4902" y="73"/>
                    <a:pt x="2226" y="1"/>
                    <a:pt x="2226" y="1"/>
                  </a:cubicBezTo>
                  <a:close/>
                </a:path>
              </a:pathLst>
            </a:custGeom>
            <a:solidFill>
              <a:srgbClr val="99C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868;p24">
              <a:extLst>
                <a:ext uri="{FF2B5EF4-FFF2-40B4-BE49-F238E27FC236}">
                  <a16:creationId xmlns:a16="http://schemas.microsoft.com/office/drawing/2014/main" id="{4FC55F3C-4DC7-5DD2-DCE1-6DA429562008}"/>
                </a:ext>
              </a:extLst>
            </p:cNvPr>
            <p:cNvSpPr/>
            <p:nvPr/>
          </p:nvSpPr>
          <p:spPr>
            <a:xfrm>
              <a:off x="6423311" y="2322362"/>
              <a:ext cx="268047" cy="191705"/>
            </a:xfrm>
            <a:custGeom>
              <a:avLst/>
              <a:gdLst/>
              <a:ahLst/>
              <a:cxnLst/>
              <a:rect l="l" t="t" r="r" b="b"/>
              <a:pathLst>
                <a:path w="4740" h="3390" extrusionOk="0">
                  <a:moveTo>
                    <a:pt x="1411" y="0"/>
                  </a:moveTo>
                  <a:lnTo>
                    <a:pt x="1411" y="1513"/>
                  </a:lnTo>
                  <a:cubicBezTo>
                    <a:pt x="495" y="1949"/>
                    <a:pt x="0" y="3345"/>
                    <a:pt x="436" y="3389"/>
                  </a:cubicBezTo>
                  <a:cubicBezTo>
                    <a:pt x="439" y="3389"/>
                    <a:pt x="442" y="3389"/>
                    <a:pt x="445" y="3389"/>
                  </a:cubicBezTo>
                  <a:cubicBezTo>
                    <a:pt x="923" y="3389"/>
                    <a:pt x="4739" y="2291"/>
                    <a:pt x="4421" y="1193"/>
                  </a:cubicBezTo>
                  <a:cubicBezTo>
                    <a:pt x="4087" y="73"/>
                    <a:pt x="1411" y="0"/>
                    <a:pt x="1411" y="0"/>
                  </a:cubicBezTo>
                  <a:close/>
                </a:path>
              </a:pathLst>
            </a:custGeom>
            <a:solidFill>
              <a:srgbClr val="99C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869;p24">
              <a:extLst>
                <a:ext uri="{FF2B5EF4-FFF2-40B4-BE49-F238E27FC236}">
                  <a16:creationId xmlns:a16="http://schemas.microsoft.com/office/drawing/2014/main" id="{BCFEC998-5C36-FCD3-3780-BF1DA780F381}"/>
                </a:ext>
              </a:extLst>
            </p:cNvPr>
            <p:cNvSpPr/>
            <p:nvPr/>
          </p:nvSpPr>
          <p:spPr>
            <a:xfrm>
              <a:off x="5274362" y="2583051"/>
              <a:ext cx="448272" cy="520656"/>
            </a:xfrm>
            <a:custGeom>
              <a:avLst/>
              <a:gdLst/>
              <a:ahLst/>
              <a:cxnLst/>
              <a:rect l="l" t="t" r="r" b="b"/>
              <a:pathLst>
                <a:path w="7927" h="9207" extrusionOk="0">
                  <a:moveTo>
                    <a:pt x="2865" y="1"/>
                  </a:moveTo>
                  <a:cubicBezTo>
                    <a:pt x="2865" y="1"/>
                    <a:pt x="727" y="1775"/>
                    <a:pt x="0" y="2429"/>
                  </a:cubicBezTo>
                  <a:cubicBezTo>
                    <a:pt x="1120" y="5993"/>
                    <a:pt x="4945" y="9207"/>
                    <a:pt x="4945" y="9207"/>
                  </a:cubicBezTo>
                  <a:lnTo>
                    <a:pt x="7927" y="6793"/>
                  </a:lnTo>
                  <a:lnTo>
                    <a:pt x="6429" y="5527"/>
                  </a:lnTo>
                  <a:lnTo>
                    <a:pt x="5250" y="6182"/>
                  </a:lnTo>
                  <a:cubicBezTo>
                    <a:pt x="5250" y="6182"/>
                    <a:pt x="5614" y="5469"/>
                    <a:pt x="5905" y="4873"/>
                  </a:cubicBezTo>
                  <a:cubicBezTo>
                    <a:pt x="4407" y="3418"/>
                    <a:pt x="2865" y="1"/>
                    <a:pt x="2865" y="1"/>
                  </a:cubicBezTo>
                  <a:close/>
                </a:path>
              </a:pathLst>
            </a:custGeom>
            <a:solidFill>
              <a:srgbClr val="C4D1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870;p24">
              <a:extLst>
                <a:ext uri="{FF2B5EF4-FFF2-40B4-BE49-F238E27FC236}">
                  <a16:creationId xmlns:a16="http://schemas.microsoft.com/office/drawing/2014/main" id="{3022B7A7-7A43-0F8D-CA6D-906287F9D015}"/>
                </a:ext>
              </a:extLst>
            </p:cNvPr>
            <p:cNvSpPr/>
            <p:nvPr/>
          </p:nvSpPr>
          <p:spPr>
            <a:xfrm>
              <a:off x="6021648" y="2063142"/>
              <a:ext cx="110725" cy="121356"/>
            </a:xfrm>
            <a:custGeom>
              <a:avLst/>
              <a:gdLst/>
              <a:ahLst/>
              <a:cxnLst/>
              <a:rect l="l" t="t" r="r" b="b"/>
              <a:pathLst>
                <a:path w="1958" h="2146" extrusionOk="0">
                  <a:moveTo>
                    <a:pt x="1459" y="1"/>
                  </a:moveTo>
                  <a:cubicBezTo>
                    <a:pt x="1445" y="1"/>
                    <a:pt x="1431" y="1"/>
                    <a:pt x="1416" y="3"/>
                  </a:cubicBezTo>
                  <a:cubicBezTo>
                    <a:pt x="907" y="119"/>
                    <a:pt x="20" y="1283"/>
                    <a:pt x="20" y="1283"/>
                  </a:cubicBezTo>
                  <a:cubicBezTo>
                    <a:pt x="1" y="2020"/>
                    <a:pt x="467" y="2146"/>
                    <a:pt x="788" y="2146"/>
                  </a:cubicBezTo>
                  <a:cubicBezTo>
                    <a:pt x="954" y="2146"/>
                    <a:pt x="1082" y="2112"/>
                    <a:pt x="1082" y="2112"/>
                  </a:cubicBezTo>
                  <a:cubicBezTo>
                    <a:pt x="1082" y="2112"/>
                    <a:pt x="1445" y="1675"/>
                    <a:pt x="1722" y="977"/>
                  </a:cubicBezTo>
                  <a:cubicBezTo>
                    <a:pt x="1958" y="297"/>
                    <a:pt x="1756" y="1"/>
                    <a:pt x="1459" y="1"/>
                  </a:cubicBezTo>
                  <a:close/>
                </a:path>
              </a:pathLst>
            </a:custGeom>
            <a:solidFill>
              <a:srgbClr val="C7E2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871;p24">
              <a:extLst>
                <a:ext uri="{FF2B5EF4-FFF2-40B4-BE49-F238E27FC236}">
                  <a16:creationId xmlns:a16="http://schemas.microsoft.com/office/drawing/2014/main" id="{69B6B76A-1730-8869-0B44-0754CABA852C}"/>
                </a:ext>
              </a:extLst>
            </p:cNvPr>
            <p:cNvSpPr/>
            <p:nvPr/>
          </p:nvSpPr>
          <p:spPr>
            <a:xfrm>
              <a:off x="6409287" y="2277123"/>
              <a:ext cx="96305" cy="63675"/>
            </a:xfrm>
            <a:custGeom>
              <a:avLst/>
              <a:gdLst/>
              <a:ahLst/>
              <a:cxnLst/>
              <a:rect l="l" t="t" r="r" b="b"/>
              <a:pathLst>
                <a:path w="1703" h="1126" extrusionOk="0">
                  <a:moveTo>
                    <a:pt x="1179" y="0"/>
                  </a:moveTo>
                  <a:cubicBezTo>
                    <a:pt x="1121" y="0"/>
                    <a:pt x="1063" y="0"/>
                    <a:pt x="1033" y="29"/>
                  </a:cubicBezTo>
                  <a:cubicBezTo>
                    <a:pt x="844" y="102"/>
                    <a:pt x="408" y="320"/>
                    <a:pt x="44" y="800"/>
                  </a:cubicBezTo>
                  <a:cubicBezTo>
                    <a:pt x="1" y="975"/>
                    <a:pt x="88" y="1062"/>
                    <a:pt x="234" y="1120"/>
                  </a:cubicBezTo>
                  <a:cubicBezTo>
                    <a:pt x="242" y="1124"/>
                    <a:pt x="255" y="1125"/>
                    <a:pt x="272" y="1125"/>
                  </a:cubicBezTo>
                  <a:cubicBezTo>
                    <a:pt x="455" y="1125"/>
                    <a:pt x="1086" y="924"/>
                    <a:pt x="1339" y="844"/>
                  </a:cubicBezTo>
                  <a:cubicBezTo>
                    <a:pt x="1412" y="829"/>
                    <a:pt x="1484" y="771"/>
                    <a:pt x="1499" y="698"/>
                  </a:cubicBezTo>
                  <a:cubicBezTo>
                    <a:pt x="1601" y="495"/>
                    <a:pt x="1702" y="102"/>
                    <a:pt x="1179" y="0"/>
                  </a:cubicBezTo>
                  <a:close/>
                </a:path>
              </a:pathLst>
            </a:custGeom>
            <a:solidFill>
              <a:srgbClr val="C7E2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872;p24">
              <a:extLst>
                <a:ext uri="{FF2B5EF4-FFF2-40B4-BE49-F238E27FC236}">
                  <a16:creationId xmlns:a16="http://schemas.microsoft.com/office/drawing/2014/main" id="{84C25BFB-D0A2-C9DA-8D97-73124BDFE2CD}"/>
                </a:ext>
              </a:extLst>
            </p:cNvPr>
            <p:cNvSpPr/>
            <p:nvPr/>
          </p:nvSpPr>
          <p:spPr>
            <a:xfrm>
              <a:off x="6444687" y="2453951"/>
              <a:ext cx="73232" cy="53779"/>
            </a:xfrm>
            <a:custGeom>
              <a:avLst/>
              <a:gdLst/>
              <a:ahLst/>
              <a:cxnLst/>
              <a:rect l="l" t="t" r="r" b="b"/>
              <a:pathLst>
                <a:path w="1295" h="951" extrusionOk="0">
                  <a:moveTo>
                    <a:pt x="873" y="0"/>
                  </a:moveTo>
                  <a:cubicBezTo>
                    <a:pt x="844" y="0"/>
                    <a:pt x="800" y="0"/>
                    <a:pt x="771" y="15"/>
                  </a:cubicBezTo>
                  <a:cubicBezTo>
                    <a:pt x="640" y="102"/>
                    <a:pt x="291" y="306"/>
                    <a:pt x="44" y="713"/>
                  </a:cubicBezTo>
                  <a:cubicBezTo>
                    <a:pt x="0" y="844"/>
                    <a:pt x="102" y="916"/>
                    <a:pt x="204" y="946"/>
                  </a:cubicBezTo>
                  <a:cubicBezTo>
                    <a:pt x="211" y="949"/>
                    <a:pt x="222" y="951"/>
                    <a:pt x="236" y="951"/>
                  </a:cubicBezTo>
                  <a:cubicBezTo>
                    <a:pt x="384" y="951"/>
                    <a:pt x="877" y="748"/>
                    <a:pt x="1076" y="655"/>
                  </a:cubicBezTo>
                  <a:cubicBezTo>
                    <a:pt x="1135" y="640"/>
                    <a:pt x="1193" y="582"/>
                    <a:pt x="1207" y="538"/>
                  </a:cubicBezTo>
                  <a:cubicBezTo>
                    <a:pt x="1236" y="364"/>
                    <a:pt x="1295" y="44"/>
                    <a:pt x="873" y="0"/>
                  </a:cubicBezTo>
                  <a:close/>
                </a:path>
              </a:pathLst>
            </a:custGeom>
            <a:solidFill>
              <a:srgbClr val="C7E2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73;p24">
              <a:extLst>
                <a:ext uri="{FF2B5EF4-FFF2-40B4-BE49-F238E27FC236}">
                  <a16:creationId xmlns:a16="http://schemas.microsoft.com/office/drawing/2014/main" id="{94A136E0-D641-ADB2-6571-B798E2FD1D37}"/>
                </a:ext>
              </a:extLst>
            </p:cNvPr>
            <p:cNvSpPr/>
            <p:nvPr/>
          </p:nvSpPr>
          <p:spPr>
            <a:xfrm>
              <a:off x="6503045" y="2135638"/>
              <a:ext cx="38737" cy="85617"/>
            </a:xfrm>
            <a:custGeom>
              <a:avLst/>
              <a:gdLst/>
              <a:ahLst/>
              <a:cxnLst/>
              <a:rect l="l" t="t" r="r" b="b"/>
              <a:pathLst>
                <a:path w="685" h="1514" extrusionOk="0">
                  <a:moveTo>
                    <a:pt x="1" y="1"/>
                  </a:moveTo>
                  <a:lnTo>
                    <a:pt x="1" y="1513"/>
                  </a:lnTo>
                  <a:lnTo>
                    <a:pt x="641" y="1179"/>
                  </a:lnTo>
                  <a:cubicBezTo>
                    <a:pt x="641" y="1179"/>
                    <a:pt x="321" y="1019"/>
                    <a:pt x="321" y="728"/>
                  </a:cubicBezTo>
                  <a:cubicBezTo>
                    <a:pt x="321" y="539"/>
                    <a:pt x="539" y="233"/>
                    <a:pt x="684" y="59"/>
                  </a:cubicBezTo>
                  <a:cubicBezTo>
                    <a:pt x="306" y="15"/>
                    <a:pt x="1" y="1"/>
                    <a:pt x="1" y="1"/>
                  </a:cubicBezTo>
                  <a:close/>
                </a:path>
              </a:pathLst>
            </a:custGeom>
            <a:solidFill>
              <a:srgbClr val="99C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74;p24">
              <a:extLst>
                <a:ext uri="{FF2B5EF4-FFF2-40B4-BE49-F238E27FC236}">
                  <a16:creationId xmlns:a16="http://schemas.microsoft.com/office/drawing/2014/main" id="{95B11BB1-7DB5-0DA1-FC36-1BA59D04B4E3}"/>
                </a:ext>
              </a:extLst>
            </p:cNvPr>
            <p:cNvSpPr/>
            <p:nvPr/>
          </p:nvSpPr>
          <p:spPr>
            <a:xfrm>
              <a:off x="6497333" y="2324002"/>
              <a:ext cx="64976" cy="84768"/>
            </a:xfrm>
            <a:custGeom>
              <a:avLst/>
              <a:gdLst/>
              <a:ahLst/>
              <a:cxnLst/>
              <a:rect l="l" t="t" r="r" b="b"/>
              <a:pathLst>
                <a:path w="1149" h="1499" extrusionOk="0">
                  <a:moveTo>
                    <a:pt x="102" y="0"/>
                  </a:moveTo>
                  <a:lnTo>
                    <a:pt x="102" y="1498"/>
                  </a:lnTo>
                  <a:cubicBezTo>
                    <a:pt x="102" y="1498"/>
                    <a:pt x="291" y="1455"/>
                    <a:pt x="451" y="1353"/>
                  </a:cubicBezTo>
                  <a:cubicBezTo>
                    <a:pt x="0" y="946"/>
                    <a:pt x="785" y="335"/>
                    <a:pt x="1149" y="102"/>
                  </a:cubicBezTo>
                  <a:cubicBezTo>
                    <a:pt x="582" y="15"/>
                    <a:pt x="102" y="0"/>
                    <a:pt x="102" y="0"/>
                  </a:cubicBezTo>
                  <a:close/>
                </a:path>
              </a:pathLst>
            </a:custGeom>
            <a:solidFill>
              <a:srgbClr val="99C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75;p24">
              <a:extLst>
                <a:ext uri="{FF2B5EF4-FFF2-40B4-BE49-F238E27FC236}">
                  <a16:creationId xmlns:a16="http://schemas.microsoft.com/office/drawing/2014/main" id="{2C11F8C6-F261-0959-BB01-0BC9CBE23577}"/>
                </a:ext>
              </a:extLst>
            </p:cNvPr>
            <p:cNvSpPr/>
            <p:nvPr/>
          </p:nvSpPr>
          <p:spPr>
            <a:xfrm>
              <a:off x="5776851" y="2277123"/>
              <a:ext cx="264880" cy="308028"/>
            </a:xfrm>
            <a:custGeom>
              <a:avLst/>
              <a:gdLst/>
              <a:ahLst/>
              <a:cxnLst/>
              <a:rect l="l" t="t" r="r" b="b"/>
              <a:pathLst>
                <a:path w="4684" h="5447" extrusionOk="0">
                  <a:moveTo>
                    <a:pt x="4684" y="0"/>
                  </a:moveTo>
                  <a:lnTo>
                    <a:pt x="4684" y="0"/>
                  </a:lnTo>
                  <a:cubicBezTo>
                    <a:pt x="4683" y="0"/>
                    <a:pt x="3738" y="829"/>
                    <a:pt x="3331" y="1658"/>
                  </a:cubicBezTo>
                  <a:cubicBezTo>
                    <a:pt x="2909" y="2502"/>
                    <a:pt x="1513" y="5003"/>
                    <a:pt x="0" y="5367"/>
                  </a:cubicBezTo>
                  <a:cubicBezTo>
                    <a:pt x="139" y="5422"/>
                    <a:pt x="278" y="5446"/>
                    <a:pt x="416" y="5446"/>
                  </a:cubicBezTo>
                  <a:cubicBezTo>
                    <a:pt x="1157" y="5446"/>
                    <a:pt x="1872" y="4729"/>
                    <a:pt x="2473" y="4116"/>
                  </a:cubicBezTo>
                  <a:cubicBezTo>
                    <a:pt x="3360" y="3244"/>
                    <a:pt x="3738" y="1367"/>
                    <a:pt x="4684" y="0"/>
                  </a:cubicBezTo>
                  <a:close/>
                </a:path>
              </a:pathLst>
            </a:custGeom>
            <a:solidFill>
              <a:srgbClr val="99CA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76;p24">
              <a:extLst>
                <a:ext uri="{FF2B5EF4-FFF2-40B4-BE49-F238E27FC236}">
                  <a16:creationId xmlns:a16="http://schemas.microsoft.com/office/drawing/2014/main" id="{E30E5F3D-B2C9-0639-B77E-BF4E71798D3A}"/>
                </a:ext>
              </a:extLst>
            </p:cNvPr>
            <p:cNvSpPr/>
            <p:nvPr/>
          </p:nvSpPr>
          <p:spPr>
            <a:xfrm>
              <a:off x="4571975" y="2687497"/>
              <a:ext cx="1029775" cy="956600"/>
            </a:xfrm>
            <a:custGeom>
              <a:avLst/>
              <a:gdLst/>
              <a:ahLst/>
              <a:cxnLst/>
              <a:rect l="l" t="t" r="r" b="b"/>
              <a:pathLst>
                <a:path w="18210" h="16916" extrusionOk="0">
                  <a:moveTo>
                    <a:pt x="13076" y="1"/>
                  </a:moveTo>
                  <a:cubicBezTo>
                    <a:pt x="13076" y="1"/>
                    <a:pt x="2022" y="6007"/>
                    <a:pt x="1" y="7185"/>
                  </a:cubicBezTo>
                  <a:cubicBezTo>
                    <a:pt x="1906" y="13672"/>
                    <a:pt x="6414" y="16915"/>
                    <a:pt x="6414" y="16915"/>
                  </a:cubicBezTo>
                  <a:lnTo>
                    <a:pt x="18210" y="6662"/>
                  </a:lnTo>
                  <a:cubicBezTo>
                    <a:pt x="14457" y="4800"/>
                    <a:pt x="13076" y="1"/>
                    <a:pt x="130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77;p24">
              <a:extLst>
                <a:ext uri="{FF2B5EF4-FFF2-40B4-BE49-F238E27FC236}">
                  <a16:creationId xmlns:a16="http://schemas.microsoft.com/office/drawing/2014/main" id="{71953DEA-C6B0-7BE4-8F50-CBADB21F2728}"/>
                </a:ext>
              </a:extLst>
            </p:cNvPr>
            <p:cNvSpPr/>
            <p:nvPr/>
          </p:nvSpPr>
          <p:spPr>
            <a:xfrm>
              <a:off x="5509547" y="2842950"/>
              <a:ext cx="51065" cy="51065"/>
            </a:xfrm>
            <a:custGeom>
              <a:avLst/>
              <a:gdLst/>
              <a:ahLst/>
              <a:cxnLst/>
              <a:rect l="l" t="t" r="r" b="b"/>
              <a:pathLst>
                <a:path w="903" h="903" extrusionOk="0">
                  <a:moveTo>
                    <a:pt x="452" y="0"/>
                  </a:moveTo>
                  <a:cubicBezTo>
                    <a:pt x="204" y="0"/>
                    <a:pt x="1" y="204"/>
                    <a:pt x="1" y="451"/>
                  </a:cubicBezTo>
                  <a:cubicBezTo>
                    <a:pt x="1" y="713"/>
                    <a:pt x="204" y="902"/>
                    <a:pt x="452" y="902"/>
                  </a:cubicBezTo>
                  <a:cubicBezTo>
                    <a:pt x="713" y="902"/>
                    <a:pt x="902" y="713"/>
                    <a:pt x="902" y="451"/>
                  </a:cubicBezTo>
                  <a:cubicBezTo>
                    <a:pt x="902" y="219"/>
                    <a:pt x="713" y="0"/>
                    <a:pt x="452" y="0"/>
                  </a:cubicBezTo>
                  <a:close/>
                </a:path>
              </a:pathLst>
            </a:custGeom>
            <a:solidFill>
              <a:srgbClr val="4AA1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78;p24">
              <a:extLst>
                <a:ext uri="{FF2B5EF4-FFF2-40B4-BE49-F238E27FC236}">
                  <a16:creationId xmlns:a16="http://schemas.microsoft.com/office/drawing/2014/main" id="{489DBE6B-FC26-01CC-EAE7-94B90D26B40D}"/>
                </a:ext>
              </a:extLst>
            </p:cNvPr>
            <p:cNvSpPr/>
            <p:nvPr/>
          </p:nvSpPr>
          <p:spPr>
            <a:xfrm>
              <a:off x="6761301" y="1468645"/>
              <a:ext cx="273928" cy="313400"/>
            </a:xfrm>
            <a:custGeom>
              <a:avLst/>
              <a:gdLst/>
              <a:ahLst/>
              <a:cxnLst/>
              <a:rect l="l" t="t" r="r" b="b"/>
              <a:pathLst>
                <a:path w="4844" h="5542" extrusionOk="0">
                  <a:moveTo>
                    <a:pt x="437" y="0"/>
                  </a:moveTo>
                  <a:cubicBezTo>
                    <a:pt x="204" y="0"/>
                    <a:pt x="1" y="175"/>
                    <a:pt x="30" y="408"/>
                  </a:cubicBezTo>
                  <a:lnTo>
                    <a:pt x="30" y="3636"/>
                  </a:lnTo>
                  <a:cubicBezTo>
                    <a:pt x="30" y="3855"/>
                    <a:pt x="204" y="4044"/>
                    <a:pt x="437" y="4044"/>
                  </a:cubicBezTo>
                  <a:lnTo>
                    <a:pt x="3578" y="4044"/>
                  </a:lnTo>
                  <a:lnTo>
                    <a:pt x="4844" y="5542"/>
                  </a:lnTo>
                  <a:lnTo>
                    <a:pt x="4844" y="4044"/>
                  </a:lnTo>
                  <a:lnTo>
                    <a:pt x="4844" y="2778"/>
                  </a:lnTo>
                  <a:lnTo>
                    <a:pt x="4844" y="408"/>
                  </a:lnTo>
                  <a:cubicBezTo>
                    <a:pt x="4844" y="190"/>
                    <a:pt x="4655" y="0"/>
                    <a:pt x="4422" y="0"/>
                  </a:cubicBezTo>
                  <a:close/>
                </a:path>
              </a:pathLst>
            </a:custGeom>
            <a:solidFill>
              <a:srgbClr val="7FE6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79;p24">
              <a:extLst>
                <a:ext uri="{FF2B5EF4-FFF2-40B4-BE49-F238E27FC236}">
                  <a16:creationId xmlns:a16="http://schemas.microsoft.com/office/drawing/2014/main" id="{978C30EB-FBC8-207B-A157-CDB0116D8721}"/>
                </a:ext>
              </a:extLst>
            </p:cNvPr>
            <p:cNvSpPr/>
            <p:nvPr/>
          </p:nvSpPr>
          <p:spPr>
            <a:xfrm>
              <a:off x="6818075" y="1506080"/>
              <a:ext cx="155456" cy="142449"/>
            </a:xfrm>
            <a:custGeom>
              <a:avLst/>
              <a:gdLst/>
              <a:ahLst/>
              <a:cxnLst/>
              <a:rect l="l" t="t" r="r" b="b"/>
              <a:pathLst>
                <a:path w="2749" h="2519" extrusionOk="0">
                  <a:moveTo>
                    <a:pt x="1375" y="0"/>
                  </a:moveTo>
                  <a:cubicBezTo>
                    <a:pt x="1309" y="0"/>
                    <a:pt x="1244" y="37"/>
                    <a:pt x="1207" y="109"/>
                  </a:cubicBezTo>
                  <a:lnTo>
                    <a:pt x="946" y="647"/>
                  </a:lnTo>
                  <a:cubicBezTo>
                    <a:pt x="902" y="691"/>
                    <a:pt x="858" y="749"/>
                    <a:pt x="800" y="749"/>
                  </a:cubicBezTo>
                  <a:lnTo>
                    <a:pt x="218" y="836"/>
                  </a:lnTo>
                  <a:cubicBezTo>
                    <a:pt x="58" y="851"/>
                    <a:pt x="0" y="1055"/>
                    <a:pt x="117" y="1171"/>
                  </a:cubicBezTo>
                  <a:lnTo>
                    <a:pt x="553" y="1564"/>
                  </a:lnTo>
                  <a:cubicBezTo>
                    <a:pt x="582" y="1607"/>
                    <a:pt x="626" y="1680"/>
                    <a:pt x="596" y="1738"/>
                  </a:cubicBezTo>
                  <a:lnTo>
                    <a:pt x="509" y="2291"/>
                  </a:lnTo>
                  <a:cubicBezTo>
                    <a:pt x="487" y="2427"/>
                    <a:pt x="578" y="2518"/>
                    <a:pt x="688" y="2518"/>
                  </a:cubicBezTo>
                  <a:cubicBezTo>
                    <a:pt x="720" y="2518"/>
                    <a:pt x="753" y="2511"/>
                    <a:pt x="786" y="2494"/>
                  </a:cubicBezTo>
                  <a:lnTo>
                    <a:pt x="1295" y="2218"/>
                  </a:lnTo>
                  <a:cubicBezTo>
                    <a:pt x="1324" y="2204"/>
                    <a:pt x="1356" y="2196"/>
                    <a:pt x="1387" y="2196"/>
                  </a:cubicBezTo>
                  <a:cubicBezTo>
                    <a:pt x="1418" y="2196"/>
                    <a:pt x="1447" y="2204"/>
                    <a:pt x="1469" y="2218"/>
                  </a:cubicBezTo>
                  <a:lnTo>
                    <a:pt x="1978" y="2494"/>
                  </a:lnTo>
                  <a:cubicBezTo>
                    <a:pt x="2007" y="2511"/>
                    <a:pt x="2038" y="2518"/>
                    <a:pt x="2068" y="2518"/>
                  </a:cubicBezTo>
                  <a:cubicBezTo>
                    <a:pt x="2172" y="2518"/>
                    <a:pt x="2266" y="2427"/>
                    <a:pt x="2255" y="2291"/>
                  </a:cubicBezTo>
                  <a:lnTo>
                    <a:pt x="2167" y="1738"/>
                  </a:lnTo>
                  <a:cubicBezTo>
                    <a:pt x="2153" y="1680"/>
                    <a:pt x="2182" y="1607"/>
                    <a:pt x="2225" y="1564"/>
                  </a:cubicBezTo>
                  <a:lnTo>
                    <a:pt x="2633" y="1171"/>
                  </a:lnTo>
                  <a:cubicBezTo>
                    <a:pt x="2749" y="1055"/>
                    <a:pt x="2691" y="851"/>
                    <a:pt x="2531" y="836"/>
                  </a:cubicBezTo>
                  <a:lnTo>
                    <a:pt x="1949" y="749"/>
                  </a:lnTo>
                  <a:cubicBezTo>
                    <a:pt x="1876" y="735"/>
                    <a:pt x="1833" y="691"/>
                    <a:pt x="1804" y="647"/>
                  </a:cubicBezTo>
                  <a:lnTo>
                    <a:pt x="1542" y="109"/>
                  </a:lnTo>
                  <a:cubicBezTo>
                    <a:pt x="1505" y="37"/>
                    <a:pt x="1440" y="0"/>
                    <a:pt x="1375" y="0"/>
                  </a:cubicBezTo>
                  <a:close/>
                </a:path>
              </a:pathLst>
            </a:custGeom>
            <a:solidFill>
              <a:srgbClr val="C4D1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80;p24">
              <a:extLst>
                <a:ext uri="{FF2B5EF4-FFF2-40B4-BE49-F238E27FC236}">
                  <a16:creationId xmlns:a16="http://schemas.microsoft.com/office/drawing/2014/main" id="{9F77C239-5202-160B-AAA9-B7261C08E630}"/>
                </a:ext>
              </a:extLst>
            </p:cNvPr>
            <p:cNvSpPr/>
            <p:nvPr/>
          </p:nvSpPr>
          <p:spPr>
            <a:xfrm>
              <a:off x="7362523" y="1933928"/>
              <a:ext cx="275568" cy="250517"/>
            </a:xfrm>
            <a:custGeom>
              <a:avLst/>
              <a:gdLst/>
              <a:ahLst/>
              <a:cxnLst/>
              <a:rect l="l" t="t" r="r" b="b"/>
              <a:pathLst>
                <a:path w="4873" h="4430" extrusionOk="0">
                  <a:moveTo>
                    <a:pt x="2436" y="1"/>
                  </a:moveTo>
                  <a:cubicBezTo>
                    <a:pt x="1869" y="1"/>
                    <a:pt x="1302" y="215"/>
                    <a:pt x="873" y="644"/>
                  </a:cubicBezTo>
                  <a:cubicBezTo>
                    <a:pt x="0" y="1517"/>
                    <a:pt x="0" y="2913"/>
                    <a:pt x="873" y="3786"/>
                  </a:cubicBezTo>
                  <a:cubicBezTo>
                    <a:pt x="1302" y="4215"/>
                    <a:pt x="1869" y="4429"/>
                    <a:pt x="2436" y="4429"/>
                  </a:cubicBezTo>
                  <a:cubicBezTo>
                    <a:pt x="3004" y="4429"/>
                    <a:pt x="3571" y="4215"/>
                    <a:pt x="4000" y="3786"/>
                  </a:cubicBezTo>
                  <a:cubicBezTo>
                    <a:pt x="4873" y="2913"/>
                    <a:pt x="4873" y="1517"/>
                    <a:pt x="4000" y="644"/>
                  </a:cubicBezTo>
                  <a:cubicBezTo>
                    <a:pt x="3571" y="215"/>
                    <a:pt x="3004" y="1"/>
                    <a:pt x="24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1;p24">
              <a:extLst>
                <a:ext uri="{FF2B5EF4-FFF2-40B4-BE49-F238E27FC236}">
                  <a16:creationId xmlns:a16="http://schemas.microsoft.com/office/drawing/2014/main" id="{307582AB-8953-7EDB-FE0B-0E19A050AC9F}"/>
                </a:ext>
              </a:extLst>
            </p:cNvPr>
            <p:cNvSpPr/>
            <p:nvPr/>
          </p:nvSpPr>
          <p:spPr>
            <a:xfrm>
              <a:off x="7398714" y="2007498"/>
              <a:ext cx="204032" cy="118359"/>
            </a:xfrm>
            <a:custGeom>
              <a:avLst/>
              <a:gdLst/>
              <a:ahLst/>
              <a:cxnLst/>
              <a:rect l="l" t="t" r="r" b="b"/>
              <a:pathLst>
                <a:path w="3608" h="2093" extrusionOk="0">
                  <a:moveTo>
                    <a:pt x="1063" y="0"/>
                  </a:moveTo>
                  <a:cubicBezTo>
                    <a:pt x="962" y="0"/>
                    <a:pt x="850" y="25"/>
                    <a:pt x="727" y="85"/>
                  </a:cubicBezTo>
                  <a:cubicBezTo>
                    <a:pt x="0" y="405"/>
                    <a:pt x="931" y="1845"/>
                    <a:pt x="1804" y="2092"/>
                  </a:cubicBezTo>
                  <a:cubicBezTo>
                    <a:pt x="2676" y="1845"/>
                    <a:pt x="3607" y="405"/>
                    <a:pt x="2880" y="85"/>
                  </a:cubicBezTo>
                  <a:cubicBezTo>
                    <a:pt x="2758" y="29"/>
                    <a:pt x="2646" y="5"/>
                    <a:pt x="2546" y="5"/>
                  </a:cubicBezTo>
                  <a:cubicBezTo>
                    <a:pt x="2045" y="5"/>
                    <a:pt x="1804" y="580"/>
                    <a:pt x="1804" y="580"/>
                  </a:cubicBezTo>
                  <a:cubicBezTo>
                    <a:pt x="1804" y="580"/>
                    <a:pt x="1554" y="0"/>
                    <a:pt x="10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82;p24">
              <a:extLst>
                <a:ext uri="{FF2B5EF4-FFF2-40B4-BE49-F238E27FC236}">
                  <a16:creationId xmlns:a16="http://schemas.microsoft.com/office/drawing/2014/main" id="{5E96465E-3E09-9C02-AECC-24601C7E22F9}"/>
                </a:ext>
              </a:extLst>
            </p:cNvPr>
            <p:cNvSpPr/>
            <p:nvPr/>
          </p:nvSpPr>
          <p:spPr>
            <a:xfrm>
              <a:off x="5819601" y="2906284"/>
              <a:ext cx="705744" cy="230328"/>
            </a:xfrm>
            <a:custGeom>
              <a:avLst/>
              <a:gdLst/>
              <a:ahLst/>
              <a:cxnLst/>
              <a:rect l="l" t="t" r="r" b="b"/>
              <a:pathLst>
                <a:path w="12480" h="4073" extrusionOk="0">
                  <a:moveTo>
                    <a:pt x="1848" y="0"/>
                  </a:moveTo>
                  <a:cubicBezTo>
                    <a:pt x="830" y="0"/>
                    <a:pt x="1" y="829"/>
                    <a:pt x="1" y="1847"/>
                  </a:cubicBezTo>
                  <a:lnTo>
                    <a:pt x="1" y="2240"/>
                  </a:lnTo>
                  <a:cubicBezTo>
                    <a:pt x="1" y="3258"/>
                    <a:pt x="830" y="4073"/>
                    <a:pt x="1848" y="4073"/>
                  </a:cubicBezTo>
                  <a:lnTo>
                    <a:pt x="10618" y="4073"/>
                  </a:lnTo>
                  <a:cubicBezTo>
                    <a:pt x="11636" y="4073"/>
                    <a:pt x="12450" y="3258"/>
                    <a:pt x="12450" y="2240"/>
                  </a:cubicBezTo>
                  <a:lnTo>
                    <a:pt x="12450" y="1847"/>
                  </a:lnTo>
                  <a:cubicBezTo>
                    <a:pt x="12480" y="829"/>
                    <a:pt x="11636" y="0"/>
                    <a:pt x="10618" y="0"/>
                  </a:cubicBezTo>
                  <a:close/>
                </a:path>
              </a:pathLst>
            </a:custGeom>
            <a:solidFill>
              <a:srgbClr val="CED95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883;p24">
              <a:extLst>
                <a:ext uri="{FF2B5EF4-FFF2-40B4-BE49-F238E27FC236}">
                  <a16:creationId xmlns:a16="http://schemas.microsoft.com/office/drawing/2014/main" id="{FB76C5BB-5472-8721-1ACB-C77531DF4889}"/>
                </a:ext>
              </a:extLst>
            </p:cNvPr>
            <p:cNvSpPr/>
            <p:nvPr/>
          </p:nvSpPr>
          <p:spPr>
            <a:xfrm>
              <a:off x="5850024" y="2949035"/>
              <a:ext cx="247632" cy="144825"/>
            </a:xfrm>
            <a:custGeom>
              <a:avLst/>
              <a:gdLst/>
              <a:ahLst/>
              <a:cxnLst/>
              <a:rect l="l" t="t" r="r" b="b"/>
              <a:pathLst>
                <a:path w="4379" h="2561" extrusionOk="0">
                  <a:moveTo>
                    <a:pt x="1279" y="0"/>
                  </a:moveTo>
                  <a:cubicBezTo>
                    <a:pt x="1156" y="0"/>
                    <a:pt x="1021" y="30"/>
                    <a:pt x="874" y="102"/>
                  </a:cubicBezTo>
                  <a:cubicBezTo>
                    <a:pt x="1" y="510"/>
                    <a:pt x="1106" y="2270"/>
                    <a:pt x="2182" y="2560"/>
                  </a:cubicBezTo>
                  <a:cubicBezTo>
                    <a:pt x="3244" y="2270"/>
                    <a:pt x="4379" y="524"/>
                    <a:pt x="3491" y="102"/>
                  </a:cubicBezTo>
                  <a:cubicBezTo>
                    <a:pt x="3347" y="37"/>
                    <a:pt x="3214" y="10"/>
                    <a:pt x="3094" y="10"/>
                  </a:cubicBezTo>
                  <a:cubicBezTo>
                    <a:pt x="2486" y="10"/>
                    <a:pt x="2182" y="699"/>
                    <a:pt x="2182" y="699"/>
                  </a:cubicBezTo>
                  <a:cubicBezTo>
                    <a:pt x="2182" y="699"/>
                    <a:pt x="1873" y="0"/>
                    <a:pt x="127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884;p24">
              <a:extLst>
                <a:ext uri="{FF2B5EF4-FFF2-40B4-BE49-F238E27FC236}">
                  <a16:creationId xmlns:a16="http://schemas.microsoft.com/office/drawing/2014/main" id="{F1CB0DD8-BA29-051C-9BC3-7A19DA23E3C2}"/>
                </a:ext>
              </a:extLst>
            </p:cNvPr>
            <p:cNvSpPr/>
            <p:nvPr/>
          </p:nvSpPr>
          <p:spPr>
            <a:xfrm>
              <a:off x="6123944" y="2958931"/>
              <a:ext cx="92968" cy="119321"/>
            </a:xfrm>
            <a:custGeom>
              <a:avLst/>
              <a:gdLst/>
              <a:ahLst/>
              <a:cxnLst/>
              <a:rect l="l" t="t" r="r" b="b"/>
              <a:pathLst>
                <a:path w="1644" h="2110" extrusionOk="0">
                  <a:moveTo>
                    <a:pt x="800" y="451"/>
                  </a:moveTo>
                  <a:cubicBezTo>
                    <a:pt x="873" y="451"/>
                    <a:pt x="945" y="495"/>
                    <a:pt x="989" y="553"/>
                  </a:cubicBezTo>
                  <a:cubicBezTo>
                    <a:pt x="1047" y="596"/>
                    <a:pt x="1062" y="698"/>
                    <a:pt x="1062" y="815"/>
                  </a:cubicBezTo>
                  <a:lnTo>
                    <a:pt x="1062" y="858"/>
                  </a:lnTo>
                  <a:cubicBezTo>
                    <a:pt x="1018" y="887"/>
                    <a:pt x="989" y="916"/>
                    <a:pt x="945" y="931"/>
                  </a:cubicBezTo>
                  <a:cubicBezTo>
                    <a:pt x="916" y="946"/>
                    <a:pt x="858" y="946"/>
                    <a:pt x="829" y="946"/>
                  </a:cubicBezTo>
                  <a:cubicBezTo>
                    <a:pt x="756" y="946"/>
                    <a:pt x="698" y="931"/>
                    <a:pt x="655" y="887"/>
                  </a:cubicBezTo>
                  <a:cubicBezTo>
                    <a:pt x="596" y="844"/>
                    <a:pt x="582" y="786"/>
                    <a:pt x="582" y="713"/>
                  </a:cubicBezTo>
                  <a:cubicBezTo>
                    <a:pt x="582" y="640"/>
                    <a:pt x="596" y="567"/>
                    <a:pt x="640" y="524"/>
                  </a:cubicBezTo>
                  <a:cubicBezTo>
                    <a:pt x="669" y="480"/>
                    <a:pt x="727" y="451"/>
                    <a:pt x="800" y="451"/>
                  </a:cubicBezTo>
                  <a:close/>
                  <a:moveTo>
                    <a:pt x="800" y="0"/>
                  </a:moveTo>
                  <a:cubicBezTo>
                    <a:pt x="684" y="0"/>
                    <a:pt x="553" y="15"/>
                    <a:pt x="465" y="58"/>
                  </a:cubicBezTo>
                  <a:cubicBezTo>
                    <a:pt x="349" y="117"/>
                    <a:pt x="276" y="146"/>
                    <a:pt x="204" y="218"/>
                  </a:cubicBezTo>
                  <a:cubicBezTo>
                    <a:pt x="145" y="277"/>
                    <a:pt x="102" y="349"/>
                    <a:pt x="58" y="436"/>
                  </a:cubicBezTo>
                  <a:cubicBezTo>
                    <a:pt x="29" y="524"/>
                    <a:pt x="0" y="626"/>
                    <a:pt x="0" y="713"/>
                  </a:cubicBezTo>
                  <a:cubicBezTo>
                    <a:pt x="0" y="815"/>
                    <a:pt x="29" y="931"/>
                    <a:pt x="58" y="1004"/>
                  </a:cubicBezTo>
                  <a:cubicBezTo>
                    <a:pt x="102" y="1076"/>
                    <a:pt x="145" y="1149"/>
                    <a:pt x="204" y="1207"/>
                  </a:cubicBezTo>
                  <a:cubicBezTo>
                    <a:pt x="276" y="1251"/>
                    <a:pt x="335" y="1295"/>
                    <a:pt x="422" y="1324"/>
                  </a:cubicBezTo>
                  <a:cubicBezTo>
                    <a:pt x="495" y="1353"/>
                    <a:pt x="582" y="1367"/>
                    <a:pt x="698" y="1367"/>
                  </a:cubicBezTo>
                  <a:cubicBezTo>
                    <a:pt x="800" y="1367"/>
                    <a:pt x="873" y="1353"/>
                    <a:pt x="945" y="1324"/>
                  </a:cubicBezTo>
                  <a:cubicBezTo>
                    <a:pt x="1004" y="1295"/>
                    <a:pt x="1062" y="1280"/>
                    <a:pt x="1076" y="1251"/>
                  </a:cubicBezTo>
                  <a:lnTo>
                    <a:pt x="1076" y="1251"/>
                  </a:lnTo>
                  <a:cubicBezTo>
                    <a:pt x="1076" y="1382"/>
                    <a:pt x="1047" y="1498"/>
                    <a:pt x="945" y="1571"/>
                  </a:cubicBezTo>
                  <a:cubicBezTo>
                    <a:pt x="858" y="1644"/>
                    <a:pt x="756" y="1673"/>
                    <a:pt x="611" y="1673"/>
                  </a:cubicBezTo>
                  <a:cubicBezTo>
                    <a:pt x="553" y="1673"/>
                    <a:pt x="495" y="1673"/>
                    <a:pt x="422" y="1658"/>
                  </a:cubicBezTo>
                  <a:cubicBezTo>
                    <a:pt x="364" y="1658"/>
                    <a:pt x="291" y="1615"/>
                    <a:pt x="247" y="1600"/>
                  </a:cubicBezTo>
                  <a:cubicBezTo>
                    <a:pt x="218" y="1615"/>
                    <a:pt x="189" y="1658"/>
                    <a:pt x="175" y="1687"/>
                  </a:cubicBezTo>
                  <a:cubicBezTo>
                    <a:pt x="145" y="1731"/>
                    <a:pt x="131" y="1760"/>
                    <a:pt x="131" y="1818"/>
                  </a:cubicBezTo>
                  <a:cubicBezTo>
                    <a:pt x="131" y="1905"/>
                    <a:pt x="189" y="1978"/>
                    <a:pt x="276" y="2036"/>
                  </a:cubicBezTo>
                  <a:cubicBezTo>
                    <a:pt x="393" y="2095"/>
                    <a:pt x="509" y="2109"/>
                    <a:pt x="698" y="2109"/>
                  </a:cubicBezTo>
                  <a:cubicBezTo>
                    <a:pt x="844" y="2109"/>
                    <a:pt x="975" y="2095"/>
                    <a:pt x="1076" y="2036"/>
                  </a:cubicBezTo>
                  <a:cubicBezTo>
                    <a:pt x="1193" y="2007"/>
                    <a:pt x="1280" y="1935"/>
                    <a:pt x="1367" y="1833"/>
                  </a:cubicBezTo>
                  <a:cubicBezTo>
                    <a:pt x="1454" y="1745"/>
                    <a:pt x="1513" y="1644"/>
                    <a:pt x="1571" y="1498"/>
                  </a:cubicBezTo>
                  <a:cubicBezTo>
                    <a:pt x="1629" y="1353"/>
                    <a:pt x="1644" y="1178"/>
                    <a:pt x="1644" y="1004"/>
                  </a:cubicBezTo>
                  <a:cubicBezTo>
                    <a:pt x="1644" y="669"/>
                    <a:pt x="1571" y="436"/>
                    <a:pt x="1425" y="262"/>
                  </a:cubicBezTo>
                  <a:cubicBezTo>
                    <a:pt x="1280" y="87"/>
                    <a:pt x="1062" y="0"/>
                    <a:pt x="80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885;p24">
              <a:extLst>
                <a:ext uri="{FF2B5EF4-FFF2-40B4-BE49-F238E27FC236}">
                  <a16:creationId xmlns:a16="http://schemas.microsoft.com/office/drawing/2014/main" id="{EAC7FB0F-61C3-1C41-A27F-3FD39EDB6CE0}"/>
                </a:ext>
              </a:extLst>
            </p:cNvPr>
            <p:cNvSpPr/>
            <p:nvPr/>
          </p:nvSpPr>
          <p:spPr>
            <a:xfrm>
              <a:off x="6229181" y="2958931"/>
              <a:ext cx="92176" cy="119321"/>
            </a:xfrm>
            <a:custGeom>
              <a:avLst/>
              <a:gdLst/>
              <a:ahLst/>
              <a:cxnLst/>
              <a:rect l="l" t="t" r="r" b="b"/>
              <a:pathLst>
                <a:path w="1630" h="2110" extrusionOk="0">
                  <a:moveTo>
                    <a:pt x="772" y="451"/>
                  </a:moveTo>
                  <a:cubicBezTo>
                    <a:pt x="844" y="451"/>
                    <a:pt x="917" y="495"/>
                    <a:pt x="961" y="553"/>
                  </a:cubicBezTo>
                  <a:cubicBezTo>
                    <a:pt x="1019" y="596"/>
                    <a:pt x="1033" y="698"/>
                    <a:pt x="1033" y="815"/>
                  </a:cubicBezTo>
                  <a:lnTo>
                    <a:pt x="1033" y="858"/>
                  </a:lnTo>
                  <a:cubicBezTo>
                    <a:pt x="1004" y="887"/>
                    <a:pt x="961" y="916"/>
                    <a:pt x="932" y="931"/>
                  </a:cubicBezTo>
                  <a:cubicBezTo>
                    <a:pt x="888" y="946"/>
                    <a:pt x="830" y="946"/>
                    <a:pt x="801" y="946"/>
                  </a:cubicBezTo>
                  <a:cubicBezTo>
                    <a:pt x="728" y="946"/>
                    <a:pt x="670" y="931"/>
                    <a:pt x="626" y="887"/>
                  </a:cubicBezTo>
                  <a:cubicBezTo>
                    <a:pt x="582" y="844"/>
                    <a:pt x="553" y="786"/>
                    <a:pt x="553" y="713"/>
                  </a:cubicBezTo>
                  <a:cubicBezTo>
                    <a:pt x="553" y="640"/>
                    <a:pt x="582" y="567"/>
                    <a:pt x="612" y="524"/>
                  </a:cubicBezTo>
                  <a:cubicBezTo>
                    <a:pt x="655" y="480"/>
                    <a:pt x="699" y="451"/>
                    <a:pt x="772" y="451"/>
                  </a:cubicBezTo>
                  <a:close/>
                  <a:moveTo>
                    <a:pt x="801" y="0"/>
                  </a:moveTo>
                  <a:cubicBezTo>
                    <a:pt x="670" y="0"/>
                    <a:pt x="539" y="15"/>
                    <a:pt x="452" y="58"/>
                  </a:cubicBezTo>
                  <a:cubicBezTo>
                    <a:pt x="350" y="117"/>
                    <a:pt x="277" y="146"/>
                    <a:pt x="204" y="218"/>
                  </a:cubicBezTo>
                  <a:cubicBezTo>
                    <a:pt x="146" y="277"/>
                    <a:pt x="88" y="349"/>
                    <a:pt x="59" y="436"/>
                  </a:cubicBezTo>
                  <a:cubicBezTo>
                    <a:pt x="15" y="524"/>
                    <a:pt x="1" y="626"/>
                    <a:pt x="1" y="713"/>
                  </a:cubicBezTo>
                  <a:cubicBezTo>
                    <a:pt x="1" y="815"/>
                    <a:pt x="15" y="931"/>
                    <a:pt x="59" y="1004"/>
                  </a:cubicBezTo>
                  <a:cubicBezTo>
                    <a:pt x="88" y="1076"/>
                    <a:pt x="146" y="1149"/>
                    <a:pt x="204" y="1207"/>
                  </a:cubicBezTo>
                  <a:cubicBezTo>
                    <a:pt x="277" y="1251"/>
                    <a:pt x="321" y="1295"/>
                    <a:pt x="422" y="1324"/>
                  </a:cubicBezTo>
                  <a:cubicBezTo>
                    <a:pt x="495" y="1353"/>
                    <a:pt x="582" y="1367"/>
                    <a:pt x="684" y="1367"/>
                  </a:cubicBezTo>
                  <a:cubicBezTo>
                    <a:pt x="801" y="1367"/>
                    <a:pt x="873" y="1353"/>
                    <a:pt x="946" y="1324"/>
                  </a:cubicBezTo>
                  <a:cubicBezTo>
                    <a:pt x="1004" y="1295"/>
                    <a:pt x="1048" y="1280"/>
                    <a:pt x="1077" y="1251"/>
                  </a:cubicBezTo>
                  <a:lnTo>
                    <a:pt x="1077" y="1251"/>
                  </a:lnTo>
                  <a:cubicBezTo>
                    <a:pt x="1077" y="1382"/>
                    <a:pt x="1033" y="1498"/>
                    <a:pt x="946" y="1571"/>
                  </a:cubicBezTo>
                  <a:cubicBezTo>
                    <a:pt x="859" y="1644"/>
                    <a:pt x="742" y="1673"/>
                    <a:pt x="597" y="1673"/>
                  </a:cubicBezTo>
                  <a:cubicBezTo>
                    <a:pt x="524" y="1673"/>
                    <a:pt x="466" y="1673"/>
                    <a:pt x="422" y="1658"/>
                  </a:cubicBezTo>
                  <a:cubicBezTo>
                    <a:pt x="364" y="1658"/>
                    <a:pt x="292" y="1615"/>
                    <a:pt x="233" y="1600"/>
                  </a:cubicBezTo>
                  <a:cubicBezTo>
                    <a:pt x="219" y="1615"/>
                    <a:pt x="175" y="1658"/>
                    <a:pt x="161" y="1687"/>
                  </a:cubicBezTo>
                  <a:cubicBezTo>
                    <a:pt x="146" y="1731"/>
                    <a:pt x="132" y="1760"/>
                    <a:pt x="132" y="1818"/>
                  </a:cubicBezTo>
                  <a:cubicBezTo>
                    <a:pt x="132" y="1905"/>
                    <a:pt x="175" y="1978"/>
                    <a:pt x="277" y="2036"/>
                  </a:cubicBezTo>
                  <a:cubicBezTo>
                    <a:pt x="379" y="2095"/>
                    <a:pt x="510" y="2109"/>
                    <a:pt x="684" y="2109"/>
                  </a:cubicBezTo>
                  <a:cubicBezTo>
                    <a:pt x="830" y="2109"/>
                    <a:pt x="961" y="2095"/>
                    <a:pt x="1077" y="2036"/>
                  </a:cubicBezTo>
                  <a:cubicBezTo>
                    <a:pt x="1179" y="2007"/>
                    <a:pt x="1266" y="1935"/>
                    <a:pt x="1368" y="1833"/>
                  </a:cubicBezTo>
                  <a:cubicBezTo>
                    <a:pt x="1455" y="1745"/>
                    <a:pt x="1513" y="1644"/>
                    <a:pt x="1557" y="1498"/>
                  </a:cubicBezTo>
                  <a:cubicBezTo>
                    <a:pt x="1615" y="1353"/>
                    <a:pt x="1630" y="1178"/>
                    <a:pt x="1630" y="1004"/>
                  </a:cubicBezTo>
                  <a:cubicBezTo>
                    <a:pt x="1630" y="669"/>
                    <a:pt x="1557" y="436"/>
                    <a:pt x="1411" y="262"/>
                  </a:cubicBezTo>
                  <a:cubicBezTo>
                    <a:pt x="1266" y="87"/>
                    <a:pt x="1048" y="0"/>
                    <a:pt x="8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886;p24">
              <a:extLst>
                <a:ext uri="{FF2B5EF4-FFF2-40B4-BE49-F238E27FC236}">
                  <a16:creationId xmlns:a16="http://schemas.microsoft.com/office/drawing/2014/main" id="{40035358-37F5-614F-9A71-50A9F15BE4F8}"/>
                </a:ext>
              </a:extLst>
            </p:cNvPr>
            <p:cNvSpPr/>
            <p:nvPr/>
          </p:nvSpPr>
          <p:spPr>
            <a:xfrm>
              <a:off x="6332834" y="2958931"/>
              <a:ext cx="92968" cy="119321"/>
            </a:xfrm>
            <a:custGeom>
              <a:avLst/>
              <a:gdLst/>
              <a:ahLst/>
              <a:cxnLst/>
              <a:rect l="l" t="t" r="r" b="b"/>
              <a:pathLst>
                <a:path w="1644" h="2110" extrusionOk="0">
                  <a:moveTo>
                    <a:pt x="786" y="451"/>
                  </a:moveTo>
                  <a:cubicBezTo>
                    <a:pt x="858" y="451"/>
                    <a:pt x="931" y="495"/>
                    <a:pt x="960" y="553"/>
                  </a:cubicBezTo>
                  <a:cubicBezTo>
                    <a:pt x="1018" y="596"/>
                    <a:pt x="1033" y="698"/>
                    <a:pt x="1033" y="815"/>
                  </a:cubicBezTo>
                  <a:lnTo>
                    <a:pt x="1033" y="858"/>
                  </a:lnTo>
                  <a:cubicBezTo>
                    <a:pt x="1004" y="887"/>
                    <a:pt x="960" y="916"/>
                    <a:pt x="931" y="931"/>
                  </a:cubicBezTo>
                  <a:cubicBezTo>
                    <a:pt x="887" y="946"/>
                    <a:pt x="844" y="946"/>
                    <a:pt x="800" y="946"/>
                  </a:cubicBezTo>
                  <a:cubicBezTo>
                    <a:pt x="727" y="946"/>
                    <a:pt x="669" y="931"/>
                    <a:pt x="640" y="887"/>
                  </a:cubicBezTo>
                  <a:cubicBezTo>
                    <a:pt x="582" y="844"/>
                    <a:pt x="567" y="786"/>
                    <a:pt x="567" y="713"/>
                  </a:cubicBezTo>
                  <a:cubicBezTo>
                    <a:pt x="567" y="640"/>
                    <a:pt x="582" y="567"/>
                    <a:pt x="611" y="524"/>
                  </a:cubicBezTo>
                  <a:cubicBezTo>
                    <a:pt x="655" y="480"/>
                    <a:pt x="713" y="451"/>
                    <a:pt x="786" y="451"/>
                  </a:cubicBezTo>
                  <a:close/>
                  <a:moveTo>
                    <a:pt x="800" y="0"/>
                  </a:moveTo>
                  <a:cubicBezTo>
                    <a:pt x="669" y="0"/>
                    <a:pt x="553" y="15"/>
                    <a:pt x="451" y="58"/>
                  </a:cubicBezTo>
                  <a:cubicBezTo>
                    <a:pt x="349" y="117"/>
                    <a:pt x="277" y="146"/>
                    <a:pt x="204" y="218"/>
                  </a:cubicBezTo>
                  <a:cubicBezTo>
                    <a:pt x="146" y="277"/>
                    <a:pt x="87" y="349"/>
                    <a:pt x="58" y="436"/>
                  </a:cubicBezTo>
                  <a:cubicBezTo>
                    <a:pt x="15" y="524"/>
                    <a:pt x="0" y="626"/>
                    <a:pt x="0" y="713"/>
                  </a:cubicBezTo>
                  <a:cubicBezTo>
                    <a:pt x="0" y="815"/>
                    <a:pt x="15" y="931"/>
                    <a:pt x="58" y="1004"/>
                  </a:cubicBezTo>
                  <a:cubicBezTo>
                    <a:pt x="87" y="1076"/>
                    <a:pt x="146" y="1149"/>
                    <a:pt x="204" y="1207"/>
                  </a:cubicBezTo>
                  <a:cubicBezTo>
                    <a:pt x="277" y="1251"/>
                    <a:pt x="335" y="1295"/>
                    <a:pt x="422" y="1324"/>
                  </a:cubicBezTo>
                  <a:cubicBezTo>
                    <a:pt x="495" y="1353"/>
                    <a:pt x="582" y="1367"/>
                    <a:pt x="698" y="1367"/>
                  </a:cubicBezTo>
                  <a:cubicBezTo>
                    <a:pt x="800" y="1367"/>
                    <a:pt x="873" y="1353"/>
                    <a:pt x="946" y="1324"/>
                  </a:cubicBezTo>
                  <a:cubicBezTo>
                    <a:pt x="1004" y="1295"/>
                    <a:pt x="1062" y="1280"/>
                    <a:pt x="1076" y="1251"/>
                  </a:cubicBezTo>
                  <a:lnTo>
                    <a:pt x="1076" y="1251"/>
                  </a:lnTo>
                  <a:cubicBezTo>
                    <a:pt x="1076" y="1382"/>
                    <a:pt x="1033" y="1498"/>
                    <a:pt x="946" y="1571"/>
                  </a:cubicBezTo>
                  <a:cubicBezTo>
                    <a:pt x="858" y="1644"/>
                    <a:pt x="742" y="1673"/>
                    <a:pt x="597" y="1673"/>
                  </a:cubicBezTo>
                  <a:cubicBezTo>
                    <a:pt x="553" y="1673"/>
                    <a:pt x="495" y="1673"/>
                    <a:pt x="422" y="1658"/>
                  </a:cubicBezTo>
                  <a:cubicBezTo>
                    <a:pt x="364" y="1658"/>
                    <a:pt x="291" y="1615"/>
                    <a:pt x="233" y="1600"/>
                  </a:cubicBezTo>
                  <a:cubicBezTo>
                    <a:pt x="218" y="1615"/>
                    <a:pt x="189" y="1658"/>
                    <a:pt x="160" y="1687"/>
                  </a:cubicBezTo>
                  <a:cubicBezTo>
                    <a:pt x="146" y="1731"/>
                    <a:pt x="131" y="1760"/>
                    <a:pt x="131" y="1818"/>
                  </a:cubicBezTo>
                  <a:cubicBezTo>
                    <a:pt x="131" y="1905"/>
                    <a:pt x="189" y="1978"/>
                    <a:pt x="277" y="2036"/>
                  </a:cubicBezTo>
                  <a:cubicBezTo>
                    <a:pt x="378" y="2095"/>
                    <a:pt x="509" y="2109"/>
                    <a:pt x="698" y="2109"/>
                  </a:cubicBezTo>
                  <a:cubicBezTo>
                    <a:pt x="844" y="2109"/>
                    <a:pt x="960" y="2095"/>
                    <a:pt x="1076" y="2036"/>
                  </a:cubicBezTo>
                  <a:cubicBezTo>
                    <a:pt x="1178" y="2007"/>
                    <a:pt x="1280" y="1935"/>
                    <a:pt x="1367" y="1833"/>
                  </a:cubicBezTo>
                  <a:cubicBezTo>
                    <a:pt x="1455" y="1745"/>
                    <a:pt x="1513" y="1644"/>
                    <a:pt x="1571" y="1498"/>
                  </a:cubicBezTo>
                  <a:cubicBezTo>
                    <a:pt x="1615" y="1353"/>
                    <a:pt x="1644" y="1178"/>
                    <a:pt x="1644" y="1004"/>
                  </a:cubicBezTo>
                  <a:cubicBezTo>
                    <a:pt x="1644" y="669"/>
                    <a:pt x="1571" y="436"/>
                    <a:pt x="1426" y="262"/>
                  </a:cubicBezTo>
                  <a:cubicBezTo>
                    <a:pt x="1280" y="87"/>
                    <a:pt x="1062" y="0"/>
                    <a:pt x="80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887;p24">
              <a:extLst>
                <a:ext uri="{FF2B5EF4-FFF2-40B4-BE49-F238E27FC236}">
                  <a16:creationId xmlns:a16="http://schemas.microsoft.com/office/drawing/2014/main" id="{174B17F2-3197-F032-684D-1D297AECA34B}"/>
                </a:ext>
              </a:extLst>
            </p:cNvPr>
            <p:cNvSpPr/>
            <p:nvPr/>
          </p:nvSpPr>
          <p:spPr>
            <a:xfrm>
              <a:off x="6261244" y="2788663"/>
              <a:ext cx="148104" cy="125089"/>
            </a:xfrm>
            <a:custGeom>
              <a:avLst/>
              <a:gdLst/>
              <a:ahLst/>
              <a:cxnLst/>
              <a:rect l="l" t="t" r="r" b="b"/>
              <a:pathLst>
                <a:path w="2619" h="2212" extrusionOk="0">
                  <a:moveTo>
                    <a:pt x="1" y="1"/>
                  </a:moveTo>
                  <a:lnTo>
                    <a:pt x="1" y="2211"/>
                  </a:lnTo>
                  <a:lnTo>
                    <a:pt x="2619" y="2211"/>
                  </a:lnTo>
                  <a:lnTo>
                    <a:pt x="1" y="1"/>
                  </a:lnTo>
                  <a:close/>
                </a:path>
              </a:pathLst>
            </a:custGeom>
            <a:solidFill>
              <a:srgbClr val="CED95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888;p24">
              <a:extLst>
                <a:ext uri="{FF2B5EF4-FFF2-40B4-BE49-F238E27FC236}">
                  <a16:creationId xmlns:a16="http://schemas.microsoft.com/office/drawing/2014/main" id="{0DBCF974-EEC2-E0A9-DCC7-E1A4FC872248}"/>
                </a:ext>
              </a:extLst>
            </p:cNvPr>
            <p:cNvSpPr/>
            <p:nvPr/>
          </p:nvSpPr>
          <p:spPr>
            <a:xfrm>
              <a:off x="7177440" y="1464517"/>
              <a:ext cx="667120" cy="384992"/>
            </a:xfrm>
            <a:custGeom>
              <a:avLst/>
              <a:gdLst/>
              <a:ahLst/>
              <a:cxnLst/>
              <a:rect l="l" t="t" r="r" b="b"/>
              <a:pathLst>
                <a:path w="11797" h="6808" extrusionOk="0">
                  <a:moveTo>
                    <a:pt x="495" y="1"/>
                  </a:moveTo>
                  <a:cubicBezTo>
                    <a:pt x="219" y="1"/>
                    <a:pt x="1" y="219"/>
                    <a:pt x="1" y="481"/>
                  </a:cubicBezTo>
                  <a:lnTo>
                    <a:pt x="1" y="4451"/>
                  </a:lnTo>
                  <a:lnTo>
                    <a:pt x="1" y="4902"/>
                  </a:lnTo>
                  <a:lnTo>
                    <a:pt x="1" y="6807"/>
                  </a:lnTo>
                  <a:lnTo>
                    <a:pt x="2822" y="4902"/>
                  </a:lnTo>
                  <a:lnTo>
                    <a:pt x="11302" y="4902"/>
                  </a:lnTo>
                  <a:cubicBezTo>
                    <a:pt x="11563" y="4902"/>
                    <a:pt x="11782" y="4684"/>
                    <a:pt x="11782" y="4408"/>
                  </a:cubicBezTo>
                  <a:lnTo>
                    <a:pt x="11782" y="481"/>
                  </a:lnTo>
                  <a:cubicBezTo>
                    <a:pt x="11796" y="219"/>
                    <a:pt x="11578" y="1"/>
                    <a:pt x="11302" y="1"/>
                  </a:cubicBezTo>
                  <a:close/>
                </a:path>
              </a:pathLst>
            </a:custGeom>
            <a:solidFill>
              <a:srgbClr val="8FC5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889;p24">
              <a:extLst>
                <a:ext uri="{FF2B5EF4-FFF2-40B4-BE49-F238E27FC236}">
                  <a16:creationId xmlns:a16="http://schemas.microsoft.com/office/drawing/2014/main" id="{B16BC87C-5C4D-1A83-6BA2-CEDE16F6924C}"/>
                </a:ext>
              </a:extLst>
            </p:cNvPr>
            <p:cNvSpPr/>
            <p:nvPr/>
          </p:nvSpPr>
          <p:spPr>
            <a:xfrm>
              <a:off x="7209560" y="1499916"/>
              <a:ext cx="200696" cy="200696"/>
            </a:xfrm>
            <a:custGeom>
              <a:avLst/>
              <a:gdLst/>
              <a:ahLst/>
              <a:cxnLst/>
              <a:rect l="l" t="t" r="r" b="b"/>
              <a:pathLst>
                <a:path w="3549" h="3549" extrusionOk="0">
                  <a:moveTo>
                    <a:pt x="0" y="0"/>
                  </a:moveTo>
                  <a:lnTo>
                    <a:pt x="0" y="3549"/>
                  </a:lnTo>
                  <a:lnTo>
                    <a:pt x="3549" y="3549"/>
                  </a:lnTo>
                  <a:lnTo>
                    <a:pt x="3549" y="0"/>
                  </a:lnTo>
                  <a:close/>
                </a:path>
              </a:pathLst>
            </a:custGeom>
            <a:solidFill>
              <a:srgbClr val="CED95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890;p24">
              <a:extLst>
                <a:ext uri="{FF2B5EF4-FFF2-40B4-BE49-F238E27FC236}">
                  <a16:creationId xmlns:a16="http://schemas.microsoft.com/office/drawing/2014/main" id="{EC1A8854-2CCB-3E2B-3B90-F8E54B043E54}"/>
                </a:ext>
              </a:extLst>
            </p:cNvPr>
            <p:cNvSpPr/>
            <p:nvPr/>
          </p:nvSpPr>
          <p:spPr>
            <a:xfrm>
              <a:off x="7275325" y="1543459"/>
              <a:ext cx="69952" cy="70009"/>
            </a:xfrm>
            <a:custGeom>
              <a:avLst/>
              <a:gdLst/>
              <a:ahLst/>
              <a:cxnLst/>
              <a:rect l="l" t="t" r="r" b="b"/>
              <a:pathLst>
                <a:path w="1237" h="1238" extrusionOk="0">
                  <a:moveTo>
                    <a:pt x="626" y="1"/>
                  </a:moveTo>
                  <a:cubicBezTo>
                    <a:pt x="277" y="1"/>
                    <a:pt x="1" y="263"/>
                    <a:pt x="1" y="612"/>
                  </a:cubicBezTo>
                  <a:cubicBezTo>
                    <a:pt x="1" y="961"/>
                    <a:pt x="277" y="1237"/>
                    <a:pt x="626" y="1237"/>
                  </a:cubicBezTo>
                  <a:cubicBezTo>
                    <a:pt x="975" y="1237"/>
                    <a:pt x="1237" y="961"/>
                    <a:pt x="1237" y="612"/>
                  </a:cubicBezTo>
                  <a:cubicBezTo>
                    <a:pt x="1237" y="263"/>
                    <a:pt x="975" y="1"/>
                    <a:pt x="626" y="1"/>
                  </a:cubicBezTo>
                  <a:close/>
                </a:path>
              </a:pathLst>
            </a:custGeom>
            <a:solidFill>
              <a:srgbClr val="C4D1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891;p24">
              <a:extLst>
                <a:ext uri="{FF2B5EF4-FFF2-40B4-BE49-F238E27FC236}">
                  <a16:creationId xmlns:a16="http://schemas.microsoft.com/office/drawing/2014/main" id="{EA8F6AFF-7A65-0886-0E17-416275C99074}"/>
                </a:ext>
              </a:extLst>
            </p:cNvPr>
            <p:cNvSpPr/>
            <p:nvPr/>
          </p:nvSpPr>
          <p:spPr>
            <a:xfrm>
              <a:off x="7244902" y="1618329"/>
              <a:ext cx="131648" cy="83128"/>
            </a:xfrm>
            <a:custGeom>
              <a:avLst/>
              <a:gdLst/>
              <a:ahLst/>
              <a:cxnLst/>
              <a:rect l="l" t="t" r="r" b="b"/>
              <a:pathLst>
                <a:path w="2328" h="1470" extrusionOk="0">
                  <a:moveTo>
                    <a:pt x="1164" y="0"/>
                  </a:moveTo>
                  <a:cubicBezTo>
                    <a:pt x="524" y="0"/>
                    <a:pt x="1" y="524"/>
                    <a:pt x="1" y="1164"/>
                  </a:cubicBezTo>
                  <a:lnTo>
                    <a:pt x="1" y="1469"/>
                  </a:lnTo>
                  <a:lnTo>
                    <a:pt x="2328" y="1469"/>
                  </a:lnTo>
                  <a:lnTo>
                    <a:pt x="2328" y="1164"/>
                  </a:lnTo>
                  <a:cubicBezTo>
                    <a:pt x="2328" y="509"/>
                    <a:pt x="1789" y="0"/>
                    <a:pt x="1164" y="0"/>
                  </a:cubicBezTo>
                  <a:close/>
                </a:path>
              </a:pathLst>
            </a:custGeom>
            <a:solidFill>
              <a:srgbClr val="C4D1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892;p24">
              <a:extLst>
                <a:ext uri="{FF2B5EF4-FFF2-40B4-BE49-F238E27FC236}">
                  <a16:creationId xmlns:a16="http://schemas.microsoft.com/office/drawing/2014/main" id="{32065920-E239-F90E-CB5E-2CB7BC7E7F12}"/>
                </a:ext>
              </a:extLst>
            </p:cNvPr>
            <p:cNvSpPr/>
            <p:nvPr/>
          </p:nvSpPr>
          <p:spPr>
            <a:xfrm>
              <a:off x="7439825" y="1511396"/>
              <a:ext cx="172760" cy="49425"/>
            </a:xfrm>
            <a:custGeom>
              <a:avLst/>
              <a:gdLst/>
              <a:ahLst/>
              <a:cxnLst/>
              <a:rect l="l" t="t" r="r" b="b"/>
              <a:pathLst>
                <a:path w="3055" h="874" extrusionOk="0">
                  <a:moveTo>
                    <a:pt x="437" y="1"/>
                  </a:moveTo>
                  <a:cubicBezTo>
                    <a:pt x="204" y="1"/>
                    <a:pt x="0" y="204"/>
                    <a:pt x="0" y="437"/>
                  </a:cubicBezTo>
                  <a:cubicBezTo>
                    <a:pt x="0" y="670"/>
                    <a:pt x="204" y="873"/>
                    <a:pt x="437" y="873"/>
                  </a:cubicBezTo>
                  <a:lnTo>
                    <a:pt x="2618" y="873"/>
                  </a:lnTo>
                  <a:cubicBezTo>
                    <a:pt x="2851" y="873"/>
                    <a:pt x="3055" y="670"/>
                    <a:pt x="3055" y="437"/>
                  </a:cubicBezTo>
                  <a:cubicBezTo>
                    <a:pt x="3055" y="190"/>
                    <a:pt x="2866" y="1"/>
                    <a:pt x="26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893;p24">
              <a:extLst>
                <a:ext uri="{FF2B5EF4-FFF2-40B4-BE49-F238E27FC236}">
                  <a16:creationId xmlns:a16="http://schemas.microsoft.com/office/drawing/2014/main" id="{2E39DA2B-5DE0-F62F-C274-821E8FC89529}"/>
                </a:ext>
              </a:extLst>
            </p:cNvPr>
            <p:cNvSpPr/>
            <p:nvPr/>
          </p:nvSpPr>
          <p:spPr>
            <a:xfrm>
              <a:off x="7441464" y="1621609"/>
              <a:ext cx="359488" cy="49425"/>
            </a:xfrm>
            <a:custGeom>
              <a:avLst/>
              <a:gdLst/>
              <a:ahLst/>
              <a:cxnLst/>
              <a:rect l="l" t="t" r="r" b="b"/>
              <a:pathLst>
                <a:path w="6357" h="874" extrusionOk="0">
                  <a:moveTo>
                    <a:pt x="437" y="1"/>
                  </a:moveTo>
                  <a:cubicBezTo>
                    <a:pt x="190" y="1"/>
                    <a:pt x="1" y="190"/>
                    <a:pt x="1" y="437"/>
                  </a:cubicBezTo>
                  <a:cubicBezTo>
                    <a:pt x="1" y="670"/>
                    <a:pt x="190" y="873"/>
                    <a:pt x="437" y="873"/>
                  </a:cubicBezTo>
                  <a:lnTo>
                    <a:pt x="5920" y="873"/>
                  </a:lnTo>
                  <a:cubicBezTo>
                    <a:pt x="6153" y="873"/>
                    <a:pt x="6356" y="670"/>
                    <a:pt x="6356" y="437"/>
                  </a:cubicBezTo>
                  <a:cubicBezTo>
                    <a:pt x="6356" y="204"/>
                    <a:pt x="6153" y="1"/>
                    <a:pt x="5920" y="1"/>
                  </a:cubicBezTo>
                  <a:close/>
                </a:path>
              </a:pathLst>
            </a:custGeom>
            <a:solidFill>
              <a:srgbClr val="6BB2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894;p24">
              <a:extLst>
                <a:ext uri="{FF2B5EF4-FFF2-40B4-BE49-F238E27FC236}">
                  <a16:creationId xmlns:a16="http://schemas.microsoft.com/office/drawing/2014/main" id="{7E6B683C-3AED-9D27-56E7-F068007AC6A4}"/>
                </a:ext>
              </a:extLst>
            </p:cNvPr>
            <p:cNvSpPr/>
            <p:nvPr/>
          </p:nvSpPr>
          <p:spPr>
            <a:xfrm>
              <a:off x="6798340" y="3239356"/>
              <a:ext cx="540392" cy="279696"/>
            </a:xfrm>
            <a:custGeom>
              <a:avLst/>
              <a:gdLst/>
              <a:ahLst/>
              <a:cxnLst/>
              <a:rect l="l" t="t" r="r" b="b"/>
              <a:pathLst>
                <a:path w="9556" h="4946" extrusionOk="0">
                  <a:moveTo>
                    <a:pt x="655" y="1"/>
                  </a:moveTo>
                  <a:cubicBezTo>
                    <a:pt x="291" y="1"/>
                    <a:pt x="0" y="292"/>
                    <a:pt x="0" y="655"/>
                  </a:cubicBezTo>
                  <a:lnTo>
                    <a:pt x="0" y="4291"/>
                  </a:lnTo>
                  <a:cubicBezTo>
                    <a:pt x="0" y="4655"/>
                    <a:pt x="291" y="4946"/>
                    <a:pt x="655" y="4946"/>
                  </a:cubicBezTo>
                  <a:lnTo>
                    <a:pt x="8901" y="4946"/>
                  </a:lnTo>
                  <a:cubicBezTo>
                    <a:pt x="9265" y="4946"/>
                    <a:pt x="9556" y="4655"/>
                    <a:pt x="9556" y="4291"/>
                  </a:cubicBezTo>
                  <a:lnTo>
                    <a:pt x="9556" y="655"/>
                  </a:lnTo>
                  <a:cubicBezTo>
                    <a:pt x="9556" y="292"/>
                    <a:pt x="9236" y="1"/>
                    <a:pt x="8901" y="1"/>
                  </a:cubicBezTo>
                  <a:close/>
                </a:path>
              </a:pathLst>
            </a:custGeom>
            <a:solidFill>
              <a:srgbClr val="0EB1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895;p24">
              <a:extLst>
                <a:ext uri="{FF2B5EF4-FFF2-40B4-BE49-F238E27FC236}">
                  <a16:creationId xmlns:a16="http://schemas.microsoft.com/office/drawing/2014/main" id="{79FC0F3B-C208-9106-56E2-6F5F7824BD7E}"/>
                </a:ext>
              </a:extLst>
            </p:cNvPr>
            <p:cNvSpPr/>
            <p:nvPr/>
          </p:nvSpPr>
          <p:spPr>
            <a:xfrm>
              <a:off x="6851778" y="3276396"/>
              <a:ext cx="208161" cy="208104"/>
            </a:xfrm>
            <a:custGeom>
              <a:avLst/>
              <a:gdLst/>
              <a:ahLst/>
              <a:cxnLst/>
              <a:rect l="l" t="t" r="r" b="b"/>
              <a:pathLst>
                <a:path w="3681" h="3680" extrusionOk="0">
                  <a:moveTo>
                    <a:pt x="1833" y="0"/>
                  </a:moveTo>
                  <a:cubicBezTo>
                    <a:pt x="830" y="0"/>
                    <a:pt x="0" y="829"/>
                    <a:pt x="0" y="1847"/>
                  </a:cubicBezTo>
                  <a:cubicBezTo>
                    <a:pt x="0" y="2865"/>
                    <a:pt x="830" y="3680"/>
                    <a:pt x="1833" y="3680"/>
                  </a:cubicBezTo>
                  <a:cubicBezTo>
                    <a:pt x="2851" y="3680"/>
                    <a:pt x="3680" y="2865"/>
                    <a:pt x="3680" y="1847"/>
                  </a:cubicBezTo>
                  <a:lnTo>
                    <a:pt x="1833" y="1847"/>
                  </a:lnTo>
                  <a:lnTo>
                    <a:pt x="1833" y="0"/>
                  </a:lnTo>
                  <a:close/>
                </a:path>
              </a:pathLst>
            </a:custGeom>
            <a:solidFill>
              <a:srgbClr val="4FD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896;p24">
              <a:extLst>
                <a:ext uri="{FF2B5EF4-FFF2-40B4-BE49-F238E27FC236}">
                  <a16:creationId xmlns:a16="http://schemas.microsoft.com/office/drawing/2014/main" id="{373A808D-2BD8-F7EB-E201-E056F1DB480C}"/>
                </a:ext>
              </a:extLst>
            </p:cNvPr>
            <p:cNvSpPr/>
            <p:nvPr/>
          </p:nvSpPr>
          <p:spPr>
            <a:xfrm>
              <a:off x="6977598" y="3276396"/>
              <a:ext cx="83129" cy="82280"/>
            </a:xfrm>
            <a:custGeom>
              <a:avLst/>
              <a:gdLst/>
              <a:ahLst/>
              <a:cxnLst/>
              <a:rect l="l" t="t" r="r" b="b"/>
              <a:pathLst>
                <a:path w="1470" h="1455" extrusionOk="0">
                  <a:moveTo>
                    <a:pt x="1" y="0"/>
                  </a:moveTo>
                  <a:lnTo>
                    <a:pt x="1" y="1455"/>
                  </a:lnTo>
                  <a:lnTo>
                    <a:pt x="1455" y="1455"/>
                  </a:lnTo>
                  <a:cubicBezTo>
                    <a:pt x="1470" y="655"/>
                    <a:pt x="815" y="0"/>
                    <a:pt x="1" y="0"/>
                  </a:cubicBezTo>
                  <a:close/>
                </a:path>
              </a:pathLst>
            </a:custGeom>
            <a:solidFill>
              <a:srgbClr val="C4D1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897;p24">
              <a:extLst>
                <a:ext uri="{FF2B5EF4-FFF2-40B4-BE49-F238E27FC236}">
                  <a16:creationId xmlns:a16="http://schemas.microsoft.com/office/drawing/2014/main" id="{456BBDF2-976D-E418-D0BB-27399D8601EF}"/>
                </a:ext>
              </a:extLst>
            </p:cNvPr>
            <p:cNvSpPr/>
            <p:nvPr/>
          </p:nvSpPr>
          <p:spPr>
            <a:xfrm>
              <a:off x="7089451" y="3284596"/>
              <a:ext cx="121809" cy="37097"/>
            </a:xfrm>
            <a:custGeom>
              <a:avLst/>
              <a:gdLst/>
              <a:ahLst/>
              <a:cxnLst/>
              <a:rect l="l" t="t" r="r" b="b"/>
              <a:pathLst>
                <a:path w="2154" h="656" extrusionOk="0">
                  <a:moveTo>
                    <a:pt x="335" y="1"/>
                  </a:moveTo>
                  <a:cubicBezTo>
                    <a:pt x="146" y="1"/>
                    <a:pt x="1" y="146"/>
                    <a:pt x="1" y="335"/>
                  </a:cubicBezTo>
                  <a:cubicBezTo>
                    <a:pt x="1" y="510"/>
                    <a:pt x="146" y="655"/>
                    <a:pt x="335" y="655"/>
                  </a:cubicBezTo>
                  <a:lnTo>
                    <a:pt x="1804" y="655"/>
                  </a:lnTo>
                  <a:cubicBezTo>
                    <a:pt x="1979" y="655"/>
                    <a:pt x="2124" y="510"/>
                    <a:pt x="2124" y="335"/>
                  </a:cubicBezTo>
                  <a:cubicBezTo>
                    <a:pt x="2153" y="175"/>
                    <a:pt x="1993" y="1"/>
                    <a:pt x="1804" y="1"/>
                  </a:cubicBezTo>
                  <a:close/>
                </a:path>
              </a:pathLst>
            </a:custGeom>
            <a:solidFill>
              <a:srgbClr val="C4D1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898;p24">
              <a:extLst>
                <a:ext uri="{FF2B5EF4-FFF2-40B4-BE49-F238E27FC236}">
                  <a16:creationId xmlns:a16="http://schemas.microsoft.com/office/drawing/2014/main" id="{C0360C89-E21C-D7C1-57D1-79E596334B48}"/>
                </a:ext>
              </a:extLst>
            </p:cNvPr>
            <p:cNvSpPr/>
            <p:nvPr/>
          </p:nvSpPr>
          <p:spPr>
            <a:xfrm>
              <a:off x="7089451" y="3356130"/>
              <a:ext cx="194984" cy="37097"/>
            </a:xfrm>
            <a:custGeom>
              <a:avLst/>
              <a:gdLst/>
              <a:ahLst/>
              <a:cxnLst/>
              <a:rect l="l" t="t" r="r" b="b"/>
              <a:pathLst>
                <a:path w="3448" h="656" extrusionOk="0">
                  <a:moveTo>
                    <a:pt x="335" y="1"/>
                  </a:moveTo>
                  <a:cubicBezTo>
                    <a:pt x="146" y="1"/>
                    <a:pt x="1" y="146"/>
                    <a:pt x="1" y="321"/>
                  </a:cubicBezTo>
                  <a:cubicBezTo>
                    <a:pt x="1" y="510"/>
                    <a:pt x="146" y="655"/>
                    <a:pt x="335" y="655"/>
                  </a:cubicBezTo>
                  <a:lnTo>
                    <a:pt x="3113" y="655"/>
                  </a:lnTo>
                  <a:cubicBezTo>
                    <a:pt x="3288" y="655"/>
                    <a:pt x="3433" y="510"/>
                    <a:pt x="3433" y="321"/>
                  </a:cubicBezTo>
                  <a:cubicBezTo>
                    <a:pt x="3448" y="146"/>
                    <a:pt x="3288" y="1"/>
                    <a:pt x="3113" y="1"/>
                  </a:cubicBezTo>
                  <a:close/>
                </a:path>
              </a:pathLst>
            </a:custGeom>
            <a:solidFill>
              <a:srgbClr val="C4D1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899;p24">
              <a:extLst>
                <a:ext uri="{FF2B5EF4-FFF2-40B4-BE49-F238E27FC236}">
                  <a16:creationId xmlns:a16="http://schemas.microsoft.com/office/drawing/2014/main" id="{69993F0D-BD8A-FFA9-2767-3108D582341B}"/>
                </a:ext>
              </a:extLst>
            </p:cNvPr>
            <p:cNvSpPr/>
            <p:nvPr/>
          </p:nvSpPr>
          <p:spPr>
            <a:xfrm>
              <a:off x="7089451" y="3426872"/>
              <a:ext cx="194984" cy="37097"/>
            </a:xfrm>
            <a:custGeom>
              <a:avLst/>
              <a:gdLst/>
              <a:ahLst/>
              <a:cxnLst/>
              <a:rect l="l" t="t" r="r" b="b"/>
              <a:pathLst>
                <a:path w="3448" h="656" extrusionOk="0">
                  <a:moveTo>
                    <a:pt x="335" y="1"/>
                  </a:moveTo>
                  <a:cubicBezTo>
                    <a:pt x="146" y="1"/>
                    <a:pt x="1" y="146"/>
                    <a:pt x="1" y="321"/>
                  </a:cubicBezTo>
                  <a:cubicBezTo>
                    <a:pt x="1" y="510"/>
                    <a:pt x="146" y="655"/>
                    <a:pt x="335" y="655"/>
                  </a:cubicBezTo>
                  <a:lnTo>
                    <a:pt x="3113" y="655"/>
                  </a:lnTo>
                  <a:cubicBezTo>
                    <a:pt x="3288" y="655"/>
                    <a:pt x="3433" y="510"/>
                    <a:pt x="3433" y="321"/>
                  </a:cubicBezTo>
                  <a:cubicBezTo>
                    <a:pt x="3448" y="146"/>
                    <a:pt x="3288" y="1"/>
                    <a:pt x="3113" y="1"/>
                  </a:cubicBezTo>
                  <a:close/>
                </a:path>
              </a:pathLst>
            </a:custGeom>
            <a:solidFill>
              <a:srgbClr val="C4D1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900;p24">
              <a:extLst>
                <a:ext uri="{FF2B5EF4-FFF2-40B4-BE49-F238E27FC236}">
                  <a16:creationId xmlns:a16="http://schemas.microsoft.com/office/drawing/2014/main" id="{1D7E349E-4068-57DC-4D58-3953B6530F1C}"/>
                </a:ext>
              </a:extLst>
            </p:cNvPr>
            <p:cNvSpPr/>
            <p:nvPr/>
          </p:nvSpPr>
          <p:spPr>
            <a:xfrm>
              <a:off x="7183208" y="3131631"/>
              <a:ext cx="155513" cy="144825"/>
            </a:xfrm>
            <a:custGeom>
              <a:avLst/>
              <a:gdLst/>
              <a:ahLst/>
              <a:cxnLst/>
              <a:rect l="l" t="t" r="r" b="b"/>
              <a:pathLst>
                <a:path w="2750" h="2561" extrusionOk="0">
                  <a:moveTo>
                    <a:pt x="2750" y="0"/>
                  </a:moveTo>
                  <a:cubicBezTo>
                    <a:pt x="2750" y="0"/>
                    <a:pt x="1" y="2037"/>
                    <a:pt x="88" y="2095"/>
                  </a:cubicBezTo>
                  <a:cubicBezTo>
                    <a:pt x="175" y="2153"/>
                    <a:pt x="2750" y="2560"/>
                    <a:pt x="2750" y="2560"/>
                  </a:cubicBezTo>
                  <a:lnTo>
                    <a:pt x="2750" y="0"/>
                  </a:lnTo>
                  <a:close/>
                </a:path>
              </a:pathLst>
            </a:custGeom>
            <a:solidFill>
              <a:srgbClr val="0EB1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901;p24">
              <a:extLst>
                <a:ext uri="{FF2B5EF4-FFF2-40B4-BE49-F238E27FC236}">
                  <a16:creationId xmlns:a16="http://schemas.microsoft.com/office/drawing/2014/main" id="{B76C12CB-9E77-2F5D-68EB-E49640B12876}"/>
                </a:ext>
              </a:extLst>
            </p:cNvPr>
            <p:cNvSpPr/>
            <p:nvPr/>
          </p:nvSpPr>
          <p:spPr>
            <a:xfrm>
              <a:off x="7723584" y="1972777"/>
              <a:ext cx="113552" cy="113552"/>
            </a:xfrm>
            <a:custGeom>
              <a:avLst/>
              <a:gdLst/>
              <a:ahLst/>
              <a:cxnLst/>
              <a:rect l="l" t="t" r="r" b="b"/>
              <a:pathLst>
                <a:path w="2008" h="2008" extrusionOk="0">
                  <a:moveTo>
                    <a:pt x="1004" y="1"/>
                  </a:moveTo>
                  <a:cubicBezTo>
                    <a:pt x="858" y="1"/>
                    <a:pt x="742" y="117"/>
                    <a:pt x="742" y="263"/>
                  </a:cubicBezTo>
                  <a:lnTo>
                    <a:pt x="742" y="757"/>
                  </a:lnTo>
                  <a:lnTo>
                    <a:pt x="262" y="757"/>
                  </a:lnTo>
                  <a:cubicBezTo>
                    <a:pt x="116" y="757"/>
                    <a:pt x="0" y="859"/>
                    <a:pt x="0" y="1004"/>
                  </a:cubicBezTo>
                  <a:cubicBezTo>
                    <a:pt x="0" y="1150"/>
                    <a:pt x="116" y="1266"/>
                    <a:pt x="262" y="1266"/>
                  </a:cubicBezTo>
                  <a:lnTo>
                    <a:pt x="742" y="1266"/>
                  </a:lnTo>
                  <a:lnTo>
                    <a:pt x="742" y="1746"/>
                  </a:lnTo>
                  <a:cubicBezTo>
                    <a:pt x="742" y="1892"/>
                    <a:pt x="858" y="2008"/>
                    <a:pt x="1004" y="2008"/>
                  </a:cubicBezTo>
                  <a:cubicBezTo>
                    <a:pt x="1149" y="2008"/>
                    <a:pt x="1265" y="1892"/>
                    <a:pt x="1265" y="1746"/>
                  </a:cubicBezTo>
                  <a:lnTo>
                    <a:pt x="1265" y="1266"/>
                  </a:lnTo>
                  <a:lnTo>
                    <a:pt x="1745" y="1266"/>
                  </a:lnTo>
                  <a:cubicBezTo>
                    <a:pt x="1891" y="1266"/>
                    <a:pt x="2007" y="1150"/>
                    <a:pt x="2007" y="1004"/>
                  </a:cubicBezTo>
                  <a:cubicBezTo>
                    <a:pt x="2007" y="859"/>
                    <a:pt x="1876" y="757"/>
                    <a:pt x="1745" y="757"/>
                  </a:cubicBezTo>
                  <a:lnTo>
                    <a:pt x="1265" y="757"/>
                  </a:lnTo>
                  <a:lnTo>
                    <a:pt x="1265" y="263"/>
                  </a:lnTo>
                  <a:cubicBezTo>
                    <a:pt x="1265" y="117"/>
                    <a:pt x="1149" y="1"/>
                    <a:pt x="1004" y="1"/>
                  </a:cubicBezTo>
                  <a:close/>
                </a:path>
              </a:pathLst>
            </a:custGeom>
            <a:solidFill>
              <a:srgbClr val="4FD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902;p24">
              <a:extLst>
                <a:ext uri="{FF2B5EF4-FFF2-40B4-BE49-F238E27FC236}">
                  <a16:creationId xmlns:a16="http://schemas.microsoft.com/office/drawing/2014/main" id="{348DF833-317D-D386-6884-F36101790EA2}"/>
                </a:ext>
              </a:extLst>
            </p:cNvPr>
            <p:cNvSpPr/>
            <p:nvPr/>
          </p:nvSpPr>
          <p:spPr>
            <a:xfrm>
              <a:off x="6667544" y="1309064"/>
              <a:ext cx="113552" cy="112761"/>
            </a:xfrm>
            <a:custGeom>
              <a:avLst/>
              <a:gdLst/>
              <a:ahLst/>
              <a:cxnLst/>
              <a:rect l="l" t="t" r="r" b="b"/>
              <a:pathLst>
                <a:path w="2008" h="1994" extrusionOk="0">
                  <a:moveTo>
                    <a:pt x="1004" y="1"/>
                  </a:moveTo>
                  <a:cubicBezTo>
                    <a:pt x="859" y="1"/>
                    <a:pt x="757" y="103"/>
                    <a:pt x="757" y="248"/>
                  </a:cubicBezTo>
                  <a:lnTo>
                    <a:pt x="757" y="743"/>
                  </a:lnTo>
                  <a:lnTo>
                    <a:pt x="262" y="743"/>
                  </a:lnTo>
                  <a:cubicBezTo>
                    <a:pt x="117" y="743"/>
                    <a:pt x="1" y="859"/>
                    <a:pt x="1" y="1004"/>
                  </a:cubicBezTo>
                  <a:cubicBezTo>
                    <a:pt x="1" y="1135"/>
                    <a:pt x="117" y="1252"/>
                    <a:pt x="262" y="1252"/>
                  </a:cubicBezTo>
                  <a:lnTo>
                    <a:pt x="757" y="1252"/>
                  </a:lnTo>
                  <a:lnTo>
                    <a:pt x="757" y="1746"/>
                  </a:lnTo>
                  <a:cubicBezTo>
                    <a:pt x="757" y="1892"/>
                    <a:pt x="859" y="1993"/>
                    <a:pt x="1004" y="1993"/>
                  </a:cubicBezTo>
                  <a:cubicBezTo>
                    <a:pt x="1150" y="1993"/>
                    <a:pt x="1266" y="1892"/>
                    <a:pt x="1266" y="1746"/>
                  </a:cubicBezTo>
                  <a:lnTo>
                    <a:pt x="1266" y="1252"/>
                  </a:lnTo>
                  <a:lnTo>
                    <a:pt x="1760" y="1252"/>
                  </a:lnTo>
                  <a:cubicBezTo>
                    <a:pt x="1906" y="1252"/>
                    <a:pt x="2008" y="1135"/>
                    <a:pt x="2008" y="1004"/>
                  </a:cubicBezTo>
                  <a:cubicBezTo>
                    <a:pt x="1993" y="859"/>
                    <a:pt x="1877" y="743"/>
                    <a:pt x="1760" y="743"/>
                  </a:cubicBezTo>
                  <a:lnTo>
                    <a:pt x="1266" y="743"/>
                  </a:lnTo>
                  <a:lnTo>
                    <a:pt x="1266" y="248"/>
                  </a:lnTo>
                  <a:cubicBezTo>
                    <a:pt x="1266" y="103"/>
                    <a:pt x="1150" y="1"/>
                    <a:pt x="1004" y="1"/>
                  </a:cubicBezTo>
                  <a:close/>
                </a:path>
              </a:pathLst>
            </a:custGeom>
            <a:solidFill>
              <a:srgbClr val="CED95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903;p24">
              <a:extLst>
                <a:ext uri="{FF2B5EF4-FFF2-40B4-BE49-F238E27FC236}">
                  <a16:creationId xmlns:a16="http://schemas.microsoft.com/office/drawing/2014/main" id="{96E99BF3-AF01-C03A-E62A-0EEB88957309}"/>
                </a:ext>
              </a:extLst>
            </p:cNvPr>
            <p:cNvSpPr/>
            <p:nvPr/>
          </p:nvSpPr>
          <p:spPr>
            <a:xfrm>
              <a:off x="5550657" y="2225267"/>
              <a:ext cx="112761" cy="112761"/>
            </a:xfrm>
            <a:custGeom>
              <a:avLst/>
              <a:gdLst/>
              <a:ahLst/>
              <a:cxnLst/>
              <a:rect l="l" t="t" r="r" b="b"/>
              <a:pathLst>
                <a:path w="1994" h="1994" extrusionOk="0">
                  <a:moveTo>
                    <a:pt x="990" y="1"/>
                  </a:moveTo>
                  <a:cubicBezTo>
                    <a:pt x="844" y="1"/>
                    <a:pt x="743" y="103"/>
                    <a:pt x="743" y="248"/>
                  </a:cubicBezTo>
                  <a:lnTo>
                    <a:pt x="743" y="743"/>
                  </a:lnTo>
                  <a:lnTo>
                    <a:pt x="248" y="743"/>
                  </a:lnTo>
                  <a:cubicBezTo>
                    <a:pt x="103" y="743"/>
                    <a:pt x="1" y="844"/>
                    <a:pt x="1" y="990"/>
                  </a:cubicBezTo>
                  <a:cubicBezTo>
                    <a:pt x="1" y="1135"/>
                    <a:pt x="103" y="1252"/>
                    <a:pt x="248" y="1252"/>
                  </a:cubicBezTo>
                  <a:lnTo>
                    <a:pt x="743" y="1252"/>
                  </a:lnTo>
                  <a:lnTo>
                    <a:pt x="743" y="1746"/>
                  </a:lnTo>
                  <a:cubicBezTo>
                    <a:pt x="743" y="1892"/>
                    <a:pt x="844" y="1993"/>
                    <a:pt x="990" y="1993"/>
                  </a:cubicBezTo>
                  <a:cubicBezTo>
                    <a:pt x="1135" y="1993"/>
                    <a:pt x="1252" y="1892"/>
                    <a:pt x="1252" y="1746"/>
                  </a:cubicBezTo>
                  <a:lnTo>
                    <a:pt x="1252" y="1252"/>
                  </a:lnTo>
                  <a:lnTo>
                    <a:pt x="1746" y="1252"/>
                  </a:lnTo>
                  <a:cubicBezTo>
                    <a:pt x="1892" y="1252"/>
                    <a:pt x="1993" y="1135"/>
                    <a:pt x="1993" y="990"/>
                  </a:cubicBezTo>
                  <a:cubicBezTo>
                    <a:pt x="1993" y="844"/>
                    <a:pt x="1892" y="743"/>
                    <a:pt x="1746" y="743"/>
                  </a:cubicBezTo>
                  <a:lnTo>
                    <a:pt x="1252" y="743"/>
                  </a:lnTo>
                  <a:lnTo>
                    <a:pt x="1252" y="248"/>
                  </a:lnTo>
                  <a:cubicBezTo>
                    <a:pt x="1252" y="103"/>
                    <a:pt x="1150" y="1"/>
                    <a:pt x="990" y="1"/>
                  </a:cubicBezTo>
                  <a:close/>
                </a:path>
              </a:pathLst>
            </a:custGeom>
            <a:solidFill>
              <a:srgbClr val="0EB1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904;p24">
              <a:extLst>
                <a:ext uri="{FF2B5EF4-FFF2-40B4-BE49-F238E27FC236}">
                  <a16:creationId xmlns:a16="http://schemas.microsoft.com/office/drawing/2014/main" id="{C1FF06BD-A12A-15A7-1083-4BEE20B3B058}"/>
                </a:ext>
              </a:extLst>
            </p:cNvPr>
            <p:cNvSpPr/>
            <p:nvPr/>
          </p:nvSpPr>
          <p:spPr>
            <a:xfrm>
              <a:off x="7419241" y="3262372"/>
              <a:ext cx="113552" cy="112761"/>
            </a:xfrm>
            <a:custGeom>
              <a:avLst/>
              <a:gdLst/>
              <a:ahLst/>
              <a:cxnLst/>
              <a:rect l="l" t="t" r="r" b="b"/>
              <a:pathLst>
                <a:path w="2008" h="1994" extrusionOk="0">
                  <a:moveTo>
                    <a:pt x="1004" y="1"/>
                  </a:moveTo>
                  <a:cubicBezTo>
                    <a:pt x="859" y="1"/>
                    <a:pt x="743" y="103"/>
                    <a:pt x="743" y="248"/>
                  </a:cubicBezTo>
                  <a:lnTo>
                    <a:pt x="743" y="743"/>
                  </a:lnTo>
                  <a:lnTo>
                    <a:pt x="263" y="743"/>
                  </a:lnTo>
                  <a:cubicBezTo>
                    <a:pt x="117" y="743"/>
                    <a:pt x="1" y="859"/>
                    <a:pt x="1" y="1004"/>
                  </a:cubicBezTo>
                  <a:cubicBezTo>
                    <a:pt x="1" y="1150"/>
                    <a:pt x="117" y="1252"/>
                    <a:pt x="263" y="1252"/>
                  </a:cubicBezTo>
                  <a:lnTo>
                    <a:pt x="743" y="1252"/>
                  </a:lnTo>
                  <a:lnTo>
                    <a:pt x="743" y="1746"/>
                  </a:lnTo>
                  <a:cubicBezTo>
                    <a:pt x="743" y="1892"/>
                    <a:pt x="859" y="1993"/>
                    <a:pt x="1004" y="1993"/>
                  </a:cubicBezTo>
                  <a:cubicBezTo>
                    <a:pt x="1150" y="1993"/>
                    <a:pt x="1252" y="1892"/>
                    <a:pt x="1252" y="1746"/>
                  </a:cubicBezTo>
                  <a:lnTo>
                    <a:pt x="1252" y="1252"/>
                  </a:lnTo>
                  <a:lnTo>
                    <a:pt x="1746" y="1252"/>
                  </a:lnTo>
                  <a:cubicBezTo>
                    <a:pt x="1892" y="1252"/>
                    <a:pt x="2008" y="1150"/>
                    <a:pt x="2008" y="1004"/>
                  </a:cubicBezTo>
                  <a:cubicBezTo>
                    <a:pt x="2008" y="859"/>
                    <a:pt x="1892" y="743"/>
                    <a:pt x="1746" y="743"/>
                  </a:cubicBezTo>
                  <a:lnTo>
                    <a:pt x="1252" y="743"/>
                  </a:lnTo>
                  <a:lnTo>
                    <a:pt x="1252" y="248"/>
                  </a:lnTo>
                  <a:cubicBezTo>
                    <a:pt x="1252" y="103"/>
                    <a:pt x="1150" y="1"/>
                    <a:pt x="1004" y="1"/>
                  </a:cubicBezTo>
                  <a:close/>
                </a:path>
              </a:pathLst>
            </a:custGeom>
            <a:solidFill>
              <a:srgbClr val="CED95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905;p24">
              <a:extLst>
                <a:ext uri="{FF2B5EF4-FFF2-40B4-BE49-F238E27FC236}">
                  <a16:creationId xmlns:a16="http://schemas.microsoft.com/office/drawing/2014/main" id="{4B87F016-EF58-5122-144A-C5366C613B73}"/>
                </a:ext>
              </a:extLst>
            </p:cNvPr>
            <p:cNvSpPr/>
            <p:nvPr/>
          </p:nvSpPr>
          <p:spPr>
            <a:xfrm>
              <a:off x="6559819" y="2829774"/>
              <a:ext cx="113552" cy="112761"/>
            </a:xfrm>
            <a:custGeom>
              <a:avLst/>
              <a:gdLst/>
              <a:ahLst/>
              <a:cxnLst/>
              <a:rect l="l" t="t" r="r" b="b"/>
              <a:pathLst>
                <a:path w="2008" h="1994" extrusionOk="0">
                  <a:moveTo>
                    <a:pt x="1004" y="1"/>
                  </a:moveTo>
                  <a:cubicBezTo>
                    <a:pt x="858" y="1"/>
                    <a:pt x="742" y="103"/>
                    <a:pt x="742" y="248"/>
                  </a:cubicBezTo>
                  <a:lnTo>
                    <a:pt x="742" y="743"/>
                  </a:lnTo>
                  <a:lnTo>
                    <a:pt x="262" y="743"/>
                  </a:lnTo>
                  <a:cubicBezTo>
                    <a:pt x="117" y="743"/>
                    <a:pt x="0" y="844"/>
                    <a:pt x="0" y="990"/>
                  </a:cubicBezTo>
                  <a:cubicBezTo>
                    <a:pt x="0" y="1135"/>
                    <a:pt x="117" y="1252"/>
                    <a:pt x="262" y="1252"/>
                  </a:cubicBezTo>
                  <a:lnTo>
                    <a:pt x="742" y="1252"/>
                  </a:lnTo>
                  <a:lnTo>
                    <a:pt x="742" y="1746"/>
                  </a:lnTo>
                  <a:cubicBezTo>
                    <a:pt x="742" y="1891"/>
                    <a:pt x="858" y="1993"/>
                    <a:pt x="1004" y="1993"/>
                  </a:cubicBezTo>
                  <a:cubicBezTo>
                    <a:pt x="1149" y="1993"/>
                    <a:pt x="1266" y="1891"/>
                    <a:pt x="1266" y="1746"/>
                  </a:cubicBezTo>
                  <a:lnTo>
                    <a:pt x="1266" y="1252"/>
                  </a:lnTo>
                  <a:lnTo>
                    <a:pt x="1746" y="1252"/>
                  </a:lnTo>
                  <a:cubicBezTo>
                    <a:pt x="1891" y="1252"/>
                    <a:pt x="2007" y="1135"/>
                    <a:pt x="2007" y="990"/>
                  </a:cubicBezTo>
                  <a:cubicBezTo>
                    <a:pt x="2007" y="844"/>
                    <a:pt x="1891" y="743"/>
                    <a:pt x="1746" y="743"/>
                  </a:cubicBezTo>
                  <a:lnTo>
                    <a:pt x="1266" y="743"/>
                  </a:lnTo>
                  <a:lnTo>
                    <a:pt x="1266" y="248"/>
                  </a:lnTo>
                  <a:cubicBezTo>
                    <a:pt x="1266" y="103"/>
                    <a:pt x="1149" y="1"/>
                    <a:pt x="1004" y="1"/>
                  </a:cubicBezTo>
                  <a:close/>
                </a:path>
              </a:pathLst>
            </a:custGeom>
            <a:solidFill>
              <a:srgbClr val="C4D1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906;p24">
              <a:extLst>
                <a:ext uri="{FF2B5EF4-FFF2-40B4-BE49-F238E27FC236}">
                  <a16:creationId xmlns:a16="http://schemas.microsoft.com/office/drawing/2014/main" id="{E856D569-CFA5-99B0-55F6-028435613A69}"/>
                </a:ext>
              </a:extLst>
            </p:cNvPr>
            <p:cNvSpPr/>
            <p:nvPr/>
          </p:nvSpPr>
          <p:spPr>
            <a:xfrm>
              <a:off x="5870608" y="1365839"/>
              <a:ext cx="104504" cy="104504"/>
            </a:xfrm>
            <a:custGeom>
              <a:avLst/>
              <a:gdLst/>
              <a:ahLst/>
              <a:cxnLst/>
              <a:rect l="l" t="t" r="r" b="b"/>
              <a:pathLst>
                <a:path w="1848" h="1848" extrusionOk="0">
                  <a:moveTo>
                    <a:pt x="917" y="393"/>
                  </a:moveTo>
                  <a:cubicBezTo>
                    <a:pt x="1193" y="393"/>
                    <a:pt x="1455" y="626"/>
                    <a:pt x="1455" y="917"/>
                  </a:cubicBezTo>
                  <a:cubicBezTo>
                    <a:pt x="1455" y="1208"/>
                    <a:pt x="1208" y="1455"/>
                    <a:pt x="917" y="1455"/>
                  </a:cubicBezTo>
                  <a:cubicBezTo>
                    <a:pt x="626" y="1455"/>
                    <a:pt x="393" y="1208"/>
                    <a:pt x="393" y="917"/>
                  </a:cubicBezTo>
                  <a:cubicBezTo>
                    <a:pt x="393" y="626"/>
                    <a:pt x="626" y="393"/>
                    <a:pt x="917" y="393"/>
                  </a:cubicBezTo>
                  <a:close/>
                  <a:moveTo>
                    <a:pt x="917" y="0"/>
                  </a:moveTo>
                  <a:cubicBezTo>
                    <a:pt x="408" y="0"/>
                    <a:pt x="0" y="408"/>
                    <a:pt x="0" y="917"/>
                  </a:cubicBezTo>
                  <a:cubicBezTo>
                    <a:pt x="0" y="1426"/>
                    <a:pt x="408" y="1848"/>
                    <a:pt x="917" y="1848"/>
                  </a:cubicBezTo>
                  <a:cubicBezTo>
                    <a:pt x="1426" y="1848"/>
                    <a:pt x="1848" y="1426"/>
                    <a:pt x="1848" y="917"/>
                  </a:cubicBezTo>
                  <a:cubicBezTo>
                    <a:pt x="1848" y="408"/>
                    <a:pt x="1426" y="0"/>
                    <a:pt x="917" y="0"/>
                  </a:cubicBezTo>
                  <a:close/>
                </a:path>
              </a:pathLst>
            </a:custGeom>
            <a:solidFill>
              <a:srgbClr val="7FE6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907;p24">
              <a:extLst>
                <a:ext uri="{FF2B5EF4-FFF2-40B4-BE49-F238E27FC236}">
                  <a16:creationId xmlns:a16="http://schemas.microsoft.com/office/drawing/2014/main" id="{9D211052-3DA9-0B01-EB13-057C8C4AF0E8}"/>
                </a:ext>
              </a:extLst>
            </p:cNvPr>
            <p:cNvSpPr/>
            <p:nvPr/>
          </p:nvSpPr>
          <p:spPr>
            <a:xfrm>
              <a:off x="7725224" y="2445694"/>
              <a:ext cx="105296" cy="105353"/>
            </a:xfrm>
            <a:custGeom>
              <a:avLst/>
              <a:gdLst/>
              <a:ahLst/>
              <a:cxnLst/>
              <a:rect l="l" t="t" r="r" b="b"/>
              <a:pathLst>
                <a:path w="1862" h="1863" extrusionOk="0">
                  <a:moveTo>
                    <a:pt x="917" y="408"/>
                  </a:moveTo>
                  <a:cubicBezTo>
                    <a:pt x="1207" y="408"/>
                    <a:pt x="1455" y="641"/>
                    <a:pt x="1455" y="932"/>
                  </a:cubicBezTo>
                  <a:cubicBezTo>
                    <a:pt x="1455" y="1222"/>
                    <a:pt x="1207" y="1455"/>
                    <a:pt x="917" y="1455"/>
                  </a:cubicBezTo>
                  <a:cubicBezTo>
                    <a:pt x="626" y="1455"/>
                    <a:pt x="393" y="1222"/>
                    <a:pt x="393" y="932"/>
                  </a:cubicBezTo>
                  <a:cubicBezTo>
                    <a:pt x="393" y="641"/>
                    <a:pt x="626" y="408"/>
                    <a:pt x="917" y="408"/>
                  </a:cubicBezTo>
                  <a:close/>
                  <a:moveTo>
                    <a:pt x="917" y="1"/>
                  </a:moveTo>
                  <a:cubicBezTo>
                    <a:pt x="407" y="1"/>
                    <a:pt x="0" y="422"/>
                    <a:pt x="0" y="932"/>
                  </a:cubicBezTo>
                  <a:cubicBezTo>
                    <a:pt x="0" y="1441"/>
                    <a:pt x="407" y="1862"/>
                    <a:pt x="917" y="1862"/>
                  </a:cubicBezTo>
                  <a:cubicBezTo>
                    <a:pt x="1455" y="1862"/>
                    <a:pt x="1862" y="1441"/>
                    <a:pt x="1847" y="932"/>
                  </a:cubicBezTo>
                  <a:cubicBezTo>
                    <a:pt x="1847" y="422"/>
                    <a:pt x="1426" y="1"/>
                    <a:pt x="917" y="1"/>
                  </a:cubicBezTo>
                  <a:close/>
                </a:path>
              </a:pathLst>
            </a:custGeom>
            <a:solidFill>
              <a:srgbClr val="0EB1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908;p24">
              <a:extLst>
                <a:ext uri="{FF2B5EF4-FFF2-40B4-BE49-F238E27FC236}">
                  <a16:creationId xmlns:a16="http://schemas.microsoft.com/office/drawing/2014/main" id="{5A09B5DA-80B0-CFF8-C35F-E3DC6AC9D79E}"/>
                </a:ext>
              </a:extLst>
            </p:cNvPr>
            <p:cNvSpPr/>
            <p:nvPr/>
          </p:nvSpPr>
          <p:spPr>
            <a:xfrm>
              <a:off x="6688919" y="3081472"/>
              <a:ext cx="104504" cy="104504"/>
            </a:xfrm>
            <a:custGeom>
              <a:avLst/>
              <a:gdLst/>
              <a:ahLst/>
              <a:cxnLst/>
              <a:rect l="l" t="t" r="r" b="b"/>
              <a:pathLst>
                <a:path w="1848" h="1848" extrusionOk="0">
                  <a:moveTo>
                    <a:pt x="917" y="393"/>
                  </a:moveTo>
                  <a:cubicBezTo>
                    <a:pt x="1208" y="393"/>
                    <a:pt x="1426" y="640"/>
                    <a:pt x="1455" y="931"/>
                  </a:cubicBezTo>
                  <a:cubicBezTo>
                    <a:pt x="1455" y="1222"/>
                    <a:pt x="1208" y="1455"/>
                    <a:pt x="917" y="1455"/>
                  </a:cubicBezTo>
                  <a:cubicBezTo>
                    <a:pt x="626" y="1455"/>
                    <a:pt x="393" y="1222"/>
                    <a:pt x="393" y="931"/>
                  </a:cubicBezTo>
                  <a:cubicBezTo>
                    <a:pt x="393" y="640"/>
                    <a:pt x="626" y="393"/>
                    <a:pt x="917" y="393"/>
                  </a:cubicBezTo>
                  <a:close/>
                  <a:moveTo>
                    <a:pt x="917" y="0"/>
                  </a:moveTo>
                  <a:cubicBezTo>
                    <a:pt x="408" y="0"/>
                    <a:pt x="1" y="422"/>
                    <a:pt x="1" y="931"/>
                  </a:cubicBezTo>
                  <a:cubicBezTo>
                    <a:pt x="1" y="1440"/>
                    <a:pt x="408" y="1847"/>
                    <a:pt x="917" y="1847"/>
                  </a:cubicBezTo>
                  <a:cubicBezTo>
                    <a:pt x="1426" y="1847"/>
                    <a:pt x="1848" y="1440"/>
                    <a:pt x="1848" y="931"/>
                  </a:cubicBezTo>
                  <a:cubicBezTo>
                    <a:pt x="1848" y="422"/>
                    <a:pt x="1426" y="0"/>
                    <a:pt x="917" y="0"/>
                  </a:cubicBezTo>
                  <a:close/>
                </a:path>
              </a:pathLst>
            </a:custGeom>
            <a:solidFill>
              <a:srgbClr val="4FD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909;p24">
              <a:extLst>
                <a:ext uri="{FF2B5EF4-FFF2-40B4-BE49-F238E27FC236}">
                  <a16:creationId xmlns:a16="http://schemas.microsoft.com/office/drawing/2014/main" id="{938B9916-90FE-9789-10D7-A02452074CC5}"/>
                </a:ext>
              </a:extLst>
            </p:cNvPr>
            <p:cNvSpPr/>
            <p:nvPr/>
          </p:nvSpPr>
          <p:spPr>
            <a:xfrm>
              <a:off x="5619759" y="1666000"/>
              <a:ext cx="338112" cy="338112"/>
            </a:xfrm>
            <a:custGeom>
              <a:avLst/>
              <a:gdLst/>
              <a:ahLst/>
              <a:cxnLst/>
              <a:rect l="l" t="t" r="r" b="b"/>
              <a:pathLst>
                <a:path w="5979" h="5979" extrusionOk="0">
                  <a:moveTo>
                    <a:pt x="510" y="1"/>
                  </a:moveTo>
                  <a:cubicBezTo>
                    <a:pt x="219" y="1"/>
                    <a:pt x="1" y="234"/>
                    <a:pt x="1" y="510"/>
                  </a:cubicBezTo>
                  <a:lnTo>
                    <a:pt x="1" y="5470"/>
                  </a:lnTo>
                  <a:cubicBezTo>
                    <a:pt x="1" y="5760"/>
                    <a:pt x="233" y="5979"/>
                    <a:pt x="510" y="5979"/>
                  </a:cubicBezTo>
                  <a:lnTo>
                    <a:pt x="5469" y="5979"/>
                  </a:lnTo>
                  <a:cubicBezTo>
                    <a:pt x="5760" y="5979"/>
                    <a:pt x="5978" y="5746"/>
                    <a:pt x="5978" y="5470"/>
                  </a:cubicBezTo>
                  <a:lnTo>
                    <a:pt x="5978" y="510"/>
                  </a:lnTo>
                  <a:cubicBezTo>
                    <a:pt x="5978" y="219"/>
                    <a:pt x="5760" y="1"/>
                    <a:pt x="54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910;p24">
              <a:extLst>
                <a:ext uri="{FF2B5EF4-FFF2-40B4-BE49-F238E27FC236}">
                  <a16:creationId xmlns:a16="http://schemas.microsoft.com/office/drawing/2014/main" id="{0D434EEC-18F1-B222-2687-B5540478B25C}"/>
                </a:ext>
              </a:extLst>
            </p:cNvPr>
            <p:cNvSpPr/>
            <p:nvPr/>
          </p:nvSpPr>
          <p:spPr>
            <a:xfrm>
              <a:off x="5870608" y="1701400"/>
              <a:ext cx="29689" cy="250912"/>
            </a:xfrm>
            <a:custGeom>
              <a:avLst/>
              <a:gdLst/>
              <a:ahLst/>
              <a:cxnLst/>
              <a:rect l="l" t="t" r="r" b="b"/>
              <a:pathLst>
                <a:path w="525" h="4437" extrusionOk="0">
                  <a:moveTo>
                    <a:pt x="262" y="0"/>
                  </a:moveTo>
                  <a:cubicBezTo>
                    <a:pt x="117" y="0"/>
                    <a:pt x="0" y="131"/>
                    <a:pt x="15" y="277"/>
                  </a:cubicBezTo>
                  <a:lnTo>
                    <a:pt x="15" y="4189"/>
                  </a:lnTo>
                  <a:cubicBezTo>
                    <a:pt x="15" y="4335"/>
                    <a:pt x="117" y="4436"/>
                    <a:pt x="262" y="4436"/>
                  </a:cubicBezTo>
                  <a:cubicBezTo>
                    <a:pt x="408" y="4436"/>
                    <a:pt x="524" y="4335"/>
                    <a:pt x="524" y="4189"/>
                  </a:cubicBezTo>
                  <a:lnTo>
                    <a:pt x="524" y="262"/>
                  </a:lnTo>
                  <a:cubicBezTo>
                    <a:pt x="524" y="117"/>
                    <a:pt x="408" y="0"/>
                    <a:pt x="2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911;p24">
              <a:extLst>
                <a:ext uri="{FF2B5EF4-FFF2-40B4-BE49-F238E27FC236}">
                  <a16:creationId xmlns:a16="http://schemas.microsoft.com/office/drawing/2014/main" id="{566C103B-7DD8-C634-731F-132F6C675712}"/>
                </a:ext>
              </a:extLst>
            </p:cNvPr>
            <p:cNvSpPr/>
            <p:nvPr/>
          </p:nvSpPr>
          <p:spPr>
            <a:xfrm>
              <a:off x="5747219" y="1717855"/>
              <a:ext cx="116041" cy="219640"/>
            </a:xfrm>
            <a:custGeom>
              <a:avLst/>
              <a:gdLst/>
              <a:ahLst/>
              <a:cxnLst/>
              <a:rect l="l" t="t" r="r" b="b"/>
              <a:pathLst>
                <a:path w="2052" h="3884" extrusionOk="0">
                  <a:moveTo>
                    <a:pt x="1" y="2880"/>
                  </a:moveTo>
                  <a:lnTo>
                    <a:pt x="1" y="2880"/>
                  </a:lnTo>
                  <a:cubicBezTo>
                    <a:pt x="1" y="2880"/>
                    <a:pt x="0" y="2880"/>
                    <a:pt x="0" y="2880"/>
                  </a:cubicBezTo>
                  <a:cubicBezTo>
                    <a:pt x="0" y="2880"/>
                    <a:pt x="1" y="2880"/>
                    <a:pt x="1" y="2880"/>
                  </a:cubicBezTo>
                  <a:lnTo>
                    <a:pt x="1" y="2880"/>
                  </a:lnTo>
                  <a:close/>
                  <a:moveTo>
                    <a:pt x="2052" y="0"/>
                  </a:moveTo>
                  <a:cubicBezTo>
                    <a:pt x="1533" y="915"/>
                    <a:pt x="957" y="1118"/>
                    <a:pt x="547" y="1118"/>
                  </a:cubicBezTo>
                  <a:cubicBezTo>
                    <a:pt x="221" y="1118"/>
                    <a:pt x="1" y="989"/>
                    <a:pt x="1" y="989"/>
                  </a:cubicBezTo>
                  <a:lnTo>
                    <a:pt x="1" y="1935"/>
                  </a:lnTo>
                  <a:lnTo>
                    <a:pt x="1" y="2880"/>
                  </a:lnTo>
                  <a:lnTo>
                    <a:pt x="1" y="2880"/>
                  </a:lnTo>
                  <a:cubicBezTo>
                    <a:pt x="13" y="2873"/>
                    <a:pt x="222" y="2763"/>
                    <a:pt x="527" y="2763"/>
                  </a:cubicBezTo>
                  <a:cubicBezTo>
                    <a:pt x="940" y="2763"/>
                    <a:pt x="1530" y="2963"/>
                    <a:pt x="2052" y="3884"/>
                  </a:cubicBezTo>
                  <a:lnTo>
                    <a:pt x="2052" y="1949"/>
                  </a:lnTo>
                  <a:lnTo>
                    <a:pt x="20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912;p24">
              <a:extLst>
                <a:ext uri="{FF2B5EF4-FFF2-40B4-BE49-F238E27FC236}">
                  <a16:creationId xmlns:a16="http://schemas.microsoft.com/office/drawing/2014/main" id="{D95E38AA-0C57-1259-A683-C92356C154CC}"/>
                </a:ext>
              </a:extLst>
            </p:cNvPr>
            <p:cNvSpPr/>
            <p:nvPr/>
          </p:nvSpPr>
          <p:spPr>
            <a:xfrm>
              <a:off x="5665846" y="1772934"/>
              <a:ext cx="70744" cy="109481"/>
            </a:xfrm>
            <a:custGeom>
              <a:avLst/>
              <a:gdLst/>
              <a:ahLst/>
              <a:cxnLst/>
              <a:rect l="l" t="t" r="r" b="b"/>
              <a:pathLst>
                <a:path w="1251" h="1936" extrusionOk="0">
                  <a:moveTo>
                    <a:pt x="495" y="1"/>
                  </a:moveTo>
                  <a:cubicBezTo>
                    <a:pt x="218" y="1"/>
                    <a:pt x="0" y="219"/>
                    <a:pt x="0" y="481"/>
                  </a:cubicBezTo>
                  <a:lnTo>
                    <a:pt x="0" y="1455"/>
                  </a:lnTo>
                  <a:cubicBezTo>
                    <a:pt x="0" y="1717"/>
                    <a:pt x="218" y="1935"/>
                    <a:pt x="495" y="1935"/>
                  </a:cubicBezTo>
                  <a:lnTo>
                    <a:pt x="1251" y="1935"/>
                  </a:lnTo>
                  <a:lnTo>
                    <a:pt x="125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913;p24">
              <a:extLst>
                <a:ext uri="{FF2B5EF4-FFF2-40B4-BE49-F238E27FC236}">
                  <a16:creationId xmlns:a16="http://schemas.microsoft.com/office/drawing/2014/main" id="{87A7406B-AA34-04AB-89BF-69C61981CBD4}"/>
                </a:ext>
              </a:extLst>
            </p:cNvPr>
            <p:cNvSpPr/>
            <p:nvPr/>
          </p:nvSpPr>
          <p:spPr>
            <a:xfrm>
              <a:off x="5707749" y="1888915"/>
              <a:ext cx="28840" cy="69161"/>
            </a:xfrm>
            <a:custGeom>
              <a:avLst/>
              <a:gdLst/>
              <a:ahLst/>
              <a:cxnLst/>
              <a:rect l="l" t="t" r="r" b="b"/>
              <a:pathLst>
                <a:path w="510" h="1223" extrusionOk="0">
                  <a:moveTo>
                    <a:pt x="248" y="0"/>
                  </a:moveTo>
                  <a:cubicBezTo>
                    <a:pt x="103" y="0"/>
                    <a:pt x="1" y="102"/>
                    <a:pt x="1" y="248"/>
                  </a:cubicBezTo>
                  <a:lnTo>
                    <a:pt x="1" y="960"/>
                  </a:lnTo>
                  <a:cubicBezTo>
                    <a:pt x="1" y="1106"/>
                    <a:pt x="103" y="1222"/>
                    <a:pt x="248" y="1222"/>
                  </a:cubicBezTo>
                  <a:cubicBezTo>
                    <a:pt x="408" y="1222"/>
                    <a:pt x="510" y="1106"/>
                    <a:pt x="510" y="960"/>
                  </a:cubicBezTo>
                  <a:lnTo>
                    <a:pt x="510" y="248"/>
                  </a:lnTo>
                  <a:cubicBezTo>
                    <a:pt x="510" y="102"/>
                    <a:pt x="408" y="0"/>
                    <a:pt x="24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914;p24">
              <a:extLst>
                <a:ext uri="{FF2B5EF4-FFF2-40B4-BE49-F238E27FC236}">
                  <a16:creationId xmlns:a16="http://schemas.microsoft.com/office/drawing/2014/main" id="{38F3F46B-0081-62C6-8E82-6B23D0B2E50D}"/>
                </a:ext>
              </a:extLst>
            </p:cNvPr>
            <p:cNvSpPr/>
            <p:nvPr/>
          </p:nvSpPr>
          <p:spPr>
            <a:xfrm>
              <a:off x="5937222" y="1666000"/>
              <a:ext cx="100376" cy="127577"/>
            </a:xfrm>
            <a:custGeom>
              <a:avLst/>
              <a:gdLst/>
              <a:ahLst/>
              <a:cxnLst/>
              <a:rect l="l" t="t" r="r" b="b"/>
              <a:pathLst>
                <a:path w="1775" h="2256" extrusionOk="0">
                  <a:moveTo>
                    <a:pt x="1" y="1"/>
                  </a:moveTo>
                  <a:lnTo>
                    <a:pt x="1" y="2255"/>
                  </a:lnTo>
                  <a:lnTo>
                    <a:pt x="177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915;p24">
              <a:extLst>
                <a:ext uri="{FF2B5EF4-FFF2-40B4-BE49-F238E27FC236}">
                  <a16:creationId xmlns:a16="http://schemas.microsoft.com/office/drawing/2014/main" id="{C3244AFE-3B0D-220A-33DF-DE0E0C84B69D}"/>
                </a:ext>
              </a:extLst>
            </p:cNvPr>
            <p:cNvSpPr/>
            <p:nvPr/>
          </p:nvSpPr>
          <p:spPr>
            <a:xfrm>
              <a:off x="6305691" y="3259940"/>
              <a:ext cx="278848" cy="245936"/>
            </a:xfrm>
            <a:custGeom>
              <a:avLst/>
              <a:gdLst/>
              <a:ahLst/>
              <a:cxnLst/>
              <a:rect l="l" t="t" r="r" b="b"/>
              <a:pathLst>
                <a:path w="4931" h="4349" extrusionOk="0">
                  <a:moveTo>
                    <a:pt x="495" y="0"/>
                  </a:moveTo>
                  <a:cubicBezTo>
                    <a:pt x="218" y="0"/>
                    <a:pt x="0" y="218"/>
                    <a:pt x="0" y="495"/>
                  </a:cubicBezTo>
                  <a:lnTo>
                    <a:pt x="0" y="3854"/>
                  </a:lnTo>
                  <a:cubicBezTo>
                    <a:pt x="0" y="4131"/>
                    <a:pt x="218" y="4349"/>
                    <a:pt x="495" y="4349"/>
                  </a:cubicBezTo>
                  <a:lnTo>
                    <a:pt x="4451" y="4349"/>
                  </a:lnTo>
                  <a:cubicBezTo>
                    <a:pt x="4713" y="4349"/>
                    <a:pt x="4931" y="4131"/>
                    <a:pt x="4931" y="3854"/>
                  </a:cubicBezTo>
                  <a:lnTo>
                    <a:pt x="4931" y="495"/>
                  </a:lnTo>
                  <a:cubicBezTo>
                    <a:pt x="4931" y="218"/>
                    <a:pt x="4713" y="0"/>
                    <a:pt x="4451" y="0"/>
                  </a:cubicBezTo>
                  <a:close/>
                </a:path>
              </a:pathLst>
            </a:custGeom>
            <a:solidFill>
              <a:srgbClr val="7FE6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916;p24">
              <a:extLst>
                <a:ext uri="{FF2B5EF4-FFF2-40B4-BE49-F238E27FC236}">
                  <a16:creationId xmlns:a16="http://schemas.microsoft.com/office/drawing/2014/main" id="{7D814586-577F-3E52-39DA-59EA9FD87665}"/>
                </a:ext>
              </a:extLst>
            </p:cNvPr>
            <p:cNvSpPr/>
            <p:nvPr/>
          </p:nvSpPr>
          <p:spPr>
            <a:xfrm>
              <a:off x="6355001" y="3305971"/>
              <a:ext cx="173608" cy="158001"/>
            </a:xfrm>
            <a:custGeom>
              <a:avLst/>
              <a:gdLst/>
              <a:ahLst/>
              <a:cxnLst/>
              <a:rect l="l" t="t" r="r" b="b"/>
              <a:pathLst>
                <a:path w="3070" h="2794" extrusionOk="0">
                  <a:moveTo>
                    <a:pt x="1615" y="1077"/>
                  </a:moveTo>
                  <a:cubicBezTo>
                    <a:pt x="1644" y="1077"/>
                    <a:pt x="1688" y="1106"/>
                    <a:pt x="1703" y="1106"/>
                  </a:cubicBezTo>
                  <a:cubicBezTo>
                    <a:pt x="1717" y="1106"/>
                    <a:pt x="1732" y="1121"/>
                    <a:pt x="1761" y="1121"/>
                  </a:cubicBezTo>
                  <a:lnTo>
                    <a:pt x="1717" y="1586"/>
                  </a:lnTo>
                  <a:cubicBezTo>
                    <a:pt x="1688" y="1615"/>
                    <a:pt x="1659" y="1615"/>
                    <a:pt x="1644" y="1630"/>
                  </a:cubicBezTo>
                  <a:cubicBezTo>
                    <a:pt x="1630" y="1644"/>
                    <a:pt x="1586" y="1644"/>
                    <a:pt x="1557" y="1644"/>
                  </a:cubicBezTo>
                  <a:cubicBezTo>
                    <a:pt x="1499" y="1644"/>
                    <a:pt x="1441" y="1630"/>
                    <a:pt x="1412" y="1586"/>
                  </a:cubicBezTo>
                  <a:cubicBezTo>
                    <a:pt x="1368" y="1557"/>
                    <a:pt x="1354" y="1499"/>
                    <a:pt x="1354" y="1426"/>
                  </a:cubicBezTo>
                  <a:cubicBezTo>
                    <a:pt x="1354" y="1353"/>
                    <a:pt x="1354" y="1295"/>
                    <a:pt x="1368" y="1266"/>
                  </a:cubicBezTo>
                  <a:lnTo>
                    <a:pt x="1426" y="1150"/>
                  </a:lnTo>
                  <a:cubicBezTo>
                    <a:pt x="1470" y="1135"/>
                    <a:pt x="1484" y="1121"/>
                    <a:pt x="1513" y="1106"/>
                  </a:cubicBezTo>
                  <a:cubicBezTo>
                    <a:pt x="1528" y="1077"/>
                    <a:pt x="1572" y="1077"/>
                    <a:pt x="1615" y="1077"/>
                  </a:cubicBezTo>
                  <a:close/>
                  <a:moveTo>
                    <a:pt x="1615" y="1"/>
                  </a:moveTo>
                  <a:cubicBezTo>
                    <a:pt x="1397" y="1"/>
                    <a:pt x="1194" y="30"/>
                    <a:pt x="990" y="103"/>
                  </a:cubicBezTo>
                  <a:cubicBezTo>
                    <a:pt x="786" y="175"/>
                    <a:pt x="626" y="263"/>
                    <a:pt x="481" y="393"/>
                  </a:cubicBezTo>
                  <a:cubicBezTo>
                    <a:pt x="335" y="510"/>
                    <a:pt x="219" y="655"/>
                    <a:pt x="132" y="844"/>
                  </a:cubicBezTo>
                  <a:cubicBezTo>
                    <a:pt x="45" y="1019"/>
                    <a:pt x="1" y="1222"/>
                    <a:pt x="1" y="1441"/>
                  </a:cubicBezTo>
                  <a:cubicBezTo>
                    <a:pt x="1" y="1673"/>
                    <a:pt x="45" y="1891"/>
                    <a:pt x="132" y="2066"/>
                  </a:cubicBezTo>
                  <a:cubicBezTo>
                    <a:pt x="219" y="2241"/>
                    <a:pt x="335" y="2371"/>
                    <a:pt x="466" y="2473"/>
                  </a:cubicBezTo>
                  <a:cubicBezTo>
                    <a:pt x="612" y="2590"/>
                    <a:pt x="757" y="2662"/>
                    <a:pt x="917" y="2720"/>
                  </a:cubicBezTo>
                  <a:cubicBezTo>
                    <a:pt x="1077" y="2764"/>
                    <a:pt x="1237" y="2793"/>
                    <a:pt x="1412" y="2793"/>
                  </a:cubicBezTo>
                  <a:cubicBezTo>
                    <a:pt x="1499" y="2793"/>
                    <a:pt x="1586" y="2793"/>
                    <a:pt x="1644" y="2764"/>
                  </a:cubicBezTo>
                  <a:cubicBezTo>
                    <a:pt x="1703" y="2750"/>
                    <a:pt x="1746" y="2735"/>
                    <a:pt x="1790" y="2720"/>
                  </a:cubicBezTo>
                  <a:cubicBezTo>
                    <a:pt x="1819" y="2677"/>
                    <a:pt x="1848" y="2662"/>
                    <a:pt x="1863" y="2619"/>
                  </a:cubicBezTo>
                  <a:cubicBezTo>
                    <a:pt x="1877" y="2604"/>
                    <a:pt x="1877" y="2546"/>
                    <a:pt x="1877" y="2517"/>
                  </a:cubicBezTo>
                  <a:cubicBezTo>
                    <a:pt x="1877" y="2502"/>
                    <a:pt x="1877" y="2459"/>
                    <a:pt x="1863" y="2430"/>
                  </a:cubicBezTo>
                  <a:cubicBezTo>
                    <a:pt x="1863" y="2386"/>
                    <a:pt x="1848" y="2357"/>
                    <a:pt x="1819" y="2328"/>
                  </a:cubicBezTo>
                  <a:cubicBezTo>
                    <a:pt x="1775" y="2328"/>
                    <a:pt x="1717" y="2357"/>
                    <a:pt x="1659" y="2357"/>
                  </a:cubicBezTo>
                  <a:cubicBezTo>
                    <a:pt x="1586" y="2371"/>
                    <a:pt x="1513" y="2371"/>
                    <a:pt x="1426" y="2371"/>
                  </a:cubicBezTo>
                  <a:cubicBezTo>
                    <a:pt x="1295" y="2371"/>
                    <a:pt x="1164" y="2328"/>
                    <a:pt x="1063" y="2299"/>
                  </a:cubicBezTo>
                  <a:cubicBezTo>
                    <a:pt x="946" y="2255"/>
                    <a:pt x="859" y="2182"/>
                    <a:pt x="772" y="2110"/>
                  </a:cubicBezTo>
                  <a:cubicBezTo>
                    <a:pt x="684" y="2037"/>
                    <a:pt x="626" y="1935"/>
                    <a:pt x="568" y="1819"/>
                  </a:cubicBezTo>
                  <a:cubicBezTo>
                    <a:pt x="510" y="1717"/>
                    <a:pt x="495" y="1586"/>
                    <a:pt x="495" y="1441"/>
                  </a:cubicBezTo>
                  <a:cubicBezTo>
                    <a:pt x="495" y="1281"/>
                    <a:pt x="525" y="1150"/>
                    <a:pt x="568" y="1019"/>
                  </a:cubicBezTo>
                  <a:cubicBezTo>
                    <a:pt x="626" y="902"/>
                    <a:pt x="699" y="786"/>
                    <a:pt x="786" y="699"/>
                  </a:cubicBezTo>
                  <a:cubicBezTo>
                    <a:pt x="888" y="612"/>
                    <a:pt x="1004" y="539"/>
                    <a:pt x="1135" y="481"/>
                  </a:cubicBezTo>
                  <a:cubicBezTo>
                    <a:pt x="1266" y="423"/>
                    <a:pt x="1412" y="408"/>
                    <a:pt x="1572" y="408"/>
                  </a:cubicBezTo>
                  <a:cubicBezTo>
                    <a:pt x="1717" y="408"/>
                    <a:pt x="1848" y="423"/>
                    <a:pt x="1950" y="466"/>
                  </a:cubicBezTo>
                  <a:cubicBezTo>
                    <a:pt x="2081" y="495"/>
                    <a:pt x="2168" y="553"/>
                    <a:pt x="2270" y="626"/>
                  </a:cubicBezTo>
                  <a:cubicBezTo>
                    <a:pt x="2357" y="699"/>
                    <a:pt x="2415" y="786"/>
                    <a:pt x="2459" y="873"/>
                  </a:cubicBezTo>
                  <a:cubicBezTo>
                    <a:pt x="2517" y="990"/>
                    <a:pt x="2532" y="1077"/>
                    <a:pt x="2532" y="1208"/>
                  </a:cubicBezTo>
                  <a:cubicBezTo>
                    <a:pt x="2532" y="1353"/>
                    <a:pt x="2517" y="1455"/>
                    <a:pt x="2459" y="1557"/>
                  </a:cubicBezTo>
                  <a:cubicBezTo>
                    <a:pt x="2415" y="1644"/>
                    <a:pt x="2343" y="1673"/>
                    <a:pt x="2241" y="1673"/>
                  </a:cubicBezTo>
                  <a:lnTo>
                    <a:pt x="2212" y="1673"/>
                  </a:lnTo>
                  <a:cubicBezTo>
                    <a:pt x="2183" y="1659"/>
                    <a:pt x="2168" y="1659"/>
                    <a:pt x="2168" y="1659"/>
                  </a:cubicBezTo>
                  <a:lnTo>
                    <a:pt x="2241" y="1092"/>
                  </a:lnTo>
                  <a:lnTo>
                    <a:pt x="2241" y="1062"/>
                  </a:lnTo>
                  <a:lnTo>
                    <a:pt x="2241" y="1019"/>
                  </a:lnTo>
                  <a:cubicBezTo>
                    <a:pt x="2241" y="946"/>
                    <a:pt x="2197" y="888"/>
                    <a:pt x="2124" y="830"/>
                  </a:cubicBezTo>
                  <a:cubicBezTo>
                    <a:pt x="2052" y="772"/>
                    <a:pt x="1979" y="728"/>
                    <a:pt x="1877" y="713"/>
                  </a:cubicBezTo>
                  <a:cubicBezTo>
                    <a:pt x="1790" y="699"/>
                    <a:pt x="1688" y="684"/>
                    <a:pt x="1586" y="684"/>
                  </a:cubicBezTo>
                  <a:cubicBezTo>
                    <a:pt x="1484" y="684"/>
                    <a:pt x="1368" y="699"/>
                    <a:pt x="1281" y="742"/>
                  </a:cubicBezTo>
                  <a:cubicBezTo>
                    <a:pt x="1164" y="772"/>
                    <a:pt x="1106" y="815"/>
                    <a:pt x="1034" y="888"/>
                  </a:cubicBezTo>
                  <a:cubicBezTo>
                    <a:pt x="946" y="932"/>
                    <a:pt x="903" y="1033"/>
                    <a:pt x="859" y="1121"/>
                  </a:cubicBezTo>
                  <a:cubicBezTo>
                    <a:pt x="830" y="1208"/>
                    <a:pt x="801" y="1324"/>
                    <a:pt x="801" y="1441"/>
                  </a:cubicBezTo>
                  <a:cubicBezTo>
                    <a:pt x="801" y="1557"/>
                    <a:pt x="830" y="1644"/>
                    <a:pt x="859" y="1717"/>
                  </a:cubicBezTo>
                  <a:cubicBezTo>
                    <a:pt x="888" y="1804"/>
                    <a:pt x="932" y="1862"/>
                    <a:pt x="990" y="1921"/>
                  </a:cubicBezTo>
                  <a:cubicBezTo>
                    <a:pt x="1048" y="1950"/>
                    <a:pt x="1121" y="2008"/>
                    <a:pt x="1194" y="2022"/>
                  </a:cubicBezTo>
                  <a:cubicBezTo>
                    <a:pt x="1281" y="2051"/>
                    <a:pt x="1354" y="2066"/>
                    <a:pt x="1441" y="2066"/>
                  </a:cubicBezTo>
                  <a:cubicBezTo>
                    <a:pt x="1499" y="2066"/>
                    <a:pt x="1557" y="2060"/>
                    <a:pt x="1615" y="2060"/>
                  </a:cubicBezTo>
                  <a:cubicBezTo>
                    <a:pt x="1644" y="2060"/>
                    <a:pt x="1673" y="2061"/>
                    <a:pt x="1703" y="2066"/>
                  </a:cubicBezTo>
                  <a:cubicBezTo>
                    <a:pt x="1775" y="2037"/>
                    <a:pt x="1833" y="2008"/>
                    <a:pt x="1863" y="1993"/>
                  </a:cubicBezTo>
                  <a:cubicBezTo>
                    <a:pt x="1921" y="2037"/>
                    <a:pt x="1993" y="2066"/>
                    <a:pt x="2066" y="2081"/>
                  </a:cubicBezTo>
                  <a:cubicBezTo>
                    <a:pt x="2139" y="2095"/>
                    <a:pt x="2212" y="2095"/>
                    <a:pt x="2270" y="2095"/>
                  </a:cubicBezTo>
                  <a:cubicBezTo>
                    <a:pt x="2532" y="2095"/>
                    <a:pt x="2721" y="2008"/>
                    <a:pt x="2866" y="1862"/>
                  </a:cubicBezTo>
                  <a:cubicBezTo>
                    <a:pt x="2982" y="1702"/>
                    <a:pt x="3070" y="1484"/>
                    <a:pt x="3070" y="1208"/>
                  </a:cubicBezTo>
                  <a:cubicBezTo>
                    <a:pt x="3070" y="1019"/>
                    <a:pt x="3026" y="859"/>
                    <a:pt x="2953" y="713"/>
                  </a:cubicBezTo>
                  <a:cubicBezTo>
                    <a:pt x="2881" y="568"/>
                    <a:pt x="2779" y="437"/>
                    <a:pt x="2648" y="335"/>
                  </a:cubicBezTo>
                  <a:cubicBezTo>
                    <a:pt x="2517" y="248"/>
                    <a:pt x="2372" y="146"/>
                    <a:pt x="2197" y="103"/>
                  </a:cubicBezTo>
                  <a:cubicBezTo>
                    <a:pt x="2023" y="44"/>
                    <a:pt x="1833" y="1"/>
                    <a:pt x="1615" y="1"/>
                  </a:cubicBezTo>
                  <a:close/>
                </a:path>
              </a:pathLst>
            </a:custGeom>
            <a:solidFill>
              <a:srgbClr val="C4D1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917;p24">
              <a:extLst>
                <a:ext uri="{FF2B5EF4-FFF2-40B4-BE49-F238E27FC236}">
                  <a16:creationId xmlns:a16="http://schemas.microsoft.com/office/drawing/2014/main" id="{04D4A1B2-F452-ED04-2DBB-0F5750373973}"/>
                </a:ext>
              </a:extLst>
            </p:cNvPr>
            <p:cNvSpPr/>
            <p:nvPr/>
          </p:nvSpPr>
          <p:spPr>
            <a:xfrm>
              <a:off x="6456166" y="3185918"/>
              <a:ext cx="128368" cy="102016"/>
            </a:xfrm>
            <a:custGeom>
              <a:avLst/>
              <a:gdLst/>
              <a:ahLst/>
              <a:cxnLst/>
              <a:rect l="l" t="t" r="r" b="b"/>
              <a:pathLst>
                <a:path w="2270" h="1804" extrusionOk="0">
                  <a:moveTo>
                    <a:pt x="2270" y="0"/>
                  </a:moveTo>
                  <a:lnTo>
                    <a:pt x="1" y="1309"/>
                  </a:lnTo>
                  <a:lnTo>
                    <a:pt x="2270" y="1804"/>
                  </a:lnTo>
                  <a:lnTo>
                    <a:pt x="2270" y="0"/>
                  </a:lnTo>
                  <a:close/>
                </a:path>
              </a:pathLst>
            </a:custGeom>
            <a:solidFill>
              <a:srgbClr val="7FE6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69853543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154"/>
        <p:cNvGrpSpPr/>
        <p:nvPr/>
      </p:nvGrpSpPr>
      <p:grpSpPr>
        <a:xfrm>
          <a:off x="0" y="0"/>
          <a:ext cx="0" cy="0"/>
          <a:chOff x="0" y="0"/>
          <a:chExt cx="0" cy="0"/>
        </a:xfrm>
      </p:grpSpPr>
      <p:sp>
        <p:nvSpPr>
          <p:cNvPr id="5" name="Titre 4">
            <a:extLst>
              <a:ext uri="{FF2B5EF4-FFF2-40B4-BE49-F238E27FC236}">
                <a16:creationId xmlns:a16="http://schemas.microsoft.com/office/drawing/2014/main" id="{41D191CD-CF6C-8E7C-9EF2-F42B306E29EC}"/>
              </a:ext>
            </a:extLst>
          </p:cNvPr>
          <p:cNvSpPr>
            <a:spLocks noGrp="1"/>
          </p:cNvSpPr>
          <p:nvPr>
            <p:ph type="title"/>
          </p:nvPr>
        </p:nvSpPr>
        <p:spPr>
          <a:xfrm>
            <a:off x="1039421" y="522399"/>
            <a:ext cx="7065158" cy="497700"/>
          </a:xfrm>
        </p:spPr>
        <p:txBody>
          <a:bodyPr/>
          <a:lstStyle/>
          <a:p>
            <a:pPr algn="ctr"/>
            <a:r>
              <a:rPr lang="fr-FR" sz="2800" dirty="0">
                <a:solidFill>
                  <a:schemeClr val="accent2">
                    <a:lumMod val="50000"/>
                  </a:schemeClr>
                </a:solidFill>
              </a:rPr>
              <a:t>C. Les Blogs</a:t>
            </a:r>
            <a:br>
              <a:rPr lang="fr-FR" sz="1800" b="1" kern="100" dirty="0">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rPr>
            </a:br>
            <a:endParaRPr lang="fr-FR" sz="3200" dirty="0">
              <a:solidFill>
                <a:schemeClr val="bg2"/>
              </a:solidFill>
            </a:endParaRPr>
          </a:p>
        </p:txBody>
      </p:sp>
      <p:sp>
        <p:nvSpPr>
          <p:cNvPr id="4" name="Rectangle : coins arrondis 3">
            <a:extLst>
              <a:ext uri="{FF2B5EF4-FFF2-40B4-BE49-F238E27FC236}">
                <a16:creationId xmlns:a16="http://schemas.microsoft.com/office/drawing/2014/main" id="{9E7C51C0-4A8D-4774-27F1-540BB8AB1718}"/>
              </a:ext>
            </a:extLst>
          </p:cNvPr>
          <p:cNvSpPr/>
          <p:nvPr/>
        </p:nvSpPr>
        <p:spPr>
          <a:xfrm>
            <a:off x="4910667" y="880533"/>
            <a:ext cx="3961560" cy="3081855"/>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08610" marR="137160" indent="-171450">
              <a:spcBef>
                <a:spcPts val="1080"/>
              </a:spcBef>
              <a:spcAft>
                <a:spcPts val="1080"/>
              </a:spcAft>
              <a:buClr>
                <a:schemeClr val="bg1"/>
              </a:buClr>
              <a:buFont typeface="Wingdings" panose="05000000000000000000" pitchFamily="2" charset="2"/>
              <a:buChar char="v"/>
            </a:pPr>
            <a:r>
              <a:rPr lang="fr-FR" sz="1100" dirty="0">
                <a:solidFill>
                  <a:schemeClr val="bg1"/>
                </a:solidFill>
                <a:effectLst/>
                <a:latin typeface="Fira Sans Extra Condensed SemiBold" panose="020B0604020202020204" charset="0"/>
                <a:ea typeface="Times New Roman" panose="02020603050405020304" pitchFamily="18" charset="0"/>
              </a:rPr>
              <a:t>Un blog correspond à un site web (ou une page de site web) sur lequel une ou plusieurs personnes s'expriment de façon libre et régulière avec une structure de présentation chronologique (du plus récent au plus ancien)</a:t>
            </a:r>
          </a:p>
          <a:p>
            <a:pPr marL="308610" marR="137160" indent="-171450">
              <a:spcBef>
                <a:spcPts val="1080"/>
              </a:spcBef>
              <a:spcAft>
                <a:spcPts val="1080"/>
              </a:spcAft>
              <a:buClr>
                <a:schemeClr val="bg1"/>
              </a:buClr>
              <a:buFont typeface="Wingdings" panose="05000000000000000000" pitchFamily="2" charset="2"/>
              <a:buChar char="v"/>
            </a:pPr>
            <a:r>
              <a:rPr lang="fr-FR" sz="1100" dirty="0">
                <a:solidFill>
                  <a:schemeClr val="bg1"/>
                </a:solidFill>
                <a:effectLst/>
                <a:latin typeface="Fira Sans Extra Condensed SemiBold" panose="020B0604020202020204" charset="0"/>
                <a:ea typeface="Times New Roman" panose="02020603050405020304" pitchFamily="18" charset="0"/>
              </a:rPr>
              <a:t>À travers son blog, la marque peut rédiger des articles qualitatifs et intéressants pour la cible. </a:t>
            </a:r>
          </a:p>
          <a:p>
            <a:pPr marL="308610" marR="137160" indent="-171450">
              <a:spcBef>
                <a:spcPts val="1080"/>
              </a:spcBef>
              <a:spcAft>
                <a:spcPts val="1080"/>
              </a:spcAft>
              <a:buClr>
                <a:schemeClr val="bg1"/>
              </a:buClr>
              <a:buFont typeface="Wingdings" panose="05000000000000000000" pitchFamily="2" charset="2"/>
              <a:buChar char="v"/>
            </a:pPr>
            <a:r>
              <a:rPr lang="fr-FR" sz="1100" dirty="0">
                <a:solidFill>
                  <a:schemeClr val="bg1"/>
                </a:solidFill>
                <a:effectLst/>
                <a:latin typeface="Fira Sans Extra Condensed SemiBold" panose="020B0604020202020204" charset="0"/>
                <a:ea typeface="Times New Roman" panose="02020603050405020304" pitchFamily="18" charset="0"/>
              </a:rPr>
              <a:t>Il permet de valoriser l'expertise de l'entreprise, d'augmenter le trafic vers le site internet de la marque et d'améliorer son référencement naturel (c'est-à-dire de lui assurer une position satisfaisante dans la liste des résultats d'un moteur de recherche web suite à une requête correspondante)</a:t>
            </a:r>
          </a:p>
        </p:txBody>
      </p:sp>
      <p:pic>
        <p:nvPicPr>
          <p:cNvPr id="125" name="Image 124">
            <a:extLst>
              <a:ext uri="{FF2B5EF4-FFF2-40B4-BE49-F238E27FC236}">
                <a16:creationId xmlns:a16="http://schemas.microsoft.com/office/drawing/2014/main" id="{B38CAADB-16EB-9F00-5488-F81B27F38C2A}"/>
              </a:ext>
            </a:extLst>
          </p:cNvPr>
          <p:cNvPicPr>
            <a:picLocks noChangeAspect="1"/>
          </p:cNvPicPr>
          <p:nvPr/>
        </p:nvPicPr>
        <p:blipFill>
          <a:blip r:embed="rId3"/>
          <a:stretch>
            <a:fillRect/>
          </a:stretch>
        </p:blipFill>
        <p:spPr>
          <a:xfrm>
            <a:off x="271773" y="771249"/>
            <a:ext cx="4480849" cy="3191139"/>
          </a:xfrm>
          <a:prstGeom prst="rect">
            <a:avLst/>
          </a:prstGeom>
        </p:spPr>
      </p:pic>
    </p:spTree>
    <p:extLst>
      <p:ext uri="{BB962C8B-B14F-4D97-AF65-F5344CB8AC3E}">
        <p14:creationId xmlns:p14="http://schemas.microsoft.com/office/powerpoint/2010/main" val="10174211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154"/>
        <p:cNvGrpSpPr/>
        <p:nvPr/>
      </p:nvGrpSpPr>
      <p:grpSpPr>
        <a:xfrm>
          <a:off x="0" y="0"/>
          <a:ext cx="0" cy="0"/>
          <a:chOff x="0" y="0"/>
          <a:chExt cx="0" cy="0"/>
        </a:xfrm>
      </p:grpSpPr>
      <p:sp>
        <p:nvSpPr>
          <p:cNvPr id="5" name="Titre 4">
            <a:extLst>
              <a:ext uri="{FF2B5EF4-FFF2-40B4-BE49-F238E27FC236}">
                <a16:creationId xmlns:a16="http://schemas.microsoft.com/office/drawing/2014/main" id="{41D191CD-CF6C-8E7C-9EF2-F42B306E29EC}"/>
              </a:ext>
            </a:extLst>
          </p:cNvPr>
          <p:cNvSpPr>
            <a:spLocks noGrp="1"/>
          </p:cNvSpPr>
          <p:nvPr>
            <p:ph type="title"/>
          </p:nvPr>
        </p:nvSpPr>
        <p:spPr>
          <a:xfrm>
            <a:off x="1039421" y="522399"/>
            <a:ext cx="7065158" cy="497700"/>
          </a:xfrm>
        </p:spPr>
        <p:txBody>
          <a:bodyPr/>
          <a:lstStyle/>
          <a:p>
            <a:pPr algn="ctr"/>
            <a:r>
              <a:rPr lang="fr-FR" sz="2800" dirty="0">
                <a:solidFill>
                  <a:schemeClr val="accent2">
                    <a:lumMod val="50000"/>
                  </a:schemeClr>
                </a:solidFill>
              </a:rPr>
              <a:t>D. Livres Blancs</a:t>
            </a:r>
            <a:br>
              <a:rPr lang="fr-FR" sz="1800" b="1" kern="100" dirty="0">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rPr>
            </a:br>
            <a:endParaRPr lang="fr-FR" sz="3200" dirty="0">
              <a:solidFill>
                <a:schemeClr val="bg2"/>
              </a:solidFill>
            </a:endParaRPr>
          </a:p>
        </p:txBody>
      </p:sp>
      <p:sp>
        <p:nvSpPr>
          <p:cNvPr id="4" name="Rectangle : coins arrondis 3">
            <a:extLst>
              <a:ext uri="{FF2B5EF4-FFF2-40B4-BE49-F238E27FC236}">
                <a16:creationId xmlns:a16="http://schemas.microsoft.com/office/drawing/2014/main" id="{9E7C51C0-4A8D-4774-27F1-540BB8AB1718}"/>
              </a:ext>
            </a:extLst>
          </p:cNvPr>
          <p:cNvSpPr/>
          <p:nvPr/>
        </p:nvSpPr>
        <p:spPr>
          <a:xfrm>
            <a:off x="2251250" y="4137109"/>
            <a:ext cx="4815593" cy="802742"/>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37160" marR="137160">
              <a:spcBef>
                <a:spcPts val="1080"/>
              </a:spcBef>
              <a:spcAft>
                <a:spcPts val="1080"/>
              </a:spcAft>
              <a:buClr>
                <a:schemeClr val="bg1"/>
              </a:buClr>
            </a:pPr>
            <a:r>
              <a:rPr lang="fr-FR" sz="1100" b="0" i="0" dirty="0">
                <a:solidFill>
                  <a:schemeClr val="bg1"/>
                </a:solidFill>
                <a:effectLst/>
                <a:latin typeface="Fira Sans Extra Condensed SemiBold" panose="020B0604020202020204" charset="0"/>
              </a:rPr>
              <a:t>Aussi appelés « </a:t>
            </a:r>
            <a:r>
              <a:rPr lang="fr-FR" sz="1100" b="0" i="1" dirty="0">
                <a:solidFill>
                  <a:schemeClr val="bg1"/>
                </a:solidFill>
                <a:effectLst/>
                <a:latin typeface="Fira Sans Extra Condensed SemiBold" panose="020B0604020202020204" charset="0"/>
              </a:rPr>
              <a:t>livres blancs</a:t>
            </a:r>
            <a:r>
              <a:rPr lang="fr-FR" sz="1100" b="0" i="0" dirty="0">
                <a:solidFill>
                  <a:schemeClr val="bg1"/>
                </a:solidFill>
                <a:effectLst/>
                <a:latin typeface="Fira Sans Extra Condensed SemiBold" panose="020B0604020202020204" charset="0"/>
              </a:rPr>
              <a:t> », il s'agit de documents ou guides pratiques consacrés à une thématique précise et offrant une réponse à une problématique des clients potentiels. C'est un outil très utilisé en </a:t>
            </a:r>
            <a:r>
              <a:rPr lang="fr-FR" sz="1100" b="0" i="0" dirty="0" err="1">
                <a:solidFill>
                  <a:schemeClr val="bg1"/>
                </a:solidFill>
                <a:effectLst/>
                <a:latin typeface="Fira Sans Extra Condensed SemiBold" panose="020B0604020202020204" charset="0"/>
              </a:rPr>
              <a:t>BtoB</a:t>
            </a:r>
            <a:r>
              <a:rPr lang="fr-FR" sz="1100" b="0" i="0" dirty="0">
                <a:solidFill>
                  <a:schemeClr val="bg1"/>
                </a:solidFill>
                <a:effectLst/>
                <a:latin typeface="Fira Sans Extra Condensed SemiBold" panose="020B0604020202020204" charset="0"/>
              </a:rPr>
              <a:t> qui permet de renforcer l'expertise perçue de la marque.</a:t>
            </a:r>
            <a:endParaRPr lang="fr-FR" sz="1100" dirty="0">
              <a:solidFill>
                <a:schemeClr val="bg1"/>
              </a:solidFill>
              <a:effectLst/>
              <a:latin typeface="Fira Sans Extra Condensed SemiBold" panose="020B0604020202020204" charset="0"/>
              <a:ea typeface="Times New Roman" panose="02020603050405020304" pitchFamily="18" charset="0"/>
            </a:endParaRPr>
          </a:p>
        </p:txBody>
      </p:sp>
      <p:pic>
        <p:nvPicPr>
          <p:cNvPr id="3" name="Image 2">
            <a:extLst>
              <a:ext uri="{FF2B5EF4-FFF2-40B4-BE49-F238E27FC236}">
                <a16:creationId xmlns:a16="http://schemas.microsoft.com/office/drawing/2014/main" id="{21AD6C1E-521B-E5E8-673F-3975E84379DC}"/>
              </a:ext>
            </a:extLst>
          </p:cNvPr>
          <p:cNvPicPr>
            <a:picLocks noChangeAspect="1"/>
          </p:cNvPicPr>
          <p:nvPr/>
        </p:nvPicPr>
        <p:blipFill>
          <a:blip r:embed="rId3"/>
          <a:stretch>
            <a:fillRect/>
          </a:stretch>
        </p:blipFill>
        <p:spPr>
          <a:xfrm>
            <a:off x="2251251" y="748671"/>
            <a:ext cx="4815593" cy="3263996"/>
          </a:xfrm>
          <a:prstGeom prst="rect">
            <a:avLst/>
          </a:prstGeom>
        </p:spPr>
      </p:pic>
    </p:spTree>
    <p:extLst>
      <p:ext uri="{BB962C8B-B14F-4D97-AF65-F5344CB8AC3E}">
        <p14:creationId xmlns:p14="http://schemas.microsoft.com/office/powerpoint/2010/main" val="56859769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154"/>
        <p:cNvGrpSpPr/>
        <p:nvPr/>
      </p:nvGrpSpPr>
      <p:grpSpPr>
        <a:xfrm>
          <a:off x="0" y="0"/>
          <a:ext cx="0" cy="0"/>
          <a:chOff x="0" y="0"/>
          <a:chExt cx="0" cy="0"/>
        </a:xfrm>
      </p:grpSpPr>
      <p:sp>
        <p:nvSpPr>
          <p:cNvPr id="5" name="Titre 4">
            <a:extLst>
              <a:ext uri="{FF2B5EF4-FFF2-40B4-BE49-F238E27FC236}">
                <a16:creationId xmlns:a16="http://schemas.microsoft.com/office/drawing/2014/main" id="{41D191CD-CF6C-8E7C-9EF2-F42B306E29EC}"/>
              </a:ext>
            </a:extLst>
          </p:cNvPr>
          <p:cNvSpPr>
            <a:spLocks noGrp="1"/>
          </p:cNvSpPr>
          <p:nvPr>
            <p:ph type="title"/>
          </p:nvPr>
        </p:nvSpPr>
        <p:spPr>
          <a:xfrm>
            <a:off x="1039421" y="522399"/>
            <a:ext cx="7065158" cy="497700"/>
          </a:xfrm>
        </p:spPr>
        <p:txBody>
          <a:bodyPr/>
          <a:lstStyle/>
          <a:p>
            <a:pPr algn="ctr"/>
            <a:r>
              <a:rPr lang="fr-FR" sz="2800" dirty="0">
                <a:solidFill>
                  <a:schemeClr val="accent2">
                    <a:lumMod val="50000"/>
                  </a:schemeClr>
                </a:solidFill>
              </a:rPr>
              <a:t>E. Eduquer le consommateur</a:t>
            </a:r>
            <a:br>
              <a:rPr lang="fr-FR" sz="1800" b="1" kern="100" dirty="0">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rPr>
            </a:br>
            <a:endParaRPr lang="fr-FR" sz="3200" dirty="0">
              <a:solidFill>
                <a:schemeClr val="bg2"/>
              </a:solidFill>
            </a:endParaRPr>
          </a:p>
        </p:txBody>
      </p:sp>
      <p:sp>
        <p:nvSpPr>
          <p:cNvPr id="4" name="Rectangle : coins arrondis 3">
            <a:extLst>
              <a:ext uri="{FF2B5EF4-FFF2-40B4-BE49-F238E27FC236}">
                <a16:creationId xmlns:a16="http://schemas.microsoft.com/office/drawing/2014/main" id="{9E7C51C0-4A8D-4774-27F1-540BB8AB1718}"/>
              </a:ext>
            </a:extLst>
          </p:cNvPr>
          <p:cNvSpPr/>
          <p:nvPr/>
        </p:nvSpPr>
        <p:spPr>
          <a:xfrm>
            <a:off x="4572000" y="1410921"/>
            <a:ext cx="4105276" cy="2754489"/>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nSpc>
                <a:spcPct val="107000"/>
              </a:lnSpc>
              <a:spcAft>
                <a:spcPts val="800"/>
              </a:spcAft>
              <a:buClr>
                <a:schemeClr val="bg1"/>
              </a:buClr>
              <a:buFont typeface="Wingdings" panose="05000000000000000000" pitchFamily="2" charset="2"/>
              <a:buChar char="v"/>
            </a:pPr>
            <a:r>
              <a:rPr lang="fr-FR" sz="1100" kern="100" dirty="0">
                <a:solidFill>
                  <a:schemeClr val="bg1"/>
                </a:solidFill>
                <a:effectLst/>
                <a:latin typeface="Fira Sans Extra Condensed SemiBold" panose="020B0604020202020204" charset="0"/>
                <a:ea typeface="Calibri" panose="020F0502020204030204" pitchFamily="34" charset="0"/>
                <a:cs typeface="Times New Roman" panose="02020603050405020304" pitchFamily="18" charset="0"/>
              </a:rPr>
              <a:t>Le premier axe de création de contenu est d'éduquer le consommateur en partageant avec lui les connaissances et l'expertise de la marque. </a:t>
            </a:r>
          </a:p>
          <a:p>
            <a:pPr marL="171450" indent="-171450">
              <a:lnSpc>
                <a:spcPct val="107000"/>
              </a:lnSpc>
              <a:spcAft>
                <a:spcPts val="800"/>
              </a:spcAft>
              <a:buClr>
                <a:schemeClr val="bg1"/>
              </a:buClr>
              <a:buFont typeface="Wingdings" panose="05000000000000000000" pitchFamily="2" charset="2"/>
              <a:buChar char="v"/>
            </a:pPr>
            <a:r>
              <a:rPr lang="fr-FR" sz="1100" kern="100" dirty="0">
                <a:solidFill>
                  <a:schemeClr val="bg1"/>
                </a:solidFill>
                <a:effectLst/>
                <a:latin typeface="Fira Sans Extra Condensed SemiBold" panose="020B0604020202020204" charset="0"/>
                <a:ea typeface="Calibri" panose="020F0502020204030204" pitchFamily="34" charset="0"/>
                <a:cs typeface="Times New Roman" panose="02020603050405020304" pitchFamily="18" charset="0"/>
              </a:rPr>
              <a:t>Il s'agit d'apparaître comme un partenaire crédible et utile en fournissant au consommateur des informations pertinentes. </a:t>
            </a:r>
          </a:p>
          <a:p>
            <a:pPr marL="171450" indent="-171450">
              <a:lnSpc>
                <a:spcPct val="107000"/>
              </a:lnSpc>
              <a:spcAft>
                <a:spcPts val="800"/>
              </a:spcAft>
              <a:buClr>
                <a:schemeClr val="bg1"/>
              </a:buClr>
              <a:buFont typeface="Wingdings" panose="05000000000000000000" pitchFamily="2" charset="2"/>
              <a:buChar char="v"/>
            </a:pPr>
            <a:r>
              <a:rPr lang="fr-FR" sz="1100" kern="100" dirty="0">
                <a:solidFill>
                  <a:schemeClr val="bg1"/>
                </a:solidFill>
                <a:effectLst/>
                <a:latin typeface="Fira Sans Extra Condensed SemiBold" panose="020B0604020202020204" charset="0"/>
                <a:ea typeface="Calibri" panose="020F0502020204030204" pitchFamily="34" charset="0"/>
                <a:cs typeface="Times New Roman" panose="02020603050405020304" pitchFamily="18" charset="0"/>
              </a:rPr>
              <a:t>L'enseigne Jardiland propose sur son site internet une rubrique « </a:t>
            </a:r>
            <a:r>
              <a:rPr lang="fr-FR" sz="1100" i="1" kern="100" dirty="0">
                <a:solidFill>
                  <a:schemeClr val="bg1"/>
                </a:solidFill>
                <a:effectLst/>
                <a:latin typeface="Fira Sans Extra Condensed SemiBold" panose="020B0604020202020204" charset="0"/>
                <a:ea typeface="Calibri" panose="020F0502020204030204" pitchFamily="34" charset="0"/>
                <a:cs typeface="Times New Roman" panose="02020603050405020304" pitchFamily="18" charset="0"/>
              </a:rPr>
              <a:t>conseils et idées</a:t>
            </a:r>
            <a:r>
              <a:rPr lang="fr-FR" sz="1100" kern="100" dirty="0">
                <a:solidFill>
                  <a:schemeClr val="bg1"/>
                </a:solidFill>
                <a:effectLst/>
                <a:latin typeface="Fira Sans Extra Condensed SemiBold" panose="020B0604020202020204" charset="0"/>
                <a:ea typeface="Calibri" panose="020F0502020204030204" pitchFamily="34" charset="0"/>
                <a:cs typeface="Times New Roman" panose="02020603050405020304" pitchFamily="18" charset="0"/>
              </a:rPr>
              <a:t> » liés à l'univers du jardinage, afin de renseigner et accompagner tous les jardiniers amateurs qui se poseraient des questions sur la meilleure façon de prendre soin de leur jardin. </a:t>
            </a:r>
          </a:p>
        </p:txBody>
      </p:sp>
      <p:pic>
        <p:nvPicPr>
          <p:cNvPr id="6" name="Image 5">
            <a:extLst>
              <a:ext uri="{FF2B5EF4-FFF2-40B4-BE49-F238E27FC236}">
                <a16:creationId xmlns:a16="http://schemas.microsoft.com/office/drawing/2014/main" id="{DACDF570-ED20-F6F6-D4E0-7432A0374F61}"/>
              </a:ext>
            </a:extLst>
          </p:cNvPr>
          <p:cNvPicPr>
            <a:picLocks noChangeAspect="1"/>
          </p:cNvPicPr>
          <p:nvPr/>
        </p:nvPicPr>
        <p:blipFill>
          <a:blip r:embed="rId3"/>
          <a:stretch>
            <a:fillRect/>
          </a:stretch>
        </p:blipFill>
        <p:spPr>
          <a:xfrm>
            <a:off x="209901" y="863240"/>
            <a:ext cx="4105275" cy="3849852"/>
          </a:xfrm>
          <a:prstGeom prst="rect">
            <a:avLst/>
          </a:prstGeom>
        </p:spPr>
      </p:pic>
    </p:spTree>
    <p:extLst>
      <p:ext uri="{BB962C8B-B14F-4D97-AF65-F5344CB8AC3E}">
        <p14:creationId xmlns:p14="http://schemas.microsoft.com/office/powerpoint/2010/main" val="428846424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154"/>
        <p:cNvGrpSpPr/>
        <p:nvPr/>
      </p:nvGrpSpPr>
      <p:grpSpPr>
        <a:xfrm>
          <a:off x="0" y="0"/>
          <a:ext cx="0" cy="0"/>
          <a:chOff x="0" y="0"/>
          <a:chExt cx="0" cy="0"/>
        </a:xfrm>
      </p:grpSpPr>
      <p:sp>
        <p:nvSpPr>
          <p:cNvPr id="5" name="Titre 4">
            <a:extLst>
              <a:ext uri="{FF2B5EF4-FFF2-40B4-BE49-F238E27FC236}">
                <a16:creationId xmlns:a16="http://schemas.microsoft.com/office/drawing/2014/main" id="{41D191CD-CF6C-8E7C-9EF2-F42B306E29EC}"/>
              </a:ext>
            </a:extLst>
          </p:cNvPr>
          <p:cNvSpPr>
            <a:spLocks noGrp="1"/>
          </p:cNvSpPr>
          <p:nvPr>
            <p:ph type="title"/>
          </p:nvPr>
        </p:nvSpPr>
        <p:spPr>
          <a:xfrm>
            <a:off x="1039421" y="522399"/>
            <a:ext cx="7065158" cy="497700"/>
          </a:xfrm>
        </p:spPr>
        <p:txBody>
          <a:bodyPr/>
          <a:lstStyle/>
          <a:p>
            <a:pPr algn="ctr"/>
            <a:r>
              <a:rPr lang="fr-FR" sz="2800" dirty="0">
                <a:solidFill>
                  <a:schemeClr val="accent2">
                    <a:lumMod val="50000"/>
                  </a:schemeClr>
                </a:solidFill>
              </a:rPr>
              <a:t>F. Divertir le consommateur</a:t>
            </a:r>
            <a:br>
              <a:rPr lang="fr-FR" sz="1800" b="1" kern="100" dirty="0">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rPr>
            </a:br>
            <a:endParaRPr lang="fr-FR" sz="3200" dirty="0">
              <a:solidFill>
                <a:schemeClr val="bg2"/>
              </a:solidFill>
            </a:endParaRPr>
          </a:p>
        </p:txBody>
      </p:sp>
      <p:sp>
        <p:nvSpPr>
          <p:cNvPr id="4" name="Rectangle : coins arrondis 3">
            <a:extLst>
              <a:ext uri="{FF2B5EF4-FFF2-40B4-BE49-F238E27FC236}">
                <a16:creationId xmlns:a16="http://schemas.microsoft.com/office/drawing/2014/main" id="{9E7C51C0-4A8D-4774-27F1-540BB8AB1718}"/>
              </a:ext>
            </a:extLst>
          </p:cNvPr>
          <p:cNvSpPr/>
          <p:nvPr/>
        </p:nvSpPr>
        <p:spPr>
          <a:xfrm>
            <a:off x="2923822" y="3929177"/>
            <a:ext cx="4105276" cy="1004521"/>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07000"/>
              </a:lnSpc>
              <a:spcAft>
                <a:spcPts val="800"/>
              </a:spcAft>
              <a:buClr>
                <a:schemeClr val="bg1"/>
              </a:buClr>
            </a:pPr>
            <a:r>
              <a:rPr lang="fr-FR" sz="1100" kern="100" dirty="0">
                <a:solidFill>
                  <a:schemeClr val="bg1"/>
                </a:solidFill>
                <a:latin typeface="Fira Sans Extra Condensed SemiBold" panose="020B0604020202020204" charset="0"/>
                <a:cs typeface="Times New Roman" panose="02020603050405020304" pitchFamily="18" charset="0"/>
              </a:rPr>
              <a:t>Divertir le consommateur pour devenir un partenaire engageant, proche et irremplaçable. L'exemple d'Oasis, créateur de contenu divertissant et sans cesse renouvelé, montre que l'humour est une arme efficace pour générer l'attention des consommateurs, créer du lien et de la préférence de marque.. </a:t>
            </a:r>
          </a:p>
        </p:txBody>
      </p:sp>
      <p:pic>
        <p:nvPicPr>
          <p:cNvPr id="3" name="Image 2">
            <a:extLst>
              <a:ext uri="{FF2B5EF4-FFF2-40B4-BE49-F238E27FC236}">
                <a16:creationId xmlns:a16="http://schemas.microsoft.com/office/drawing/2014/main" id="{F751A85A-1ECB-860E-24CA-B7345430CB09}"/>
              </a:ext>
            </a:extLst>
          </p:cNvPr>
          <p:cNvPicPr>
            <a:picLocks noChangeAspect="1"/>
          </p:cNvPicPr>
          <p:nvPr/>
        </p:nvPicPr>
        <p:blipFill>
          <a:blip r:embed="rId3"/>
          <a:stretch>
            <a:fillRect/>
          </a:stretch>
        </p:blipFill>
        <p:spPr>
          <a:xfrm>
            <a:off x="2509838" y="748818"/>
            <a:ext cx="4933244" cy="3123272"/>
          </a:xfrm>
          <a:prstGeom prst="rect">
            <a:avLst/>
          </a:prstGeom>
        </p:spPr>
      </p:pic>
    </p:spTree>
    <p:extLst>
      <p:ext uri="{BB962C8B-B14F-4D97-AF65-F5344CB8AC3E}">
        <p14:creationId xmlns:p14="http://schemas.microsoft.com/office/powerpoint/2010/main" val="356973867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720"/>
        <p:cNvGrpSpPr/>
        <p:nvPr/>
      </p:nvGrpSpPr>
      <p:grpSpPr>
        <a:xfrm>
          <a:off x="0" y="0"/>
          <a:ext cx="0" cy="0"/>
          <a:chOff x="0" y="0"/>
          <a:chExt cx="0" cy="0"/>
        </a:xfrm>
      </p:grpSpPr>
      <p:sp>
        <p:nvSpPr>
          <p:cNvPr id="3" name="Titre 2">
            <a:extLst>
              <a:ext uri="{FF2B5EF4-FFF2-40B4-BE49-F238E27FC236}">
                <a16:creationId xmlns:a16="http://schemas.microsoft.com/office/drawing/2014/main" id="{4C164EC6-0269-CE54-7B7C-099FBBCE53BA}"/>
              </a:ext>
            </a:extLst>
          </p:cNvPr>
          <p:cNvSpPr>
            <a:spLocks noGrp="1"/>
          </p:cNvSpPr>
          <p:nvPr>
            <p:ph type="title"/>
          </p:nvPr>
        </p:nvSpPr>
        <p:spPr>
          <a:xfrm flipH="1">
            <a:off x="78836" y="2260417"/>
            <a:ext cx="6585546" cy="657000"/>
          </a:xfrm>
        </p:spPr>
        <p:txBody>
          <a:bodyPr/>
          <a:lstStyle/>
          <a:p>
            <a:pPr algn="ctr"/>
            <a:r>
              <a:rPr lang="fr-FR" sz="4000" dirty="0">
                <a:solidFill>
                  <a:schemeClr val="accent2">
                    <a:lumMod val="75000"/>
                  </a:schemeClr>
                </a:solidFill>
              </a:rPr>
              <a:t>III. Marketing viral</a:t>
            </a:r>
            <a:endParaRPr lang="fr-FR" sz="4000" dirty="0"/>
          </a:p>
        </p:txBody>
      </p:sp>
      <p:grpSp>
        <p:nvGrpSpPr>
          <p:cNvPr id="2" name="Google Shape;1371;p34">
            <a:extLst>
              <a:ext uri="{FF2B5EF4-FFF2-40B4-BE49-F238E27FC236}">
                <a16:creationId xmlns:a16="http://schemas.microsoft.com/office/drawing/2014/main" id="{A821ABF1-9998-ECC4-B52D-F9B0B64891EE}"/>
              </a:ext>
            </a:extLst>
          </p:cNvPr>
          <p:cNvGrpSpPr/>
          <p:nvPr/>
        </p:nvGrpSpPr>
        <p:grpSpPr>
          <a:xfrm>
            <a:off x="6119265" y="958084"/>
            <a:ext cx="2539313" cy="3261665"/>
            <a:chOff x="6166488" y="-905725"/>
            <a:chExt cx="799207" cy="1152116"/>
          </a:xfrm>
        </p:grpSpPr>
        <p:sp>
          <p:nvSpPr>
            <p:cNvPr id="4" name="Google Shape;1372;p34">
              <a:extLst>
                <a:ext uri="{FF2B5EF4-FFF2-40B4-BE49-F238E27FC236}">
                  <a16:creationId xmlns:a16="http://schemas.microsoft.com/office/drawing/2014/main" id="{880222D2-5D21-5AD7-0592-01F1B5B3ACAE}"/>
                </a:ext>
              </a:extLst>
            </p:cNvPr>
            <p:cNvSpPr/>
            <p:nvPr/>
          </p:nvSpPr>
          <p:spPr>
            <a:xfrm>
              <a:off x="6656988" y="-546150"/>
              <a:ext cx="116000" cy="209100"/>
            </a:xfrm>
            <a:custGeom>
              <a:avLst/>
              <a:gdLst/>
              <a:ahLst/>
              <a:cxnLst/>
              <a:rect l="l" t="t" r="r" b="b"/>
              <a:pathLst>
                <a:path w="4640" h="8364" extrusionOk="0">
                  <a:moveTo>
                    <a:pt x="3927" y="0"/>
                  </a:moveTo>
                  <a:lnTo>
                    <a:pt x="3927" y="0"/>
                  </a:lnTo>
                  <a:cubicBezTo>
                    <a:pt x="495" y="2618"/>
                    <a:pt x="0" y="8349"/>
                    <a:pt x="0" y="8349"/>
                  </a:cubicBezTo>
                  <a:cubicBezTo>
                    <a:pt x="54" y="8359"/>
                    <a:pt x="115" y="8364"/>
                    <a:pt x="181" y="8364"/>
                  </a:cubicBezTo>
                  <a:cubicBezTo>
                    <a:pt x="1080" y="8364"/>
                    <a:pt x="3038" y="7434"/>
                    <a:pt x="3811" y="5280"/>
                  </a:cubicBezTo>
                  <a:cubicBezTo>
                    <a:pt x="4640" y="2967"/>
                    <a:pt x="4131" y="495"/>
                    <a:pt x="3927" y="0"/>
                  </a:cubicBezTo>
                  <a:close/>
                </a:path>
              </a:pathLst>
            </a:custGeom>
            <a:solidFill>
              <a:srgbClr val="0EB1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373;p34">
              <a:extLst>
                <a:ext uri="{FF2B5EF4-FFF2-40B4-BE49-F238E27FC236}">
                  <a16:creationId xmlns:a16="http://schemas.microsoft.com/office/drawing/2014/main" id="{B631D5AE-FCCA-DD30-60ED-C2EB0613FFAD}"/>
                </a:ext>
              </a:extLst>
            </p:cNvPr>
            <p:cNvSpPr/>
            <p:nvPr/>
          </p:nvSpPr>
          <p:spPr>
            <a:xfrm>
              <a:off x="6166491" y="-722320"/>
              <a:ext cx="799203" cy="437975"/>
            </a:xfrm>
            <a:custGeom>
              <a:avLst/>
              <a:gdLst/>
              <a:ahLst/>
              <a:cxnLst/>
              <a:rect l="l" t="t" r="r" b="b"/>
              <a:pathLst>
                <a:path w="34034" h="17519" extrusionOk="0">
                  <a:moveTo>
                    <a:pt x="991" y="1"/>
                  </a:moveTo>
                  <a:cubicBezTo>
                    <a:pt x="522" y="1"/>
                    <a:pt x="219" y="105"/>
                    <a:pt x="146" y="357"/>
                  </a:cubicBezTo>
                  <a:cubicBezTo>
                    <a:pt x="1" y="852"/>
                    <a:pt x="4204" y="3251"/>
                    <a:pt x="5455" y="3702"/>
                  </a:cubicBezTo>
                  <a:cubicBezTo>
                    <a:pt x="6706" y="4182"/>
                    <a:pt x="8596" y="4822"/>
                    <a:pt x="9542" y="5142"/>
                  </a:cubicBezTo>
                  <a:cubicBezTo>
                    <a:pt x="10487" y="5477"/>
                    <a:pt x="10022" y="7469"/>
                    <a:pt x="10167" y="9273"/>
                  </a:cubicBezTo>
                  <a:cubicBezTo>
                    <a:pt x="10342" y="11440"/>
                    <a:pt x="14516" y="13156"/>
                    <a:pt x="16276" y="13490"/>
                  </a:cubicBezTo>
                  <a:cubicBezTo>
                    <a:pt x="16681" y="13561"/>
                    <a:pt x="17084" y="13585"/>
                    <a:pt x="17475" y="13585"/>
                  </a:cubicBezTo>
                  <a:cubicBezTo>
                    <a:pt x="18324" y="13585"/>
                    <a:pt x="19119" y="13471"/>
                    <a:pt x="19765" y="13471"/>
                  </a:cubicBezTo>
                  <a:cubicBezTo>
                    <a:pt x="20114" y="13471"/>
                    <a:pt x="20420" y="13504"/>
                    <a:pt x="20668" y="13607"/>
                  </a:cubicBezTo>
                  <a:cubicBezTo>
                    <a:pt x="21599" y="14014"/>
                    <a:pt x="30980" y="17519"/>
                    <a:pt x="30980" y="17519"/>
                  </a:cubicBezTo>
                  <a:cubicBezTo>
                    <a:pt x="30980" y="17519"/>
                    <a:pt x="34034" y="15526"/>
                    <a:pt x="33321" y="11716"/>
                  </a:cubicBezTo>
                  <a:cubicBezTo>
                    <a:pt x="33321" y="11716"/>
                    <a:pt x="21512" y="6829"/>
                    <a:pt x="20115" y="5884"/>
                  </a:cubicBezTo>
                  <a:cubicBezTo>
                    <a:pt x="18690" y="4938"/>
                    <a:pt x="16828" y="4357"/>
                    <a:pt x="16828" y="4357"/>
                  </a:cubicBezTo>
                  <a:cubicBezTo>
                    <a:pt x="16828" y="4357"/>
                    <a:pt x="13832" y="3091"/>
                    <a:pt x="10764" y="2451"/>
                  </a:cubicBezTo>
                  <a:cubicBezTo>
                    <a:pt x="7838" y="1852"/>
                    <a:pt x="2958" y="1"/>
                    <a:pt x="991" y="1"/>
                  </a:cubicBezTo>
                  <a:close/>
                </a:path>
              </a:pathLst>
            </a:custGeom>
            <a:solidFill>
              <a:srgbClr val="7BCD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374;p34">
              <a:extLst>
                <a:ext uri="{FF2B5EF4-FFF2-40B4-BE49-F238E27FC236}">
                  <a16:creationId xmlns:a16="http://schemas.microsoft.com/office/drawing/2014/main" id="{87A20E13-936C-BE6B-F6FE-5BECF1FBD32F}"/>
                </a:ext>
              </a:extLst>
            </p:cNvPr>
            <p:cNvSpPr/>
            <p:nvPr/>
          </p:nvSpPr>
          <p:spPr>
            <a:xfrm>
              <a:off x="6166488" y="-905725"/>
              <a:ext cx="514150" cy="653375"/>
            </a:xfrm>
            <a:custGeom>
              <a:avLst/>
              <a:gdLst/>
              <a:ahLst/>
              <a:cxnLst/>
              <a:rect l="l" t="t" r="r" b="b"/>
              <a:pathLst>
                <a:path w="20566" h="26135" extrusionOk="0">
                  <a:moveTo>
                    <a:pt x="11118" y="1"/>
                  </a:moveTo>
                  <a:cubicBezTo>
                    <a:pt x="10942" y="1"/>
                    <a:pt x="10762" y="33"/>
                    <a:pt x="10588" y="101"/>
                  </a:cubicBezTo>
                  <a:lnTo>
                    <a:pt x="1120" y="3883"/>
                  </a:lnTo>
                  <a:cubicBezTo>
                    <a:pt x="364" y="4173"/>
                    <a:pt x="0" y="5032"/>
                    <a:pt x="320" y="5773"/>
                  </a:cubicBezTo>
                  <a:lnTo>
                    <a:pt x="8101" y="25219"/>
                  </a:lnTo>
                  <a:cubicBezTo>
                    <a:pt x="8320" y="25788"/>
                    <a:pt x="8853" y="26135"/>
                    <a:pt x="9425" y="26135"/>
                  </a:cubicBezTo>
                  <a:cubicBezTo>
                    <a:pt x="9613" y="26135"/>
                    <a:pt x="9805" y="26098"/>
                    <a:pt x="9992" y="26019"/>
                  </a:cubicBezTo>
                  <a:lnTo>
                    <a:pt x="19460" y="22237"/>
                  </a:lnTo>
                  <a:cubicBezTo>
                    <a:pt x="20202" y="21946"/>
                    <a:pt x="20565" y="21103"/>
                    <a:pt x="20260" y="20346"/>
                  </a:cubicBezTo>
                  <a:lnTo>
                    <a:pt x="12479" y="901"/>
                  </a:lnTo>
                  <a:cubicBezTo>
                    <a:pt x="12245" y="344"/>
                    <a:pt x="11696" y="1"/>
                    <a:pt x="11118" y="1"/>
                  </a:cubicBezTo>
                  <a:close/>
                </a:path>
              </a:pathLst>
            </a:custGeom>
            <a:solidFill>
              <a:srgbClr val="007B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375;p34">
              <a:extLst>
                <a:ext uri="{FF2B5EF4-FFF2-40B4-BE49-F238E27FC236}">
                  <a16:creationId xmlns:a16="http://schemas.microsoft.com/office/drawing/2014/main" id="{3F298B74-EE46-3F43-82E7-B5A11920FBBC}"/>
                </a:ext>
              </a:extLst>
            </p:cNvPr>
            <p:cNvSpPr/>
            <p:nvPr/>
          </p:nvSpPr>
          <p:spPr>
            <a:xfrm>
              <a:off x="6187938" y="-885775"/>
              <a:ext cx="471250" cy="613275"/>
            </a:xfrm>
            <a:custGeom>
              <a:avLst/>
              <a:gdLst/>
              <a:ahLst/>
              <a:cxnLst/>
              <a:rect l="l" t="t" r="r" b="b"/>
              <a:pathLst>
                <a:path w="18850" h="24531" extrusionOk="0">
                  <a:moveTo>
                    <a:pt x="10076" y="0"/>
                  </a:moveTo>
                  <a:cubicBezTo>
                    <a:pt x="9931" y="0"/>
                    <a:pt x="9785" y="28"/>
                    <a:pt x="9643" y="88"/>
                  </a:cubicBezTo>
                  <a:lnTo>
                    <a:pt x="7563" y="917"/>
                  </a:lnTo>
                  <a:cubicBezTo>
                    <a:pt x="7360" y="990"/>
                    <a:pt x="7272" y="1208"/>
                    <a:pt x="7345" y="1412"/>
                  </a:cubicBezTo>
                  <a:cubicBezTo>
                    <a:pt x="7418" y="1616"/>
                    <a:pt x="7330" y="1834"/>
                    <a:pt x="7127" y="1906"/>
                  </a:cubicBezTo>
                  <a:lnTo>
                    <a:pt x="3927" y="3172"/>
                  </a:lnTo>
                  <a:cubicBezTo>
                    <a:pt x="3879" y="3189"/>
                    <a:pt x="3831" y="3197"/>
                    <a:pt x="3783" y="3197"/>
                  </a:cubicBezTo>
                  <a:cubicBezTo>
                    <a:pt x="3629" y="3197"/>
                    <a:pt x="3488" y="3109"/>
                    <a:pt x="3433" y="2954"/>
                  </a:cubicBezTo>
                  <a:cubicBezTo>
                    <a:pt x="3377" y="2798"/>
                    <a:pt x="3236" y="2710"/>
                    <a:pt x="3088" y="2710"/>
                  </a:cubicBezTo>
                  <a:cubicBezTo>
                    <a:pt x="3043" y="2710"/>
                    <a:pt x="2997" y="2718"/>
                    <a:pt x="2953" y="2735"/>
                  </a:cubicBezTo>
                  <a:lnTo>
                    <a:pt x="873" y="3564"/>
                  </a:lnTo>
                  <a:cubicBezTo>
                    <a:pt x="291" y="3812"/>
                    <a:pt x="0" y="4481"/>
                    <a:pt x="233" y="5063"/>
                  </a:cubicBezTo>
                  <a:lnTo>
                    <a:pt x="7723" y="23810"/>
                  </a:lnTo>
                  <a:cubicBezTo>
                    <a:pt x="7912" y="24255"/>
                    <a:pt x="8349" y="24530"/>
                    <a:pt x="8804" y="24530"/>
                  </a:cubicBezTo>
                  <a:cubicBezTo>
                    <a:pt x="8944" y="24530"/>
                    <a:pt x="9085" y="24504"/>
                    <a:pt x="9221" y="24450"/>
                  </a:cubicBezTo>
                  <a:lnTo>
                    <a:pt x="17977" y="20930"/>
                  </a:lnTo>
                  <a:cubicBezTo>
                    <a:pt x="18573" y="20697"/>
                    <a:pt x="18849" y="20028"/>
                    <a:pt x="18617" y="19447"/>
                  </a:cubicBezTo>
                  <a:lnTo>
                    <a:pt x="11126" y="714"/>
                  </a:lnTo>
                  <a:cubicBezTo>
                    <a:pt x="10950" y="274"/>
                    <a:pt x="10525" y="0"/>
                    <a:pt x="10076" y="0"/>
                  </a:cubicBezTo>
                  <a:close/>
                </a:path>
              </a:pathLst>
            </a:custGeom>
            <a:solidFill>
              <a:srgbClr val="FFFE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376;p34">
              <a:extLst>
                <a:ext uri="{FF2B5EF4-FFF2-40B4-BE49-F238E27FC236}">
                  <a16:creationId xmlns:a16="http://schemas.microsoft.com/office/drawing/2014/main" id="{3B04EF38-B4FE-76B5-7121-F38BAD1240A1}"/>
                </a:ext>
              </a:extLst>
            </p:cNvPr>
            <p:cNvSpPr/>
            <p:nvPr/>
          </p:nvSpPr>
          <p:spPr>
            <a:xfrm>
              <a:off x="6215938" y="-813025"/>
              <a:ext cx="371625" cy="358150"/>
            </a:xfrm>
            <a:custGeom>
              <a:avLst/>
              <a:gdLst/>
              <a:ahLst/>
              <a:cxnLst/>
              <a:rect l="l" t="t" r="r" b="b"/>
              <a:pathLst>
                <a:path w="14865" h="14326" extrusionOk="0">
                  <a:moveTo>
                    <a:pt x="10879" y="0"/>
                  </a:moveTo>
                  <a:lnTo>
                    <a:pt x="0" y="4363"/>
                  </a:lnTo>
                  <a:lnTo>
                    <a:pt x="3985" y="14326"/>
                  </a:lnTo>
                  <a:lnTo>
                    <a:pt x="14864" y="9963"/>
                  </a:lnTo>
                  <a:lnTo>
                    <a:pt x="1087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377;p34">
              <a:extLst>
                <a:ext uri="{FF2B5EF4-FFF2-40B4-BE49-F238E27FC236}">
                  <a16:creationId xmlns:a16="http://schemas.microsoft.com/office/drawing/2014/main" id="{885E5B44-8808-3F89-B79F-C1D959AA8D7E}"/>
                </a:ext>
              </a:extLst>
            </p:cNvPr>
            <p:cNvSpPr/>
            <p:nvPr/>
          </p:nvSpPr>
          <p:spPr>
            <a:xfrm>
              <a:off x="6314838" y="-742125"/>
              <a:ext cx="132000" cy="103275"/>
            </a:xfrm>
            <a:custGeom>
              <a:avLst/>
              <a:gdLst/>
              <a:ahLst/>
              <a:cxnLst/>
              <a:rect l="l" t="t" r="r" b="b"/>
              <a:pathLst>
                <a:path w="5280" h="4131" extrusionOk="0">
                  <a:moveTo>
                    <a:pt x="2709" y="1"/>
                  </a:moveTo>
                  <a:cubicBezTo>
                    <a:pt x="2412" y="1"/>
                    <a:pt x="2110" y="57"/>
                    <a:pt x="1818" y="175"/>
                  </a:cubicBezTo>
                  <a:cubicBezTo>
                    <a:pt x="596" y="655"/>
                    <a:pt x="0" y="2065"/>
                    <a:pt x="495" y="3272"/>
                  </a:cubicBezTo>
                  <a:lnTo>
                    <a:pt x="829" y="4131"/>
                  </a:lnTo>
                  <a:lnTo>
                    <a:pt x="1149" y="4000"/>
                  </a:lnTo>
                  <a:lnTo>
                    <a:pt x="800" y="3156"/>
                  </a:lnTo>
                  <a:cubicBezTo>
                    <a:pt x="378" y="2094"/>
                    <a:pt x="887" y="902"/>
                    <a:pt x="1949" y="480"/>
                  </a:cubicBezTo>
                  <a:cubicBezTo>
                    <a:pt x="2198" y="380"/>
                    <a:pt x="2457" y="332"/>
                    <a:pt x="2711" y="332"/>
                  </a:cubicBezTo>
                  <a:cubicBezTo>
                    <a:pt x="3527" y="332"/>
                    <a:pt x="4304" y="820"/>
                    <a:pt x="4625" y="1629"/>
                  </a:cubicBezTo>
                  <a:lnTo>
                    <a:pt x="4960" y="2473"/>
                  </a:lnTo>
                  <a:lnTo>
                    <a:pt x="5280" y="2356"/>
                  </a:lnTo>
                  <a:lnTo>
                    <a:pt x="4931" y="1498"/>
                  </a:lnTo>
                  <a:cubicBezTo>
                    <a:pt x="4554" y="568"/>
                    <a:pt x="3655" y="1"/>
                    <a:pt x="2709" y="1"/>
                  </a:cubicBezTo>
                  <a:close/>
                </a:path>
              </a:pathLst>
            </a:custGeom>
            <a:solidFill>
              <a:srgbClr val="C6D3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378;p34">
              <a:extLst>
                <a:ext uri="{FF2B5EF4-FFF2-40B4-BE49-F238E27FC236}">
                  <a16:creationId xmlns:a16="http://schemas.microsoft.com/office/drawing/2014/main" id="{E00B497A-2C99-7C23-0DFD-4169E7EAFD13}"/>
                </a:ext>
              </a:extLst>
            </p:cNvPr>
            <p:cNvSpPr/>
            <p:nvPr/>
          </p:nvSpPr>
          <p:spPr>
            <a:xfrm>
              <a:off x="6311563" y="-693050"/>
              <a:ext cx="173450" cy="146200"/>
            </a:xfrm>
            <a:custGeom>
              <a:avLst/>
              <a:gdLst/>
              <a:ahLst/>
              <a:cxnLst/>
              <a:rect l="l" t="t" r="r" b="b"/>
              <a:pathLst>
                <a:path w="6938" h="5848" extrusionOk="0">
                  <a:moveTo>
                    <a:pt x="6068" y="1"/>
                  </a:moveTo>
                  <a:cubicBezTo>
                    <a:pt x="6019" y="1"/>
                    <a:pt x="5969" y="10"/>
                    <a:pt x="5920" y="30"/>
                  </a:cubicBezTo>
                  <a:lnTo>
                    <a:pt x="3113" y="1150"/>
                  </a:lnTo>
                  <a:lnTo>
                    <a:pt x="320" y="2284"/>
                  </a:lnTo>
                  <a:cubicBezTo>
                    <a:pt x="102" y="2371"/>
                    <a:pt x="0" y="2618"/>
                    <a:pt x="117" y="2822"/>
                  </a:cubicBezTo>
                  <a:cubicBezTo>
                    <a:pt x="495" y="3520"/>
                    <a:pt x="1426" y="4975"/>
                    <a:pt x="2720" y="5847"/>
                  </a:cubicBezTo>
                  <a:lnTo>
                    <a:pt x="4654" y="5062"/>
                  </a:lnTo>
                  <a:lnTo>
                    <a:pt x="6603" y="4276"/>
                  </a:lnTo>
                  <a:cubicBezTo>
                    <a:pt x="6938" y="2749"/>
                    <a:pt x="6603" y="1062"/>
                    <a:pt x="6400" y="291"/>
                  </a:cubicBezTo>
                  <a:cubicBezTo>
                    <a:pt x="6388" y="111"/>
                    <a:pt x="6237" y="1"/>
                    <a:pt x="6068" y="1"/>
                  </a:cubicBezTo>
                  <a:close/>
                </a:path>
              </a:pathLst>
            </a:custGeom>
            <a:solidFill>
              <a:srgbClr val="C8D4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379;p34">
              <a:extLst>
                <a:ext uri="{FF2B5EF4-FFF2-40B4-BE49-F238E27FC236}">
                  <a16:creationId xmlns:a16="http://schemas.microsoft.com/office/drawing/2014/main" id="{C3DC7580-7233-A1D6-59B7-7148AA3BC3D1}"/>
                </a:ext>
              </a:extLst>
            </p:cNvPr>
            <p:cNvSpPr/>
            <p:nvPr/>
          </p:nvSpPr>
          <p:spPr>
            <a:xfrm>
              <a:off x="6378463" y="-669775"/>
              <a:ext cx="45100" cy="67475"/>
            </a:xfrm>
            <a:custGeom>
              <a:avLst/>
              <a:gdLst/>
              <a:ahLst/>
              <a:cxnLst/>
              <a:rect l="l" t="t" r="r" b="b"/>
              <a:pathLst>
                <a:path w="1804" h="2699" extrusionOk="0">
                  <a:moveTo>
                    <a:pt x="873" y="0"/>
                  </a:moveTo>
                  <a:lnTo>
                    <a:pt x="0" y="364"/>
                  </a:lnTo>
                  <a:lnTo>
                    <a:pt x="815" y="2400"/>
                  </a:lnTo>
                  <a:cubicBezTo>
                    <a:pt x="892" y="2587"/>
                    <a:pt x="1060" y="2699"/>
                    <a:pt x="1250" y="2699"/>
                  </a:cubicBezTo>
                  <a:cubicBezTo>
                    <a:pt x="1312" y="2699"/>
                    <a:pt x="1376" y="2687"/>
                    <a:pt x="1440" y="2662"/>
                  </a:cubicBezTo>
                  <a:cubicBezTo>
                    <a:pt x="1673" y="2560"/>
                    <a:pt x="1804" y="2298"/>
                    <a:pt x="1687" y="2037"/>
                  </a:cubicBezTo>
                  <a:lnTo>
                    <a:pt x="873" y="0"/>
                  </a:lnTo>
                  <a:close/>
                </a:path>
              </a:pathLst>
            </a:custGeom>
            <a:solidFill>
              <a:srgbClr val="1C8A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380;p34">
              <a:extLst>
                <a:ext uri="{FF2B5EF4-FFF2-40B4-BE49-F238E27FC236}">
                  <a16:creationId xmlns:a16="http://schemas.microsoft.com/office/drawing/2014/main" id="{99AA29DD-A288-8594-24F8-41F1BD6779D7}"/>
                </a:ext>
              </a:extLst>
            </p:cNvPr>
            <p:cNvSpPr/>
            <p:nvPr/>
          </p:nvSpPr>
          <p:spPr>
            <a:xfrm>
              <a:off x="6400288" y="-623750"/>
              <a:ext cx="16750" cy="14850"/>
            </a:xfrm>
            <a:custGeom>
              <a:avLst/>
              <a:gdLst/>
              <a:ahLst/>
              <a:cxnLst/>
              <a:rect l="l" t="t" r="r" b="b"/>
              <a:pathLst>
                <a:path w="670" h="594" extrusionOk="0">
                  <a:moveTo>
                    <a:pt x="333" y="1"/>
                  </a:moveTo>
                  <a:cubicBezTo>
                    <a:pt x="295" y="1"/>
                    <a:pt x="256" y="7"/>
                    <a:pt x="218" y="21"/>
                  </a:cubicBezTo>
                  <a:cubicBezTo>
                    <a:pt x="73" y="94"/>
                    <a:pt x="0" y="254"/>
                    <a:pt x="58" y="414"/>
                  </a:cubicBezTo>
                  <a:cubicBezTo>
                    <a:pt x="114" y="525"/>
                    <a:pt x="221" y="594"/>
                    <a:pt x="339" y="594"/>
                  </a:cubicBezTo>
                  <a:cubicBezTo>
                    <a:pt x="376" y="594"/>
                    <a:pt x="413" y="587"/>
                    <a:pt x="451" y="574"/>
                  </a:cubicBezTo>
                  <a:cubicBezTo>
                    <a:pt x="596" y="515"/>
                    <a:pt x="669" y="341"/>
                    <a:pt x="625" y="181"/>
                  </a:cubicBezTo>
                  <a:cubicBezTo>
                    <a:pt x="581" y="70"/>
                    <a:pt x="460" y="1"/>
                    <a:pt x="333" y="1"/>
                  </a:cubicBezTo>
                  <a:close/>
                </a:path>
              </a:pathLst>
            </a:custGeom>
            <a:solidFill>
              <a:srgbClr val="C6D3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381;p34">
              <a:extLst>
                <a:ext uri="{FF2B5EF4-FFF2-40B4-BE49-F238E27FC236}">
                  <a16:creationId xmlns:a16="http://schemas.microsoft.com/office/drawing/2014/main" id="{AA5B2B67-AD7C-E167-4C25-9863D634D1F1}"/>
                </a:ext>
              </a:extLst>
            </p:cNvPr>
            <p:cNvSpPr/>
            <p:nvPr/>
          </p:nvSpPr>
          <p:spPr>
            <a:xfrm>
              <a:off x="6350838" y="-834550"/>
              <a:ext cx="106175" cy="54325"/>
            </a:xfrm>
            <a:custGeom>
              <a:avLst/>
              <a:gdLst/>
              <a:ahLst/>
              <a:cxnLst/>
              <a:rect l="l" t="t" r="r" b="b"/>
              <a:pathLst>
                <a:path w="4247" h="2173" extrusionOk="0">
                  <a:moveTo>
                    <a:pt x="3782" y="1"/>
                  </a:moveTo>
                  <a:cubicBezTo>
                    <a:pt x="3729" y="1"/>
                    <a:pt x="3674" y="11"/>
                    <a:pt x="3621" y="32"/>
                  </a:cubicBezTo>
                  <a:lnTo>
                    <a:pt x="320" y="1356"/>
                  </a:lnTo>
                  <a:cubicBezTo>
                    <a:pt x="102" y="1457"/>
                    <a:pt x="0" y="1690"/>
                    <a:pt x="87" y="1908"/>
                  </a:cubicBezTo>
                  <a:cubicBezTo>
                    <a:pt x="153" y="2074"/>
                    <a:pt x="311" y="2172"/>
                    <a:pt x="479" y="2172"/>
                  </a:cubicBezTo>
                  <a:cubicBezTo>
                    <a:pt x="533" y="2172"/>
                    <a:pt x="587" y="2162"/>
                    <a:pt x="640" y="2141"/>
                  </a:cubicBezTo>
                  <a:lnTo>
                    <a:pt x="3927" y="817"/>
                  </a:lnTo>
                  <a:cubicBezTo>
                    <a:pt x="4145" y="730"/>
                    <a:pt x="4247" y="483"/>
                    <a:pt x="4160" y="265"/>
                  </a:cubicBezTo>
                  <a:cubicBezTo>
                    <a:pt x="4104" y="99"/>
                    <a:pt x="3949" y="1"/>
                    <a:pt x="3782" y="1"/>
                  </a:cubicBezTo>
                  <a:close/>
                </a:path>
              </a:pathLst>
            </a:custGeom>
            <a:solidFill>
              <a:srgbClr val="58C0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382;p34">
              <a:extLst>
                <a:ext uri="{FF2B5EF4-FFF2-40B4-BE49-F238E27FC236}">
                  <a16:creationId xmlns:a16="http://schemas.microsoft.com/office/drawing/2014/main" id="{C4E49CD4-531F-D17A-1C62-FA0F21733347}"/>
                </a:ext>
              </a:extLst>
            </p:cNvPr>
            <p:cNvSpPr/>
            <p:nvPr/>
          </p:nvSpPr>
          <p:spPr>
            <a:xfrm>
              <a:off x="6227563" y="-760000"/>
              <a:ext cx="43300" cy="28850"/>
            </a:xfrm>
            <a:custGeom>
              <a:avLst/>
              <a:gdLst/>
              <a:ahLst/>
              <a:cxnLst/>
              <a:rect l="l" t="t" r="r" b="b"/>
              <a:pathLst>
                <a:path w="1732" h="1154" extrusionOk="0">
                  <a:moveTo>
                    <a:pt x="1254" y="0"/>
                  </a:moveTo>
                  <a:cubicBezTo>
                    <a:pt x="1200" y="0"/>
                    <a:pt x="1144" y="10"/>
                    <a:pt x="1091" y="32"/>
                  </a:cubicBezTo>
                  <a:lnTo>
                    <a:pt x="321" y="337"/>
                  </a:lnTo>
                  <a:cubicBezTo>
                    <a:pt x="102" y="439"/>
                    <a:pt x="1" y="671"/>
                    <a:pt x="88" y="890"/>
                  </a:cubicBezTo>
                  <a:cubicBezTo>
                    <a:pt x="165" y="1055"/>
                    <a:pt x="317" y="1153"/>
                    <a:pt x="482" y="1153"/>
                  </a:cubicBezTo>
                  <a:cubicBezTo>
                    <a:pt x="534" y="1153"/>
                    <a:pt x="588" y="1143"/>
                    <a:pt x="641" y="1122"/>
                  </a:cubicBezTo>
                  <a:lnTo>
                    <a:pt x="1397" y="817"/>
                  </a:lnTo>
                  <a:cubicBezTo>
                    <a:pt x="1615" y="730"/>
                    <a:pt x="1731" y="482"/>
                    <a:pt x="1644" y="264"/>
                  </a:cubicBezTo>
                  <a:cubicBezTo>
                    <a:pt x="1589" y="99"/>
                    <a:pt x="1425" y="0"/>
                    <a:pt x="1254" y="0"/>
                  </a:cubicBezTo>
                  <a:close/>
                </a:path>
              </a:pathLst>
            </a:custGeom>
            <a:solidFill>
              <a:srgbClr val="58C0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383;p34">
              <a:extLst>
                <a:ext uri="{FF2B5EF4-FFF2-40B4-BE49-F238E27FC236}">
                  <a16:creationId xmlns:a16="http://schemas.microsoft.com/office/drawing/2014/main" id="{D617D59C-818A-08D7-1955-60F0CE1BF985}"/>
                </a:ext>
              </a:extLst>
            </p:cNvPr>
            <p:cNvSpPr/>
            <p:nvPr/>
          </p:nvSpPr>
          <p:spPr>
            <a:xfrm>
              <a:off x="6411188" y="-541975"/>
              <a:ext cx="24750" cy="25500"/>
            </a:xfrm>
            <a:custGeom>
              <a:avLst/>
              <a:gdLst/>
              <a:ahLst/>
              <a:cxnLst/>
              <a:rect l="l" t="t" r="r" b="b"/>
              <a:pathLst>
                <a:path w="990" h="1020" extrusionOk="0">
                  <a:moveTo>
                    <a:pt x="360" y="1"/>
                  </a:moveTo>
                  <a:cubicBezTo>
                    <a:pt x="330" y="1"/>
                    <a:pt x="306" y="23"/>
                    <a:pt x="306" y="51"/>
                  </a:cubicBezTo>
                  <a:lnTo>
                    <a:pt x="306" y="313"/>
                  </a:lnTo>
                  <a:cubicBezTo>
                    <a:pt x="306" y="328"/>
                    <a:pt x="291" y="342"/>
                    <a:pt x="277" y="371"/>
                  </a:cubicBezTo>
                  <a:lnTo>
                    <a:pt x="44" y="473"/>
                  </a:lnTo>
                  <a:cubicBezTo>
                    <a:pt x="0" y="488"/>
                    <a:pt x="0" y="561"/>
                    <a:pt x="44" y="590"/>
                  </a:cubicBezTo>
                  <a:lnTo>
                    <a:pt x="277" y="677"/>
                  </a:lnTo>
                  <a:cubicBezTo>
                    <a:pt x="291" y="677"/>
                    <a:pt x="306" y="691"/>
                    <a:pt x="306" y="706"/>
                  </a:cubicBezTo>
                  <a:lnTo>
                    <a:pt x="349" y="968"/>
                  </a:lnTo>
                  <a:cubicBezTo>
                    <a:pt x="349" y="1000"/>
                    <a:pt x="372" y="1019"/>
                    <a:pt x="395" y="1019"/>
                  </a:cubicBezTo>
                  <a:cubicBezTo>
                    <a:pt x="413" y="1019"/>
                    <a:pt x="430" y="1008"/>
                    <a:pt x="437" y="982"/>
                  </a:cubicBezTo>
                  <a:lnTo>
                    <a:pt x="582" y="779"/>
                  </a:lnTo>
                  <a:cubicBezTo>
                    <a:pt x="597" y="764"/>
                    <a:pt x="626" y="764"/>
                    <a:pt x="640" y="764"/>
                  </a:cubicBezTo>
                  <a:lnTo>
                    <a:pt x="888" y="808"/>
                  </a:lnTo>
                  <a:cubicBezTo>
                    <a:pt x="946" y="808"/>
                    <a:pt x="989" y="750"/>
                    <a:pt x="946" y="706"/>
                  </a:cubicBezTo>
                  <a:lnTo>
                    <a:pt x="844" y="517"/>
                  </a:lnTo>
                  <a:cubicBezTo>
                    <a:pt x="815" y="488"/>
                    <a:pt x="815" y="473"/>
                    <a:pt x="844" y="459"/>
                  </a:cubicBezTo>
                  <a:lnTo>
                    <a:pt x="946" y="226"/>
                  </a:lnTo>
                  <a:cubicBezTo>
                    <a:pt x="958" y="191"/>
                    <a:pt x="941" y="145"/>
                    <a:pt x="902" y="145"/>
                  </a:cubicBezTo>
                  <a:cubicBezTo>
                    <a:pt x="894" y="145"/>
                    <a:pt x="884" y="148"/>
                    <a:pt x="873" y="153"/>
                  </a:cubicBezTo>
                  <a:lnTo>
                    <a:pt x="640" y="226"/>
                  </a:lnTo>
                  <a:cubicBezTo>
                    <a:pt x="626" y="226"/>
                    <a:pt x="597" y="226"/>
                    <a:pt x="582" y="197"/>
                  </a:cubicBezTo>
                  <a:lnTo>
                    <a:pt x="408" y="22"/>
                  </a:lnTo>
                  <a:cubicBezTo>
                    <a:pt x="392" y="7"/>
                    <a:pt x="375" y="1"/>
                    <a:pt x="360" y="1"/>
                  </a:cubicBezTo>
                  <a:close/>
                </a:path>
              </a:pathLst>
            </a:custGeom>
            <a:solidFill>
              <a:srgbClr val="C6D3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384;p34">
              <a:extLst>
                <a:ext uri="{FF2B5EF4-FFF2-40B4-BE49-F238E27FC236}">
                  <a16:creationId xmlns:a16="http://schemas.microsoft.com/office/drawing/2014/main" id="{A34CFF47-E844-6917-5C49-DA807A76B5AF}"/>
                </a:ext>
              </a:extLst>
            </p:cNvPr>
            <p:cNvSpPr/>
            <p:nvPr/>
          </p:nvSpPr>
          <p:spPr>
            <a:xfrm>
              <a:off x="6442088" y="-554175"/>
              <a:ext cx="24750" cy="25325"/>
            </a:xfrm>
            <a:custGeom>
              <a:avLst/>
              <a:gdLst/>
              <a:ahLst/>
              <a:cxnLst/>
              <a:rect l="l" t="t" r="r" b="b"/>
              <a:pathLst>
                <a:path w="990" h="1013" extrusionOk="0">
                  <a:moveTo>
                    <a:pt x="359" y="1"/>
                  </a:moveTo>
                  <a:cubicBezTo>
                    <a:pt x="330" y="1"/>
                    <a:pt x="306" y="17"/>
                    <a:pt x="306" y="45"/>
                  </a:cubicBezTo>
                  <a:lnTo>
                    <a:pt x="306" y="307"/>
                  </a:lnTo>
                  <a:cubicBezTo>
                    <a:pt x="306" y="321"/>
                    <a:pt x="291" y="336"/>
                    <a:pt x="277" y="365"/>
                  </a:cubicBezTo>
                  <a:lnTo>
                    <a:pt x="44" y="467"/>
                  </a:lnTo>
                  <a:cubicBezTo>
                    <a:pt x="1" y="496"/>
                    <a:pt x="1" y="569"/>
                    <a:pt x="44" y="583"/>
                  </a:cubicBezTo>
                  <a:lnTo>
                    <a:pt x="277" y="670"/>
                  </a:lnTo>
                  <a:cubicBezTo>
                    <a:pt x="291" y="670"/>
                    <a:pt x="306" y="685"/>
                    <a:pt x="306" y="699"/>
                  </a:cubicBezTo>
                  <a:lnTo>
                    <a:pt x="350" y="961"/>
                  </a:lnTo>
                  <a:cubicBezTo>
                    <a:pt x="350" y="994"/>
                    <a:pt x="373" y="1013"/>
                    <a:pt x="395" y="1013"/>
                  </a:cubicBezTo>
                  <a:cubicBezTo>
                    <a:pt x="413" y="1013"/>
                    <a:pt x="431" y="1001"/>
                    <a:pt x="437" y="976"/>
                  </a:cubicBezTo>
                  <a:lnTo>
                    <a:pt x="582" y="787"/>
                  </a:lnTo>
                  <a:cubicBezTo>
                    <a:pt x="597" y="758"/>
                    <a:pt x="626" y="758"/>
                    <a:pt x="641" y="758"/>
                  </a:cubicBezTo>
                  <a:lnTo>
                    <a:pt x="888" y="801"/>
                  </a:lnTo>
                  <a:cubicBezTo>
                    <a:pt x="946" y="801"/>
                    <a:pt x="990" y="743"/>
                    <a:pt x="946" y="699"/>
                  </a:cubicBezTo>
                  <a:lnTo>
                    <a:pt x="800" y="496"/>
                  </a:lnTo>
                  <a:cubicBezTo>
                    <a:pt x="786" y="467"/>
                    <a:pt x="786" y="452"/>
                    <a:pt x="800" y="438"/>
                  </a:cubicBezTo>
                  <a:lnTo>
                    <a:pt x="946" y="220"/>
                  </a:lnTo>
                  <a:cubicBezTo>
                    <a:pt x="958" y="184"/>
                    <a:pt x="941" y="139"/>
                    <a:pt x="903" y="139"/>
                  </a:cubicBezTo>
                  <a:cubicBezTo>
                    <a:pt x="894" y="139"/>
                    <a:pt x="884" y="141"/>
                    <a:pt x="873" y="147"/>
                  </a:cubicBezTo>
                  <a:lnTo>
                    <a:pt x="641" y="220"/>
                  </a:lnTo>
                  <a:cubicBezTo>
                    <a:pt x="626" y="220"/>
                    <a:pt x="597" y="220"/>
                    <a:pt x="582" y="205"/>
                  </a:cubicBezTo>
                  <a:lnTo>
                    <a:pt x="408" y="16"/>
                  </a:lnTo>
                  <a:cubicBezTo>
                    <a:pt x="392" y="6"/>
                    <a:pt x="375" y="1"/>
                    <a:pt x="359" y="1"/>
                  </a:cubicBezTo>
                  <a:close/>
                </a:path>
              </a:pathLst>
            </a:custGeom>
            <a:solidFill>
              <a:srgbClr val="C6D3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385;p34">
              <a:extLst>
                <a:ext uri="{FF2B5EF4-FFF2-40B4-BE49-F238E27FC236}">
                  <a16:creationId xmlns:a16="http://schemas.microsoft.com/office/drawing/2014/main" id="{A453956F-1517-8418-1661-448D0D575F69}"/>
                </a:ext>
              </a:extLst>
            </p:cNvPr>
            <p:cNvSpPr/>
            <p:nvPr/>
          </p:nvSpPr>
          <p:spPr>
            <a:xfrm>
              <a:off x="6472638" y="-566525"/>
              <a:ext cx="24375" cy="25400"/>
            </a:xfrm>
            <a:custGeom>
              <a:avLst/>
              <a:gdLst/>
              <a:ahLst/>
              <a:cxnLst/>
              <a:rect l="l" t="t" r="r" b="b"/>
              <a:pathLst>
                <a:path w="975" h="1016" extrusionOk="0">
                  <a:moveTo>
                    <a:pt x="357" y="1"/>
                  </a:moveTo>
                  <a:cubicBezTo>
                    <a:pt x="332" y="1"/>
                    <a:pt x="306" y="20"/>
                    <a:pt x="306" y="59"/>
                  </a:cubicBezTo>
                  <a:lnTo>
                    <a:pt x="306" y="306"/>
                  </a:lnTo>
                  <a:cubicBezTo>
                    <a:pt x="306" y="335"/>
                    <a:pt x="291" y="350"/>
                    <a:pt x="277" y="364"/>
                  </a:cubicBezTo>
                  <a:lnTo>
                    <a:pt x="29" y="481"/>
                  </a:lnTo>
                  <a:cubicBezTo>
                    <a:pt x="0" y="495"/>
                    <a:pt x="0" y="568"/>
                    <a:pt x="29" y="583"/>
                  </a:cubicBezTo>
                  <a:lnTo>
                    <a:pt x="277" y="670"/>
                  </a:lnTo>
                  <a:cubicBezTo>
                    <a:pt x="291" y="670"/>
                    <a:pt x="306" y="699"/>
                    <a:pt x="306" y="714"/>
                  </a:cubicBezTo>
                  <a:lnTo>
                    <a:pt x="349" y="961"/>
                  </a:lnTo>
                  <a:cubicBezTo>
                    <a:pt x="349" y="996"/>
                    <a:pt x="376" y="1015"/>
                    <a:pt x="400" y="1015"/>
                  </a:cubicBezTo>
                  <a:cubicBezTo>
                    <a:pt x="416" y="1015"/>
                    <a:pt x="431" y="1007"/>
                    <a:pt x="437" y="990"/>
                  </a:cubicBezTo>
                  <a:lnTo>
                    <a:pt x="582" y="786"/>
                  </a:lnTo>
                  <a:cubicBezTo>
                    <a:pt x="597" y="772"/>
                    <a:pt x="611" y="772"/>
                    <a:pt x="640" y="772"/>
                  </a:cubicBezTo>
                  <a:lnTo>
                    <a:pt x="887" y="801"/>
                  </a:lnTo>
                  <a:cubicBezTo>
                    <a:pt x="946" y="801"/>
                    <a:pt x="975" y="743"/>
                    <a:pt x="946" y="714"/>
                  </a:cubicBezTo>
                  <a:lnTo>
                    <a:pt x="800" y="495"/>
                  </a:lnTo>
                  <a:cubicBezTo>
                    <a:pt x="786" y="481"/>
                    <a:pt x="786" y="452"/>
                    <a:pt x="800" y="437"/>
                  </a:cubicBezTo>
                  <a:lnTo>
                    <a:pt x="946" y="219"/>
                  </a:lnTo>
                  <a:cubicBezTo>
                    <a:pt x="959" y="193"/>
                    <a:pt x="937" y="144"/>
                    <a:pt x="891" y="144"/>
                  </a:cubicBezTo>
                  <a:cubicBezTo>
                    <a:pt x="885" y="144"/>
                    <a:pt x="879" y="145"/>
                    <a:pt x="873" y="146"/>
                  </a:cubicBezTo>
                  <a:lnTo>
                    <a:pt x="640" y="219"/>
                  </a:lnTo>
                  <a:cubicBezTo>
                    <a:pt x="611" y="219"/>
                    <a:pt x="597" y="219"/>
                    <a:pt x="582" y="204"/>
                  </a:cubicBezTo>
                  <a:lnTo>
                    <a:pt x="393" y="15"/>
                  </a:lnTo>
                  <a:cubicBezTo>
                    <a:pt x="383" y="6"/>
                    <a:pt x="370" y="1"/>
                    <a:pt x="357" y="1"/>
                  </a:cubicBezTo>
                  <a:close/>
                </a:path>
              </a:pathLst>
            </a:custGeom>
            <a:solidFill>
              <a:srgbClr val="C6D3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386;p34">
              <a:extLst>
                <a:ext uri="{FF2B5EF4-FFF2-40B4-BE49-F238E27FC236}">
                  <a16:creationId xmlns:a16="http://schemas.microsoft.com/office/drawing/2014/main" id="{D75A9586-3741-7BB4-DDDB-E9C2C1412174}"/>
                </a:ext>
              </a:extLst>
            </p:cNvPr>
            <p:cNvSpPr/>
            <p:nvPr/>
          </p:nvSpPr>
          <p:spPr>
            <a:xfrm>
              <a:off x="6503538" y="-578775"/>
              <a:ext cx="24375" cy="25450"/>
            </a:xfrm>
            <a:custGeom>
              <a:avLst/>
              <a:gdLst/>
              <a:ahLst/>
              <a:cxnLst/>
              <a:rect l="l" t="t" r="r" b="b"/>
              <a:pathLst>
                <a:path w="975" h="1018" extrusionOk="0">
                  <a:moveTo>
                    <a:pt x="351" y="0"/>
                  </a:moveTo>
                  <a:cubicBezTo>
                    <a:pt x="327" y="0"/>
                    <a:pt x="306" y="19"/>
                    <a:pt x="306" y="55"/>
                  </a:cubicBezTo>
                  <a:lnTo>
                    <a:pt x="306" y="316"/>
                  </a:lnTo>
                  <a:cubicBezTo>
                    <a:pt x="306" y="331"/>
                    <a:pt x="291" y="345"/>
                    <a:pt x="277" y="360"/>
                  </a:cubicBezTo>
                  <a:lnTo>
                    <a:pt x="30" y="476"/>
                  </a:lnTo>
                  <a:cubicBezTo>
                    <a:pt x="1" y="491"/>
                    <a:pt x="1" y="564"/>
                    <a:pt x="30" y="578"/>
                  </a:cubicBezTo>
                  <a:lnTo>
                    <a:pt x="277" y="680"/>
                  </a:lnTo>
                  <a:cubicBezTo>
                    <a:pt x="291" y="680"/>
                    <a:pt x="306" y="694"/>
                    <a:pt x="306" y="709"/>
                  </a:cubicBezTo>
                  <a:lnTo>
                    <a:pt x="350" y="971"/>
                  </a:lnTo>
                  <a:cubicBezTo>
                    <a:pt x="350" y="997"/>
                    <a:pt x="376" y="1018"/>
                    <a:pt x="400" y="1018"/>
                  </a:cubicBezTo>
                  <a:cubicBezTo>
                    <a:pt x="416" y="1018"/>
                    <a:pt x="431" y="1009"/>
                    <a:pt x="437" y="985"/>
                  </a:cubicBezTo>
                  <a:lnTo>
                    <a:pt x="582" y="782"/>
                  </a:lnTo>
                  <a:cubicBezTo>
                    <a:pt x="597" y="767"/>
                    <a:pt x="611" y="767"/>
                    <a:pt x="640" y="767"/>
                  </a:cubicBezTo>
                  <a:lnTo>
                    <a:pt x="888" y="796"/>
                  </a:lnTo>
                  <a:cubicBezTo>
                    <a:pt x="946" y="796"/>
                    <a:pt x="975" y="738"/>
                    <a:pt x="946" y="709"/>
                  </a:cubicBezTo>
                  <a:lnTo>
                    <a:pt x="800" y="491"/>
                  </a:lnTo>
                  <a:cubicBezTo>
                    <a:pt x="786" y="476"/>
                    <a:pt x="786" y="462"/>
                    <a:pt x="800" y="433"/>
                  </a:cubicBezTo>
                  <a:lnTo>
                    <a:pt x="946" y="215"/>
                  </a:lnTo>
                  <a:cubicBezTo>
                    <a:pt x="959" y="189"/>
                    <a:pt x="926" y="139"/>
                    <a:pt x="887" y="139"/>
                  </a:cubicBezTo>
                  <a:cubicBezTo>
                    <a:pt x="883" y="139"/>
                    <a:pt x="878" y="140"/>
                    <a:pt x="873" y="142"/>
                  </a:cubicBezTo>
                  <a:lnTo>
                    <a:pt x="640" y="215"/>
                  </a:lnTo>
                  <a:cubicBezTo>
                    <a:pt x="611" y="215"/>
                    <a:pt x="597" y="215"/>
                    <a:pt x="582" y="200"/>
                  </a:cubicBezTo>
                  <a:lnTo>
                    <a:pt x="393" y="25"/>
                  </a:lnTo>
                  <a:cubicBezTo>
                    <a:pt x="382" y="8"/>
                    <a:pt x="366" y="0"/>
                    <a:pt x="351" y="0"/>
                  </a:cubicBezTo>
                  <a:close/>
                </a:path>
              </a:pathLst>
            </a:custGeom>
            <a:solidFill>
              <a:srgbClr val="C6D3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387;p34">
              <a:extLst>
                <a:ext uri="{FF2B5EF4-FFF2-40B4-BE49-F238E27FC236}">
                  <a16:creationId xmlns:a16="http://schemas.microsoft.com/office/drawing/2014/main" id="{39D5E046-6F90-551F-FF45-55A042CA8A26}"/>
                </a:ext>
              </a:extLst>
            </p:cNvPr>
            <p:cNvSpPr/>
            <p:nvPr/>
          </p:nvSpPr>
          <p:spPr>
            <a:xfrm>
              <a:off x="6534088" y="-590525"/>
              <a:ext cx="24375" cy="25325"/>
            </a:xfrm>
            <a:custGeom>
              <a:avLst/>
              <a:gdLst/>
              <a:ahLst/>
              <a:cxnLst/>
              <a:rect l="l" t="t" r="r" b="b"/>
              <a:pathLst>
                <a:path w="975" h="1013" extrusionOk="0">
                  <a:moveTo>
                    <a:pt x="355" y="0"/>
                  </a:moveTo>
                  <a:cubicBezTo>
                    <a:pt x="330" y="0"/>
                    <a:pt x="306" y="16"/>
                    <a:pt x="306" y="45"/>
                  </a:cubicBezTo>
                  <a:lnTo>
                    <a:pt x="306" y="306"/>
                  </a:lnTo>
                  <a:cubicBezTo>
                    <a:pt x="306" y="321"/>
                    <a:pt x="291" y="335"/>
                    <a:pt x="262" y="365"/>
                  </a:cubicBezTo>
                  <a:lnTo>
                    <a:pt x="29" y="466"/>
                  </a:lnTo>
                  <a:cubicBezTo>
                    <a:pt x="0" y="481"/>
                    <a:pt x="0" y="568"/>
                    <a:pt x="29" y="583"/>
                  </a:cubicBezTo>
                  <a:lnTo>
                    <a:pt x="262" y="670"/>
                  </a:lnTo>
                  <a:cubicBezTo>
                    <a:pt x="291" y="670"/>
                    <a:pt x="306" y="685"/>
                    <a:pt x="306" y="699"/>
                  </a:cubicBezTo>
                  <a:lnTo>
                    <a:pt x="335" y="961"/>
                  </a:lnTo>
                  <a:cubicBezTo>
                    <a:pt x="335" y="994"/>
                    <a:pt x="358" y="1012"/>
                    <a:pt x="383" y="1012"/>
                  </a:cubicBezTo>
                  <a:cubicBezTo>
                    <a:pt x="403" y="1012"/>
                    <a:pt x="424" y="1001"/>
                    <a:pt x="437" y="975"/>
                  </a:cubicBezTo>
                  <a:lnTo>
                    <a:pt x="582" y="772"/>
                  </a:lnTo>
                  <a:cubicBezTo>
                    <a:pt x="597" y="757"/>
                    <a:pt x="611" y="757"/>
                    <a:pt x="626" y="757"/>
                  </a:cubicBezTo>
                  <a:lnTo>
                    <a:pt x="887" y="801"/>
                  </a:lnTo>
                  <a:cubicBezTo>
                    <a:pt x="946" y="801"/>
                    <a:pt x="975" y="743"/>
                    <a:pt x="946" y="699"/>
                  </a:cubicBezTo>
                  <a:lnTo>
                    <a:pt x="800" y="481"/>
                  </a:lnTo>
                  <a:cubicBezTo>
                    <a:pt x="771" y="466"/>
                    <a:pt x="771" y="452"/>
                    <a:pt x="800" y="437"/>
                  </a:cubicBezTo>
                  <a:lnTo>
                    <a:pt x="946" y="219"/>
                  </a:lnTo>
                  <a:cubicBezTo>
                    <a:pt x="957" y="184"/>
                    <a:pt x="931" y="139"/>
                    <a:pt x="897" y="139"/>
                  </a:cubicBezTo>
                  <a:cubicBezTo>
                    <a:pt x="889" y="139"/>
                    <a:pt x="881" y="141"/>
                    <a:pt x="873" y="146"/>
                  </a:cubicBezTo>
                  <a:lnTo>
                    <a:pt x="626" y="219"/>
                  </a:lnTo>
                  <a:cubicBezTo>
                    <a:pt x="611" y="219"/>
                    <a:pt x="597" y="219"/>
                    <a:pt x="582" y="205"/>
                  </a:cubicBezTo>
                  <a:lnTo>
                    <a:pt x="393" y="15"/>
                  </a:lnTo>
                  <a:cubicBezTo>
                    <a:pt x="383" y="5"/>
                    <a:pt x="369" y="0"/>
                    <a:pt x="355" y="0"/>
                  </a:cubicBezTo>
                  <a:close/>
                </a:path>
              </a:pathLst>
            </a:custGeom>
            <a:solidFill>
              <a:srgbClr val="FFFE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388;p34">
              <a:extLst>
                <a:ext uri="{FF2B5EF4-FFF2-40B4-BE49-F238E27FC236}">
                  <a16:creationId xmlns:a16="http://schemas.microsoft.com/office/drawing/2014/main" id="{726D04F3-FE50-87A5-27E4-2A5E8C25A927}"/>
                </a:ext>
              </a:extLst>
            </p:cNvPr>
            <p:cNvSpPr/>
            <p:nvPr/>
          </p:nvSpPr>
          <p:spPr>
            <a:xfrm>
              <a:off x="6322463" y="-516975"/>
              <a:ext cx="66200" cy="36200"/>
            </a:xfrm>
            <a:custGeom>
              <a:avLst/>
              <a:gdLst/>
              <a:ahLst/>
              <a:cxnLst/>
              <a:rect l="l" t="t" r="r" b="b"/>
              <a:pathLst>
                <a:path w="2648" h="1448" extrusionOk="0">
                  <a:moveTo>
                    <a:pt x="2246" y="0"/>
                  </a:moveTo>
                  <a:cubicBezTo>
                    <a:pt x="2201" y="0"/>
                    <a:pt x="2155" y="8"/>
                    <a:pt x="2109" y="26"/>
                  </a:cubicBezTo>
                  <a:lnTo>
                    <a:pt x="277" y="768"/>
                  </a:lnTo>
                  <a:cubicBezTo>
                    <a:pt x="102" y="840"/>
                    <a:pt x="1" y="1044"/>
                    <a:pt x="73" y="1219"/>
                  </a:cubicBezTo>
                  <a:cubicBezTo>
                    <a:pt x="129" y="1363"/>
                    <a:pt x="260" y="1448"/>
                    <a:pt x="397" y="1448"/>
                  </a:cubicBezTo>
                  <a:cubicBezTo>
                    <a:pt x="440" y="1448"/>
                    <a:pt x="483" y="1439"/>
                    <a:pt x="524" y="1422"/>
                  </a:cubicBezTo>
                  <a:lnTo>
                    <a:pt x="2371" y="680"/>
                  </a:lnTo>
                  <a:cubicBezTo>
                    <a:pt x="2546" y="608"/>
                    <a:pt x="2648" y="404"/>
                    <a:pt x="2575" y="215"/>
                  </a:cubicBezTo>
                  <a:cubicBezTo>
                    <a:pt x="2520" y="82"/>
                    <a:pt x="2389" y="0"/>
                    <a:pt x="2246" y="0"/>
                  </a:cubicBezTo>
                  <a:close/>
                </a:path>
              </a:pathLst>
            </a:custGeom>
            <a:solidFill>
              <a:srgbClr val="4FD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389;p34">
              <a:extLst>
                <a:ext uri="{FF2B5EF4-FFF2-40B4-BE49-F238E27FC236}">
                  <a16:creationId xmlns:a16="http://schemas.microsoft.com/office/drawing/2014/main" id="{8CF8292D-AF8C-405E-2DA8-5AEC86CBEDC3}"/>
                </a:ext>
              </a:extLst>
            </p:cNvPr>
            <p:cNvSpPr/>
            <p:nvPr/>
          </p:nvSpPr>
          <p:spPr>
            <a:xfrm>
              <a:off x="6246113" y="-711150"/>
              <a:ext cx="56025" cy="46625"/>
            </a:xfrm>
            <a:custGeom>
              <a:avLst/>
              <a:gdLst/>
              <a:ahLst/>
              <a:cxnLst/>
              <a:rect l="l" t="t" r="r" b="b"/>
              <a:pathLst>
                <a:path w="2241" h="1865" extrusionOk="0">
                  <a:moveTo>
                    <a:pt x="1602" y="0"/>
                  </a:moveTo>
                  <a:cubicBezTo>
                    <a:pt x="1563" y="0"/>
                    <a:pt x="1523" y="9"/>
                    <a:pt x="1484" y="26"/>
                  </a:cubicBezTo>
                  <a:lnTo>
                    <a:pt x="248" y="506"/>
                  </a:lnTo>
                  <a:cubicBezTo>
                    <a:pt x="73" y="579"/>
                    <a:pt x="0" y="768"/>
                    <a:pt x="59" y="928"/>
                  </a:cubicBezTo>
                  <a:lnTo>
                    <a:pt x="349" y="1655"/>
                  </a:lnTo>
                  <a:cubicBezTo>
                    <a:pt x="406" y="1790"/>
                    <a:pt x="531" y="1864"/>
                    <a:pt x="659" y="1864"/>
                  </a:cubicBezTo>
                  <a:cubicBezTo>
                    <a:pt x="697" y="1864"/>
                    <a:pt x="735" y="1858"/>
                    <a:pt x="771" y="1844"/>
                  </a:cubicBezTo>
                  <a:lnTo>
                    <a:pt x="2007" y="1350"/>
                  </a:lnTo>
                  <a:cubicBezTo>
                    <a:pt x="2167" y="1277"/>
                    <a:pt x="2240" y="1103"/>
                    <a:pt x="2182" y="928"/>
                  </a:cubicBezTo>
                  <a:lnTo>
                    <a:pt x="1891" y="201"/>
                  </a:lnTo>
                  <a:cubicBezTo>
                    <a:pt x="1836" y="80"/>
                    <a:pt x="1723" y="0"/>
                    <a:pt x="1602" y="0"/>
                  </a:cubicBezTo>
                  <a:close/>
                </a:path>
              </a:pathLst>
            </a:custGeom>
            <a:solidFill>
              <a:srgbClr val="4FD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390;p34">
              <a:extLst>
                <a:ext uri="{FF2B5EF4-FFF2-40B4-BE49-F238E27FC236}">
                  <a16:creationId xmlns:a16="http://schemas.microsoft.com/office/drawing/2014/main" id="{EABBB73F-E040-9F20-AB30-50288D92EEF2}"/>
                </a:ext>
              </a:extLst>
            </p:cNvPr>
            <p:cNvSpPr/>
            <p:nvPr/>
          </p:nvSpPr>
          <p:spPr>
            <a:xfrm>
              <a:off x="6425363" y="-768325"/>
              <a:ext cx="17125" cy="22225"/>
            </a:xfrm>
            <a:custGeom>
              <a:avLst/>
              <a:gdLst/>
              <a:ahLst/>
              <a:cxnLst/>
              <a:rect l="l" t="t" r="r" b="b"/>
              <a:pathLst>
                <a:path w="685" h="889" extrusionOk="0">
                  <a:moveTo>
                    <a:pt x="233" y="1"/>
                  </a:moveTo>
                  <a:cubicBezTo>
                    <a:pt x="219" y="1"/>
                    <a:pt x="204" y="1"/>
                    <a:pt x="161" y="15"/>
                  </a:cubicBezTo>
                  <a:cubicBezTo>
                    <a:pt x="146" y="15"/>
                    <a:pt x="146" y="45"/>
                    <a:pt x="131" y="45"/>
                  </a:cubicBezTo>
                  <a:cubicBezTo>
                    <a:pt x="102" y="45"/>
                    <a:pt x="88" y="59"/>
                    <a:pt x="88" y="59"/>
                  </a:cubicBezTo>
                  <a:lnTo>
                    <a:pt x="131" y="146"/>
                  </a:lnTo>
                  <a:cubicBezTo>
                    <a:pt x="73" y="190"/>
                    <a:pt x="30" y="219"/>
                    <a:pt x="15" y="277"/>
                  </a:cubicBezTo>
                  <a:cubicBezTo>
                    <a:pt x="1" y="335"/>
                    <a:pt x="1" y="365"/>
                    <a:pt x="15" y="423"/>
                  </a:cubicBezTo>
                  <a:cubicBezTo>
                    <a:pt x="30" y="452"/>
                    <a:pt x="44" y="481"/>
                    <a:pt x="73" y="495"/>
                  </a:cubicBezTo>
                  <a:cubicBezTo>
                    <a:pt x="88" y="510"/>
                    <a:pt x="117" y="525"/>
                    <a:pt x="146" y="525"/>
                  </a:cubicBezTo>
                  <a:cubicBezTo>
                    <a:pt x="175" y="554"/>
                    <a:pt x="190" y="554"/>
                    <a:pt x="233" y="554"/>
                  </a:cubicBezTo>
                  <a:lnTo>
                    <a:pt x="422" y="554"/>
                  </a:lnTo>
                  <a:cubicBezTo>
                    <a:pt x="437" y="554"/>
                    <a:pt x="451" y="554"/>
                    <a:pt x="451" y="568"/>
                  </a:cubicBezTo>
                  <a:cubicBezTo>
                    <a:pt x="466" y="583"/>
                    <a:pt x="466" y="597"/>
                    <a:pt x="451" y="612"/>
                  </a:cubicBezTo>
                  <a:cubicBezTo>
                    <a:pt x="437" y="641"/>
                    <a:pt x="422" y="655"/>
                    <a:pt x="379" y="670"/>
                  </a:cubicBezTo>
                  <a:cubicBezTo>
                    <a:pt x="350" y="684"/>
                    <a:pt x="306" y="684"/>
                    <a:pt x="277" y="684"/>
                  </a:cubicBezTo>
                  <a:cubicBezTo>
                    <a:pt x="233" y="684"/>
                    <a:pt x="204" y="670"/>
                    <a:pt x="175" y="670"/>
                  </a:cubicBezTo>
                  <a:cubicBezTo>
                    <a:pt x="175" y="684"/>
                    <a:pt x="161" y="714"/>
                    <a:pt x="161" y="728"/>
                  </a:cubicBezTo>
                  <a:cubicBezTo>
                    <a:pt x="146" y="743"/>
                    <a:pt x="161" y="757"/>
                    <a:pt x="161" y="786"/>
                  </a:cubicBezTo>
                  <a:lnTo>
                    <a:pt x="204" y="815"/>
                  </a:lnTo>
                  <a:cubicBezTo>
                    <a:pt x="219" y="815"/>
                    <a:pt x="233" y="830"/>
                    <a:pt x="248" y="830"/>
                  </a:cubicBezTo>
                  <a:lnTo>
                    <a:pt x="321" y="830"/>
                  </a:lnTo>
                  <a:cubicBezTo>
                    <a:pt x="350" y="830"/>
                    <a:pt x="364" y="815"/>
                    <a:pt x="393" y="815"/>
                  </a:cubicBezTo>
                  <a:lnTo>
                    <a:pt x="393" y="830"/>
                  </a:lnTo>
                  <a:cubicBezTo>
                    <a:pt x="408" y="874"/>
                    <a:pt x="437" y="888"/>
                    <a:pt x="451" y="888"/>
                  </a:cubicBezTo>
                  <a:cubicBezTo>
                    <a:pt x="466" y="888"/>
                    <a:pt x="481" y="888"/>
                    <a:pt x="524" y="874"/>
                  </a:cubicBezTo>
                  <a:cubicBezTo>
                    <a:pt x="539" y="874"/>
                    <a:pt x="539" y="859"/>
                    <a:pt x="568" y="859"/>
                  </a:cubicBezTo>
                  <a:cubicBezTo>
                    <a:pt x="582" y="859"/>
                    <a:pt x="597" y="830"/>
                    <a:pt x="597" y="830"/>
                  </a:cubicBezTo>
                  <a:lnTo>
                    <a:pt x="568" y="743"/>
                  </a:lnTo>
                  <a:cubicBezTo>
                    <a:pt x="611" y="714"/>
                    <a:pt x="655" y="670"/>
                    <a:pt x="670" y="612"/>
                  </a:cubicBezTo>
                  <a:cubicBezTo>
                    <a:pt x="684" y="568"/>
                    <a:pt x="684" y="525"/>
                    <a:pt x="670" y="466"/>
                  </a:cubicBezTo>
                  <a:cubicBezTo>
                    <a:pt x="655" y="423"/>
                    <a:pt x="611" y="379"/>
                    <a:pt x="568" y="365"/>
                  </a:cubicBezTo>
                  <a:cubicBezTo>
                    <a:pt x="510" y="350"/>
                    <a:pt x="437" y="350"/>
                    <a:pt x="364" y="350"/>
                  </a:cubicBezTo>
                  <a:lnTo>
                    <a:pt x="233" y="350"/>
                  </a:lnTo>
                  <a:cubicBezTo>
                    <a:pt x="233" y="350"/>
                    <a:pt x="219" y="350"/>
                    <a:pt x="219" y="335"/>
                  </a:cubicBezTo>
                  <a:cubicBezTo>
                    <a:pt x="219" y="335"/>
                    <a:pt x="219" y="306"/>
                    <a:pt x="233" y="292"/>
                  </a:cubicBezTo>
                  <a:cubicBezTo>
                    <a:pt x="248" y="292"/>
                    <a:pt x="277" y="277"/>
                    <a:pt x="306" y="263"/>
                  </a:cubicBezTo>
                  <a:cubicBezTo>
                    <a:pt x="350" y="263"/>
                    <a:pt x="364" y="234"/>
                    <a:pt x="393" y="234"/>
                  </a:cubicBezTo>
                  <a:lnTo>
                    <a:pt x="466" y="234"/>
                  </a:lnTo>
                  <a:cubicBezTo>
                    <a:pt x="466" y="219"/>
                    <a:pt x="495" y="205"/>
                    <a:pt x="495" y="190"/>
                  </a:cubicBezTo>
                  <a:cubicBezTo>
                    <a:pt x="510" y="161"/>
                    <a:pt x="495" y="146"/>
                    <a:pt x="495" y="132"/>
                  </a:cubicBezTo>
                  <a:cubicBezTo>
                    <a:pt x="466" y="88"/>
                    <a:pt x="451" y="74"/>
                    <a:pt x="422" y="74"/>
                  </a:cubicBezTo>
                  <a:cubicBezTo>
                    <a:pt x="401" y="66"/>
                    <a:pt x="382" y="63"/>
                    <a:pt x="362" y="63"/>
                  </a:cubicBezTo>
                  <a:cubicBezTo>
                    <a:pt x="342" y="63"/>
                    <a:pt x="321" y="66"/>
                    <a:pt x="291" y="74"/>
                  </a:cubicBezTo>
                  <a:lnTo>
                    <a:pt x="291" y="59"/>
                  </a:lnTo>
                  <a:cubicBezTo>
                    <a:pt x="277" y="15"/>
                    <a:pt x="248" y="1"/>
                    <a:pt x="233" y="1"/>
                  </a:cubicBezTo>
                  <a:close/>
                </a:path>
              </a:pathLst>
            </a:custGeom>
            <a:solidFill>
              <a:srgbClr val="FFFE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391;p34">
              <a:extLst>
                <a:ext uri="{FF2B5EF4-FFF2-40B4-BE49-F238E27FC236}">
                  <a16:creationId xmlns:a16="http://schemas.microsoft.com/office/drawing/2014/main" id="{B2889CEC-D1DE-320A-654A-55834232E96F}"/>
                </a:ext>
              </a:extLst>
            </p:cNvPr>
            <p:cNvSpPr/>
            <p:nvPr/>
          </p:nvSpPr>
          <p:spPr>
            <a:xfrm>
              <a:off x="6441738" y="-772325"/>
              <a:ext cx="17825" cy="19675"/>
            </a:xfrm>
            <a:custGeom>
              <a:avLst/>
              <a:gdLst/>
              <a:ahLst/>
              <a:cxnLst/>
              <a:rect l="l" t="t" r="r" b="b"/>
              <a:pathLst>
                <a:path w="713" h="787" extrusionOk="0">
                  <a:moveTo>
                    <a:pt x="276" y="1"/>
                  </a:moveTo>
                  <a:cubicBezTo>
                    <a:pt x="218" y="15"/>
                    <a:pt x="175" y="15"/>
                    <a:pt x="145" y="30"/>
                  </a:cubicBezTo>
                  <a:cubicBezTo>
                    <a:pt x="73" y="59"/>
                    <a:pt x="29" y="88"/>
                    <a:pt x="29" y="88"/>
                  </a:cubicBezTo>
                  <a:cubicBezTo>
                    <a:pt x="15" y="132"/>
                    <a:pt x="0" y="161"/>
                    <a:pt x="15" y="205"/>
                  </a:cubicBezTo>
                  <a:lnTo>
                    <a:pt x="58" y="234"/>
                  </a:lnTo>
                  <a:cubicBezTo>
                    <a:pt x="58" y="234"/>
                    <a:pt x="73" y="248"/>
                    <a:pt x="87" y="248"/>
                  </a:cubicBezTo>
                  <a:lnTo>
                    <a:pt x="145" y="205"/>
                  </a:lnTo>
                  <a:cubicBezTo>
                    <a:pt x="160" y="161"/>
                    <a:pt x="175" y="161"/>
                    <a:pt x="218" y="146"/>
                  </a:cubicBezTo>
                  <a:lnTo>
                    <a:pt x="291" y="146"/>
                  </a:lnTo>
                  <a:cubicBezTo>
                    <a:pt x="320" y="146"/>
                    <a:pt x="349" y="161"/>
                    <a:pt x="349" y="175"/>
                  </a:cubicBezTo>
                  <a:lnTo>
                    <a:pt x="349" y="219"/>
                  </a:lnTo>
                  <a:lnTo>
                    <a:pt x="349" y="248"/>
                  </a:lnTo>
                  <a:cubicBezTo>
                    <a:pt x="349" y="277"/>
                    <a:pt x="320" y="292"/>
                    <a:pt x="320" y="306"/>
                  </a:cubicBezTo>
                  <a:cubicBezTo>
                    <a:pt x="305" y="321"/>
                    <a:pt x="305" y="350"/>
                    <a:pt x="291" y="365"/>
                  </a:cubicBezTo>
                  <a:lnTo>
                    <a:pt x="175" y="568"/>
                  </a:lnTo>
                  <a:cubicBezTo>
                    <a:pt x="175" y="583"/>
                    <a:pt x="160" y="597"/>
                    <a:pt x="160" y="612"/>
                  </a:cubicBezTo>
                  <a:cubicBezTo>
                    <a:pt x="160" y="641"/>
                    <a:pt x="160" y="670"/>
                    <a:pt x="175" y="685"/>
                  </a:cubicBezTo>
                  <a:cubicBezTo>
                    <a:pt x="175" y="714"/>
                    <a:pt x="189" y="728"/>
                    <a:pt x="218" y="743"/>
                  </a:cubicBezTo>
                  <a:cubicBezTo>
                    <a:pt x="233" y="757"/>
                    <a:pt x="247" y="786"/>
                    <a:pt x="262" y="786"/>
                  </a:cubicBezTo>
                  <a:lnTo>
                    <a:pt x="655" y="641"/>
                  </a:lnTo>
                  <a:cubicBezTo>
                    <a:pt x="669" y="641"/>
                    <a:pt x="684" y="612"/>
                    <a:pt x="684" y="597"/>
                  </a:cubicBezTo>
                  <a:cubicBezTo>
                    <a:pt x="713" y="583"/>
                    <a:pt x="713" y="539"/>
                    <a:pt x="684" y="525"/>
                  </a:cubicBezTo>
                  <a:cubicBezTo>
                    <a:pt x="684" y="510"/>
                    <a:pt x="669" y="510"/>
                    <a:pt x="669" y="495"/>
                  </a:cubicBezTo>
                  <a:lnTo>
                    <a:pt x="655" y="466"/>
                  </a:lnTo>
                  <a:lnTo>
                    <a:pt x="378" y="583"/>
                  </a:lnTo>
                  <a:lnTo>
                    <a:pt x="465" y="394"/>
                  </a:lnTo>
                  <a:cubicBezTo>
                    <a:pt x="524" y="292"/>
                    <a:pt x="538" y="205"/>
                    <a:pt x="509" y="132"/>
                  </a:cubicBezTo>
                  <a:cubicBezTo>
                    <a:pt x="495" y="88"/>
                    <a:pt x="465" y="74"/>
                    <a:pt x="451" y="59"/>
                  </a:cubicBezTo>
                  <a:cubicBezTo>
                    <a:pt x="436" y="30"/>
                    <a:pt x="422" y="30"/>
                    <a:pt x="378" y="15"/>
                  </a:cubicBezTo>
                  <a:cubicBezTo>
                    <a:pt x="349" y="1"/>
                    <a:pt x="305" y="1"/>
                    <a:pt x="276" y="1"/>
                  </a:cubicBezTo>
                  <a:close/>
                </a:path>
              </a:pathLst>
            </a:custGeom>
            <a:solidFill>
              <a:srgbClr val="FFFE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392;p34">
              <a:extLst>
                <a:ext uri="{FF2B5EF4-FFF2-40B4-BE49-F238E27FC236}">
                  <a16:creationId xmlns:a16="http://schemas.microsoft.com/office/drawing/2014/main" id="{B2BEC7BC-82D5-770F-E659-6E85EA7C4970}"/>
                </a:ext>
              </a:extLst>
            </p:cNvPr>
            <p:cNvSpPr/>
            <p:nvPr/>
          </p:nvSpPr>
          <p:spPr>
            <a:xfrm>
              <a:off x="6455538" y="-779225"/>
              <a:ext cx="17475" cy="19300"/>
            </a:xfrm>
            <a:custGeom>
              <a:avLst/>
              <a:gdLst/>
              <a:ahLst/>
              <a:cxnLst/>
              <a:rect l="l" t="t" r="r" b="b"/>
              <a:pathLst>
                <a:path w="699" h="772" extrusionOk="0">
                  <a:moveTo>
                    <a:pt x="326" y="195"/>
                  </a:moveTo>
                  <a:cubicBezTo>
                    <a:pt x="347" y="195"/>
                    <a:pt x="368" y="202"/>
                    <a:pt x="393" y="219"/>
                  </a:cubicBezTo>
                  <a:cubicBezTo>
                    <a:pt x="422" y="262"/>
                    <a:pt x="466" y="291"/>
                    <a:pt x="481" y="364"/>
                  </a:cubicBezTo>
                  <a:cubicBezTo>
                    <a:pt x="495" y="422"/>
                    <a:pt x="524" y="481"/>
                    <a:pt x="524" y="524"/>
                  </a:cubicBezTo>
                  <a:cubicBezTo>
                    <a:pt x="524" y="582"/>
                    <a:pt x="495" y="597"/>
                    <a:pt x="466" y="626"/>
                  </a:cubicBezTo>
                  <a:cubicBezTo>
                    <a:pt x="450" y="631"/>
                    <a:pt x="436" y="635"/>
                    <a:pt x="423" y="635"/>
                  </a:cubicBezTo>
                  <a:cubicBezTo>
                    <a:pt x="399" y="635"/>
                    <a:pt x="377" y="625"/>
                    <a:pt x="350" y="597"/>
                  </a:cubicBezTo>
                  <a:cubicBezTo>
                    <a:pt x="321" y="568"/>
                    <a:pt x="306" y="524"/>
                    <a:pt x="262" y="451"/>
                  </a:cubicBezTo>
                  <a:cubicBezTo>
                    <a:pt x="233" y="379"/>
                    <a:pt x="233" y="335"/>
                    <a:pt x="233" y="291"/>
                  </a:cubicBezTo>
                  <a:cubicBezTo>
                    <a:pt x="233" y="233"/>
                    <a:pt x="248" y="219"/>
                    <a:pt x="277" y="204"/>
                  </a:cubicBezTo>
                  <a:cubicBezTo>
                    <a:pt x="295" y="198"/>
                    <a:pt x="311" y="195"/>
                    <a:pt x="326" y="195"/>
                  </a:cubicBezTo>
                  <a:close/>
                  <a:moveTo>
                    <a:pt x="335" y="1"/>
                  </a:moveTo>
                  <a:cubicBezTo>
                    <a:pt x="292" y="1"/>
                    <a:pt x="248" y="1"/>
                    <a:pt x="204" y="15"/>
                  </a:cubicBezTo>
                  <a:cubicBezTo>
                    <a:pt x="175" y="44"/>
                    <a:pt x="132" y="59"/>
                    <a:pt x="103" y="88"/>
                  </a:cubicBezTo>
                  <a:cubicBezTo>
                    <a:pt x="59" y="132"/>
                    <a:pt x="44" y="161"/>
                    <a:pt x="30" y="204"/>
                  </a:cubicBezTo>
                  <a:cubicBezTo>
                    <a:pt x="1" y="233"/>
                    <a:pt x="1" y="277"/>
                    <a:pt x="1" y="335"/>
                  </a:cubicBezTo>
                  <a:cubicBezTo>
                    <a:pt x="1" y="379"/>
                    <a:pt x="30" y="437"/>
                    <a:pt x="44" y="495"/>
                  </a:cubicBezTo>
                  <a:cubicBezTo>
                    <a:pt x="73" y="553"/>
                    <a:pt x="103" y="597"/>
                    <a:pt x="132" y="641"/>
                  </a:cubicBezTo>
                  <a:cubicBezTo>
                    <a:pt x="175" y="670"/>
                    <a:pt x="204" y="713"/>
                    <a:pt x="248" y="728"/>
                  </a:cubicBezTo>
                  <a:cubicBezTo>
                    <a:pt x="277" y="742"/>
                    <a:pt x="335" y="771"/>
                    <a:pt x="364" y="771"/>
                  </a:cubicBezTo>
                  <a:cubicBezTo>
                    <a:pt x="408" y="771"/>
                    <a:pt x="466" y="771"/>
                    <a:pt x="495" y="742"/>
                  </a:cubicBezTo>
                  <a:cubicBezTo>
                    <a:pt x="539" y="728"/>
                    <a:pt x="568" y="713"/>
                    <a:pt x="612" y="670"/>
                  </a:cubicBezTo>
                  <a:cubicBezTo>
                    <a:pt x="641" y="641"/>
                    <a:pt x="655" y="597"/>
                    <a:pt x="684" y="568"/>
                  </a:cubicBezTo>
                  <a:cubicBezTo>
                    <a:pt x="699" y="524"/>
                    <a:pt x="699" y="495"/>
                    <a:pt x="699" y="437"/>
                  </a:cubicBezTo>
                  <a:cubicBezTo>
                    <a:pt x="699" y="379"/>
                    <a:pt x="684" y="335"/>
                    <a:pt x="655" y="277"/>
                  </a:cubicBezTo>
                  <a:cubicBezTo>
                    <a:pt x="641" y="219"/>
                    <a:pt x="626" y="190"/>
                    <a:pt x="568" y="132"/>
                  </a:cubicBezTo>
                  <a:cubicBezTo>
                    <a:pt x="539" y="88"/>
                    <a:pt x="495" y="59"/>
                    <a:pt x="466" y="44"/>
                  </a:cubicBezTo>
                  <a:cubicBezTo>
                    <a:pt x="422" y="15"/>
                    <a:pt x="364" y="1"/>
                    <a:pt x="335" y="1"/>
                  </a:cubicBezTo>
                  <a:close/>
                </a:path>
              </a:pathLst>
            </a:custGeom>
            <a:solidFill>
              <a:srgbClr val="FFFE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393;p34">
              <a:extLst>
                <a:ext uri="{FF2B5EF4-FFF2-40B4-BE49-F238E27FC236}">
                  <a16:creationId xmlns:a16="http://schemas.microsoft.com/office/drawing/2014/main" id="{9AAB5729-ABEC-B04A-795F-AE0248DD3442}"/>
                </a:ext>
              </a:extLst>
            </p:cNvPr>
            <p:cNvSpPr/>
            <p:nvPr/>
          </p:nvSpPr>
          <p:spPr>
            <a:xfrm>
              <a:off x="6472638" y="-785400"/>
              <a:ext cx="17100" cy="18925"/>
            </a:xfrm>
            <a:custGeom>
              <a:avLst/>
              <a:gdLst/>
              <a:ahLst/>
              <a:cxnLst/>
              <a:rect l="l" t="t" r="r" b="b"/>
              <a:pathLst>
                <a:path w="684" h="757" extrusionOk="0">
                  <a:moveTo>
                    <a:pt x="314" y="165"/>
                  </a:moveTo>
                  <a:cubicBezTo>
                    <a:pt x="332" y="165"/>
                    <a:pt x="353" y="172"/>
                    <a:pt x="378" y="189"/>
                  </a:cubicBezTo>
                  <a:cubicBezTo>
                    <a:pt x="422" y="233"/>
                    <a:pt x="451" y="262"/>
                    <a:pt x="466" y="335"/>
                  </a:cubicBezTo>
                  <a:cubicBezTo>
                    <a:pt x="495" y="393"/>
                    <a:pt x="509" y="451"/>
                    <a:pt x="509" y="509"/>
                  </a:cubicBezTo>
                  <a:cubicBezTo>
                    <a:pt x="509" y="553"/>
                    <a:pt x="495" y="582"/>
                    <a:pt x="451" y="597"/>
                  </a:cubicBezTo>
                  <a:cubicBezTo>
                    <a:pt x="439" y="603"/>
                    <a:pt x="425" y="606"/>
                    <a:pt x="410" y="606"/>
                  </a:cubicBezTo>
                  <a:cubicBezTo>
                    <a:pt x="388" y="606"/>
                    <a:pt x="366" y="599"/>
                    <a:pt x="349" y="582"/>
                  </a:cubicBezTo>
                  <a:cubicBezTo>
                    <a:pt x="306" y="538"/>
                    <a:pt x="291" y="509"/>
                    <a:pt x="248" y="437"/>
                  </a:cubicBezTo>
                  <a:cubicBezTo>
                    <a:pt x="218" y="364"/>
                    <a:pt x="218" y="306"/>
                    <a:pt x="218" y="262"/>
                  </a:cubicBezTo>
                  <a:cubicBezTo>
                    <a:pt x="218" y="219"/>
                    <a:pt x="233" y="189"/>
                    <a:pt x="277" y="175"/>
                  </a:cubicBezTo>
                  <a:cubicBezTo>
                    <a:pt x="289" y="169"/>
                    <a:pt x="301" y="165"/>
                    <a:pt x="314" y="165"/>
                  </a:cubicBezTo>
                  <a:close/>
                  <a:moveTo>
                    <a:pt x="320" y="0"/>
                  </a:moveTo>
                  <a:cubicBezTo>
                    <a:pt x="291" y="0"/>
                    <a:pt x="233" y="0"/>
                    <a:pt x="189" y="15"/>
                  </a:cubicBezTo>
                  <a:cubicBezTo>
                    <a:pt x="160" y="29"/>
                    <a:pt x="117" y="44"/>
                    <a:pt x="88" y="88"/>
                  </a:cubicBezTo>
                  <a:cubicBezTo>
                    <a:pt x="44" y="117"/>
                    <a:pt x="29" y="160"/>
                    <a:pt x="15" y="189"/>
                  </a:cubicBezTo>
                  <a:cubicBezTo>
                    <a:pt x="0" y="233"/>
                    <a:pt x="0" y="262"/>
                    <a:pt x="0" y="320"/>
                  </a:cubicBezTo>
                  <a:cubicBezTo>
                    <a:pt x="0" y="379"/>
                    <a:pt x="15" y="437"/>
                    <a:pt x="29" y="480"/>
                  </a:cubicBezTo>
                  <a:cubicBezTo>
                    <a:pt x="73" y="538"/>
                    <a:pt x="88" y="597"/>
                    <a:pt x="117" y="626"/>
                  </a:cubicBezTo>
                  <a:cubicBezTo>
                    <a:pt x="160" y="669"/>
                    <a:pt x="189" y="698"/>
                    <a:pt x="233" y="728"/>
                  </a:cubicBezTo>
                  <a:cubicBezTo>
                    <a:pt x="277" y="742"/>
                    <a:pt x="320" y="757"/>
                    <a:pt x="364" y="757"/>
                  </a:cubicBezTo>
                  <a:cubicBezTo>
                    <a:pt x="393" y="757"/>
                    <a:pt x="451" y="757"/>
                    <a:pt x="495" y="742"/>
                  </a:cubicBezTo>
                  <a:cubicBezTo>
                    <a:pt x="524" y="728"/>
                    <a:pt x="567" y="698"/>
                    <a:pt x="597" y="669"/>
                  </a:cubicBezTo>
                  <a:cubicBezTo>
                    <a:pt x="640" y="626"/>
                    <a:pt x="655" y="597"/>
                    <a:pt x="669" y="553"/>
                  </a:cubicBezTo>
                  <a:cubicBezTo>
                    <a:pt x="684" y="524"/>
                    <a:pt x="684" y="480"/>
                    <a:pt x="684" y="437"/>
                  </a:cubicBezTo>
                  <a:cubicBezTo>
                    <a:pt x="684" y="379"/>
                    <a:pt x="669" y="320"/>
                    <a:pt x="655" y="262"/>
                  </a:cubicBezTo>
                  <a:cubicBezTo>
                    <a:pt x="640" y="219"/>
                    <a:pt x="611" y="160"/>
                    <a:pt x="567" y="117"/>
                  </a:cubicBezTo>
                  <a:cubicBezTo>
                    <a:pt x="524" y="88"/>
                    <a:pt x="495" y="44"/>
                    <a:pt x="451" y="29"/>
                  </a:cubicBezTo>
                  <a:cubicBezTo>
                    <a:pt x="408" y="15"/>
                    <a:pt x="364" y="0"/>
                    <a:pt x="320" y="0"/>
                  </a:cubicBezTo>
                  <a:close/>
                </a:path>
              </a:pathLst>
            </a:custGeom>
            <a:solidFill>
              <a:srgbClr val="FFFE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394;p34">
              <a:extLst>
                <a:ext uri="{FF2B5EF4-FFF2-40B4-BE49-F238E27FC236}">
                  <a16:creationId xmlns:a16="http://schemas.microsoft.com/office/drawing/2014/main" id="{9D2FDDB3-E5AB-E034-BC73-E567829DEF25}"/>
                </a:ext>
              </a:extLst>
            </p:cNvPr>
            <p:cNvSpPr/>
            <p:nvPr/>
          </p:nvSpPr>
          <p:spPr>
            <a:xfrm>
              <a:off x="6506088" y="-663025"/>
              <a:ext cx="17825" cy="23825"/>
            </a:xfrm>
            <a:custGeom>
              <a:avLst/>
              <a:gdLst/>
              <a:ahLst/>
              <a:cxnLst/>
              <a:rect l="l" t="t" r="r" b="b"/>
              <a:pathLst>
                <a:path w="713" h="953" extrusionOk="0">
                  <a:moveTo>
                    <a:pt x="85" y="1"/>
                  </a:moveTo>
                  <a:cubicBezTo>
                    <a:pt x="58" y="1"/>
                    <a:pt x="40" y="14"/>
                    <a:pt x="29" y="36"/>
                  </a:cubicBezTo>
                  <a:cubicBezTo>
                    <a:pt x="0" y="79"/>
                    <a:pt x="29" y="108"/>
                    <a:pt x="58" y="138"/>
                  </a:cubicBezTo>
                  <a:lnTo>
                    <a:pt x="553" y="327"/>
                  </a:lnTo>
                  <a:cubicBezTo>
                    <a:pt x="553" y="327"/>
                    <a:pt x="568" y="327"/>
                    <a:pt x="568" y="356"/>
                  </a:cubicBezTo>
                  <a:lnTo>
                    <a:pt x="568" y="370"/>
                  </a:lnTo>
                  <a:lnTo>
                    <a:pt x="364" y="865"/>
                  </a:lnTo>
                  <a:cubicBezTo>
                    <a:pt x="349" y="894"/>
                    <a:pt x="364" y="938"/>
                    <a:pt x="408" y="952"/>
                  </a:cubicBezTo>
                  <a:lnTo>
                    <a:pt x="466" y="952"/>
                  </a:lnTo>
                  <a:cubicBezTo>
                    <a:pt x="480" y="952"/>
                    <a:pt x="495" y="938"/>
                    <a:pt x="495" y="908"/>
                  </a:cubicBezTo>
                  <a:lnTo>
                    <a:pt x="698" y="428"/>
                  </a:lnTo>
                  <a:cubicBezTo>
                    <a:pt x="713" y="385"/>
                    <a:pt x="713" y="327"/>
                    <a:pt x="698" y="298"/>
                  </a:cubicBezTo>
                  <a:cubicBezTo>
                    <a:pt x="684" y="268"/>
                    <a:pt x="655" y="225"/>
                    <a:pt x="611" y="210"/>
                  </a:cubicBezTo>
                  <a:lnTo>
                    <a:pt x="117" y="7"/>
                  </a:lnTo>
                  <a:cubicBezTo>
                    <a:pt x="105" y="3"/>
                    <a:pt x="94" y="1"/>
                    <a:pt x="85" y="1"/>
                  </a:cubicBezTo>
                  <a:close/>
                </a:path>
              </a:pathLst>
            </a:custGeom>
            <a:solidFill>
              <a:srgbClr val="FFFE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1395;p34">
              <a:extLst>
                <a:ext uri="{FF2B5EF4-FFF2-40B4-BE49-F238E27FC236}">
                  <a16:creationId xmlns:a16="http://schemas.microsoft.com/office/drawing/2014/main" id="{AF6E6899-0B86-1E55-8AE4-609ED690C450}"/>
                </a:ext>
              </a:extLst>
            </p:cNvPr>
            <p:cNvSpPr/>
            <p:nvPr/>
          </p:nvSpPr>
          <p:spPr>
            <a:xfrm>
              <a:off x="6293013" y="-594825"/>
              <a:ext cx="17850" cy="23600"/>
            </a:xfrm>
            <a:custGeom>
              <a:avLst/>
              <a:gdLst/>
              <a:ahLst/>
              <a:cxnLst/>
              <a:rect l="l" t="t" r="r" b="b"/>
              <a:pathLst>
                <a:path w="714" h="944" extrusionOk="0">
                  <a:moveTo>
                    <a:pt x="278" y="1"/>
                  </a:moveTo>
                  <a:cubicBezTo>
                    <a:pt x="254" y="1"/>
                    <a:pt x="229" y="21"/>
                    <a:pt x="219" y="42"/>
                  </a:cubicBezTo>
                  <a:lnTo>
                    <a:pt x="15" y="537"/>
                  </a:lnTo>
                  <a:cubicBezTo>
                    <a:pt x="1" y="566"/>
                    <a:pt x="1" y="624"/>
                    <a:pt x="15" y="653"/>
                  </a:cubicBezTo>
                  <a:cubicBezTo>
                    <a:pt x="44" y="697"/>
                    <a:pt x="73" y="740"/>
                    <a:pt x="117" y="755"/>
                  </a:cubicBezTo>
                  <a:lnTo>
                    <a:pt x="597" y="944"/>
                  </a:lnTo>
                  <a:lnTo>
                    <a:pt x="655" y="944"/>
                  </a:lnTo>
                  <a:cubicBezTo>
                    <a:pt x="670" y="944"/>
                    <a:pt x="699" y="929"/>
                    <a:pt x="699" y="915"/>
                  </a:cubicBezTo>
                  <a:cubicBezTo>
                    <a:pt x="713" y="886"/>
                    <a:pt x="699" y="842"/>
                    <a:pt x="655" y="827"/>
                  </a:cubicBezTo>
                  <a:lnTo>
                    <a:pt x="161" y="624"/>
                  </a:lnTo>
                  <a:lnTo>
                    <a:pt x="146" y="609"/>
                  </a:lnTo>
                  <a:lnTo>
                    <a:pt x="146" y="595"/>
                  </a:lnTo>
                  <a:lnTo>
                    <a:pt x="350" y="100"/>
                  </a:lnTo>
                  <a:cubicBezTo>
                    <a:pt x="364" y="57"/>
                    <a:pt x="350" y="28"/>
                    <a:pt x="306" y="13"/>
                  </a:cubicBezTo>
                  <a:cubicBezTo>
                    <a:pt x="297" y="4"/>
                    <a:pt x="288" y="1"/>
                    <a:pt x="278" y="1"/>
                  </a:cubicBezTo>
                  <a:close/>
                </a:path>
              </a:pathLst>
            </a:custGeom>
            <a:solidFill>
              <a:srgbClr val="FFFE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1396;p34">
              <a:extLst>
                <a:ext uri="{FF2B5EF4-FFF2-40B4-BE49-F238E27FC236}">
                  <a16:creationId xmlns:a16="http://schemas.microsoft.com/office/drawing/2014/main" id="{CE1639A6-B3EC-83EB-3473-54B4F60BED9D}"/>
                </a:ext>
              </a:extLst>
            </p:cNvPr>
            <p:cNvSpPr/>
            <p:nvPr/>
          </p:nvSpPr>
          <p:spPr>
            <a:xfrm>
              <a:off x="6290838" y="-848750"/>
              <a:ext cx="61475" cy="29100"/>
            </a:xfrm>
            <a:custGeom>
              <a:avLst/>
              <a:gdLst/>
              <a:ahLst/>
              <a:cxnLst/>
              <a:rect l="l" t="t" r="r" b="b"/>
              <a:pathLst>
                <a:path w="2459" h="1164" extrusionOk="0">
                  <a:moveTo>
                    <a:pt x="2242" y="0"/>
                  </a:moveTo>
                  <a:cubicBezTo>
                    <a:pt x="2226" y="0"/>
                    <a:pt x="2211" y="1"/>
                    <a:pt x="2196" y="4"/>
                  </a:cubicBezTo>
                  <a:lnTo>
                    <a:pt x="131" y="833"/>
                  </a:lnTo>
                  <a:cubicBezTo>
                    <a:pt x="29" y="876"/>
                    <a:pt x="0" y="964"/>
                    <a:pt x="29" y="1051"/>
                  </a:cubicBezTo>
                  <a:cubicBezTo>
                    <a:pt x="62" y="1128"/>
                    <a:pt x="120" y="1163"/>
                    <a:pt x="185" y="1163"/>
                  </a:cubicBezTo>
                  <a:cubicBezTo>
                    <a:pt x="205" y="1163"/>
                    <a:pt x="226" y="1160"/>
                    <a:pt x="248" y="1153"/>
                  </a:cubicBezTo>
                  <a:lnTo>
                    <a:pt x="2327" y="309"/>
                  </a:lnTo>
                  <a:cubicBezTo>
                    <a:pt x="2415" y="280"/>
                    <a:pt x="2458" y="178"/>
                    <a:pt x="2415" y="91"/>
                  </a:cubicBezTo>
                  <a:cubicBezTo>
                    <a:pt x="2402" y="30"/>
                    <a:pt x="2320" y="0"/>
                    <a:pt x="2242" y="0"/>
                  </a:cubicBezTo>
                  <a:close/>
                </a:path>
              </a:pathLst>
            </a:custGeom>
            <a:solidFill>
              <a:srgbClr val="FFFE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1397;p34">
              <a:extLst>
                <a:ext uri="{FF2B5EF4-FFF2-40B4-BE49-F238E27FC236}">
                  <a16:creationId xmlns:a16="http://schemas.microsoft.com/office/drawing/2014/main" id="{B951BD38-6495-AEFA-CEAA-014EAA86A47C}"/>
                </a:ext>
              </a:extLst>
            </p:cNvPr>
            <p:cNvSpPr/>
            <p:nvPr/>
          </p:nvSpPr>
          <p:spPr>
            <a:xfrm>
              <a:off x="6353738" y="-452725"/>
              <a:ext cx="62550" cy="55000"/>
            </a:xfrm>
            <a:custGeom>
              <a:avLst/>
              <a:gdLst/>
              <a:ahLst/>
              <a:cxnLst/>
              <a:rect l="l" t="t" r="r" b="b"/>
              <a:pathLst>
                <a:path w="2502" h="2200" extrusionOk="0">
                  <a:moveTo>
                    <a:pt x="1237" y="1"/>
                  </a:moveTo>
                  <a:cubicBezTo>
                    <a:pt x="1106" y="1"/>
                    <a:pt x="973" y="24"/>
                    <a:pt x="844" y="74"/>
                  </a:cubicBezTo>
                  <a:cubicBezTo>
                    <a:pt x="277" y="307"/>
                    <a:pt x="0" y="946"/>
                    <a:pt x="233" y="1499"/>
                  </a:cubicBezTo>
                  <a:cubicBezTo>
                    <a:pt x="412" y="1935"/>
                    <a:pt x="823" y="2199"/>
                    <a:pt x="1260" y="2199"/>
                  </a:cubicBezTo>
                  <a:cubicBezTo>
                    <a:pt x="1393" y="2199"/>
                    <a:pt x="1527" y="2175"/>
                    <a:pt x="1658" y="2125"/>
                  </a:cubicBezTo>
                  <a:cubicBezTo>
                    <a:pt x="2226" y="1892"/>
                    <a:pt x="2502" y="1252"/>
                    <a:pt x="2284" y="685"/>
                  </a:cubicBezTo>
                  <a:cubicBezTo>
                    <a:pt x="2104" y="269"/>
                    <a:pt x="1681" y="1"/>
                    <a:pt x="123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1398;p34">
              <a:extLst>
                <a:ext uri="{FF2B5EF4-FFF2-40B4-BE49-F238E27FC236}">
                  <a16:creationId xmlns:a16="http://schemas.microsoft.com/office/drawing/2014/main" id="{F219FB5D-7653-8180-E81C-19B361A20EE7}"/>
                </a:ext>
              </a:extLst>
            </p:cNvPr>
            <p:cNvSpPr/>
            <p:nvPr/>
          </p:nvSpPr>
          <p:spPr>
            <a:xfrm>
              <a:off x="6424263" y="-502475"/>
              <a:ext cx="88400" cy="42300"/>
            </a:xfrm>
            <a:custGeom>
              <a:avLst/>
              <a:gdLst/>
              <a:ahLst/>
              <a:cxnLst/>
              <a:rect l="l" t="t" r="r" b="b"/>
              <a:pathLst>
                <a:path w="3536" h="1692" extrusionOk="0">
                  <a:moveTo>
                    <a:pt x="3208" y="0"/>
                  </a:moveTo>
                  <a:cubicBezTo>
                    <a:pt x="3181" y="0"/>
                    <a:pt x="3154" y="5"/>
                    <a:pt x="3128" y="13"/>
                  </a:cubicBezTo>
                  <a:lnTo>
                    <a:pt x="205" y="1177"/>
                  </a:lnTo>
                  <a:cubicBezTo>
                    <a:pt x="74" y="1235"/>
                    <a:pt x="1" y="1409"/>
                    <a:pt x="59" y="1526"/>
                  </a:cubicBezTo>
                  <a:cubicBezTo>
                    <a:pt x="103" y="1625"/>
                    <a:pt x="207" y="1691"/>
                    <a:pt x="312" y="1691"/>
                  </a:cubicBezTo>
                  <a:cubicBezTo>
                    <a:pt x="344" y="1691"/>
                    <a:pt x="377" y="1685"/>
                    <a:pt x="408" y="1671"/>
                  </a:cubicBezTo>
                  <a:lnTo>
                    <a:pt x="3331" y="508"/>
                  </a:lnTo>
                  <a:cubicBezTo>
                    <a:pt x="3477" y="464"/>
                    <a:pt x="3535" y="319"/>
                    <a:pt x="3477" y="173"/>
                  </a:cubicBezTo>
                  <a:cubicBezTo>
                    <a:pt x="3430" y="68"/>
                    <a:pt x="3318" y="0"/>
                    <a:pt x="320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1399;p34">
              <a:extLst>
                <a:ext uri="{FF2B5EF4-FFF2-40B4-BE49-F238E27FC236}">
                  <a16:creationId xmlns:a16="http://schemas.microsoft.com/office/drawing/2014/main" id="{C9624538-956D-EAC6-E8D5-CCC8D9E5CC7C}"/>
                </a:ext>
              </a:extLst>
            </p:cNvPr>
            <p:cNvSpPr/>
            <p:nvPr/>
          </p:nvSpPr>
          <p:spPr>
            <a:xfrm>
              <a:off x="6432988" y="-506475"/>
              <a:ext cx="152025" cy="68125"/>
            </a:xfrm>
            <a:custGeom>
              <a:avLst/>
              <a:gdLst/>
              <a:ahLst/>
              <a:cxnLst/>
              <a:rect l="l" t="t" r="r" b="b"/>
              <a:pathLst>
                <a:path w="6081" h="2725" extrusionOk="0">
                  <a:moveTo>
                    <a:pt x="5754" y="0"/>
                  </a:moveTo>
                  <a:cubicBezTo>
                    <a:pt x="5727" y="0"/>
                    <a:pt x="5699" y="4"/>
                    <a:pt x="5673" y="13"/>
                  </a:cubicBezTo>
                  <a:lnTo>
                    <a:pt x="205" y="2224"/>
                  </a:lnTo>
                  <a:cubicBezTo>
                    <a:pt x="74" y="2267"/>
                    <a:pt x="1" y="2442"/>
                    <a:pt x="59" y="2558"/>
                  </a:cubicBezTo>
                  <a:cubicBezTo>
                    <a:pt x="92" y="2658"/>
                    <a:pt x="202" y="2724"/>
                    <a:pt x="310" y="2724"/>
                  </a:cubicBezTo>
                  <a:cubicBezTo>
                    <a:pt x="343" y="2724"/>
                    <a:pt x="377" y="2718"/>
                    <a:pt x="408" y="2704"/>
                  </a:cubicBezTo>
                  <a:lnTo>
                    <a:pt x="5877" y="508"/>
                  </a:lnTo>
                  <a:cubicBezTo>
                    <a:pt x="6022" y="449"/>
                    <a:pt x="6080" y="304"/>
                    <a:pt x="6022" y="159"/>
                  </a:cubicBezTo>
                  <a:cubicBezTo>
                    <a:pt x="5976" y="66"/>
                    <a:pt x="5864" y="0"/>
                    <a:pt x="575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400;p34">
              <a:extLst>
                <a:ext uri="{FF2B5EF4-FFF2-40B4-BE49-F238E27FC236}">
                  <a16:creationId xmlns:a16="http://schemas.microsoft.com/office/drawing/2014/main" id="{D1898024-96F3-277C-7E93-DEFF10D5A954}"/>
                </a:ext>
              </a:extLst>
            </p:cNvPr>
            <p:cNvSpPr/>
            <p:nvPr/>
          </p:nvSpPr>
          <p:spPr>
            <a:xfrm>
              <a:off x="6441363" y="-474300"/>
              <a:ext cx="125825" cy="57400"/>
            </a:xfrm>
            <a:custGeom>
              <a:avLst/>
              <a:gdLst/>
              <a:ahLst/>
              <a:cxnLst/>
              <a:rect l="l" t="t" r="r" b="b"/>
              <a:pathLst>
                <a:path w="5033" h="2296" extrusionOk="0">
                  <a:moveTo>
                    <a:pt x="4708" y="0"/>
                  </a:moveTo>
                  <a:cubicBezTo>
                    <a:pt x="4675" y="0"/>
                    <a:pt x="4642" y="7"/>
                    <a:pt x="4611" y="21"/>
                  </a:cubicBezTo>
                  <a:lnTo>
                    <a:pt x="190" y="1780"/>
                  </a:lnTo>
                  <a:cubicBezTo>
                    <a:pt x="73" y="1839"/>
                    <a:pt x="0" y="1999"/>
                    <a:pt x="44" y="2129"/>
                  </a:cubicBezTo>
                  <a:cubicBezTo>
                    <a:pt x="88" y="2229"/>
                    <a:pt x="192" y="2295"/>
                    <a:pt x="297" y="2295"/>
                  </a:cubicBezTo>
                  <a:cubicBezTo>
                    <a:pt x="329" y="2295"/>
                    <a:pt x="362" y="2289"/>
                    <a:pt x="393" y="2275"/>
                  </a:cubicBezTo>
                  <a:lnTo>
                    <a:pt x="4815" y="515"/>
                  </a:lnTo>
                  <a:cubicBezTo>
                    <a:pt x="4960" y="457"/>
                    <a:pt x="5033" y="311"/>
                    <a:pt x="4960" y="166"/>
                  </a:cubicBezTo>
                  <a:cubicBezTo>
                    <a:pt x="4916" y="66"/>
                    <a:pt x="4812" y="0"/>
                    <a:pt x="470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1401;p34">
              <a:extLst>
                <a:ext uri="{FF2B5EF4-FFF2-40B4-BE49-F238E27FC236}">
                  <a16:creationId xmlns:a16="http://schemas.microsoft.com/office/drawing/2014/main" id="{6504705E-1829-F173-B95C-0280F0759AE9}"/>
                </a:ext>
              </a:extLst>
            </p:cNvPr>
            <p:cNvSpPr/>
            <p:nvPr/>
          </p:nvSpPr>
          <p:spPr>
            <a:xfrm>
              <a:off x="6385738" y="-373500"/>
              <a:ext cx="62200" cy="55400"/>
            </a:xfrm>
            <a:custGeom>
              <a:avLst/>
              <a:gdLst/>
              <a:ahLst/>
              <a:cxnLst/>
              <a:rect l="l" t="t" r="r" b="b"/>
              <a:pathLst>
                <a:path w="2488" h="2216" extrusionOk="0">
                  <a:moveTo>
                    <a:pt x="1236" y="1"/>
                  </a:moveTo>
                  <a:cubicBezTo>
                    <a:pt x="1105" y="1"/>
                    <a:pt x="972" y="25"/>
                    <a:pt x="844" y="75"/>
                  </a:cubicBezTo>
                  <a:cubicBezTo>
                    <a:pt x="277" y="323"/>
                    <a:pt x="0" y="948"/>
                    <a:pt x="218" y="1515"/>
                  </a:cubicBezTo>
                  <a:cubicBezTo>
                    <a:pt x="397" y="1951"/>
                    <a:pt x="816" y="2215"/>
                    <a:pt x="1258" y="2215"/>
                  </a:cubicBezTo>
                  <a:cubicBezTo>
                    <a:pt x="1392" y="2215"/>
                    <a:pt x="1527" y="2191"/>
                    <a:pt x="1658" y="2141"/>
                  </a:cubicBezTo>
                  <a:cubicBezTo>
                    <a:pt x="2225" y="1893"/>
                    <a:pt x="2487" y="1268"/>
                    <a:pt x="2269" y="701"/>
                  </a:cubicBezTo>
                  <a:cubicBezTo>
                    <a:pt x="2090" y="265"/>
                    <a:pt x="1671" y="1"/>
                    <a:pt x="1236" y="1"/>
                  </a:cubicBezTo>
                  <a:close/>
                </a:path>
              </a:pathLst>
            </a:custGeom>
            <a:solidFill>
              <a:srgbClr val="C6D3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1402;p34">
              <a:extLst>
                <a:ext uri="{FF2B5EF4-FFF2-40B4-BE49-F238E27FC236}">
                  <a16:creationId xmlns:a16="http://schemas.microsoft.com/office/drawing/2014/main" id="{D1FD9584-3F33-7088-82BF-8F0EDED4BB7F}"/>
                </a:ext>
              </a:extLst>
            </p:cNvPr>
            <p:cNvSpPr/>
            <p:nvPr/>
          </p:nvSpPr>
          <p:spPr>
            <a:xfrm>
              <a:off x="6456263" y="-423050"/>
              <a:ext cx="88025" cy="42500"/>
            </a:xfrm>
            <a:custGeom>
              <a:avLst/>
              <a:gdLst/>
              <a:ahLst/>
              <a:cxnLst/>
              <a:rect l="l" t="t" r="r" b="b"/>
              <a:pathLst>
                <a:path w="3521" h="1700" extrusionOk="0">
                  <a:moveTo>
                    <a:pt x="3224" y="1"/>
                  </a:moveTo>
                  <a:cubicBezTo>
                    <a:pt x="3192" y="1"/>
                    <a:pt x="3159" y="7"/>
                    <a:pt x="3128" y="21"/>
                  </a:cubicBezTo>
                  <a:lnTo>
                    <a:pt x="204" y="1185"/>
                  </a:lnTo>
                  <a:cubicBezTo>
                    <a:pt x="74" y="1243"/>
                    <a:pt x="1" y="1403"/>
                    <a:pt x="59" y="1534"/>
                  </a:cubicBezTo>
                  <a:cubicBezTo>
                    <a:pt x="92" y="1634"/>
                    <a:pt x="193" y="1700"/>
                    <a:pt x="297" y="1700"/>
                  </a:cubicBezTo>
                  <a:cubicBezTo>
                    <a:pt x="330" y="1700"/>
                    <a:pt x="362" y="1693"/>
                    <a:pt x="393" y="1679"/>
                  </a:cubicBezTo>
                  <a:lnTo>
                    <a:pt x="3331" y="516"/>
                  </a:lnTo>
                  <a:cubicBezTo>
                    <a:pt x="3477" y="458"/>
                    <a:pt x="3520" y="312"/>
                    <a:pt x="3477" y="167"/>
                  </a:cubicBezTo>
                  <a:cubicBezTo>
                    <a:pt x="3432" y="67"/>
                    <a:pt x="3329" y="1"/>
                    <a:pt x="322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1403;p34">
              <a:extLst>
                <a:ext uri="{FF2B5EF4-FFF2-40B4-BE49-F238E27FC236}">
                  <a16:creationId xmlns:a16="http://schemas.microsoft.com/office/drawing/2014/main" id="{14E21E02-422B-442B-0862-FF03E8DC73CD}"/>
                </a:ext>
              </a:extLst>
            </p:cNvPr>
            <p:cNvSpPr/>
            <p:nvPr/>
          </p:nvSpPr>
          <p:spPr>
            <a:xfrm>
              <a:off x="6464988" y="-427025"/>
              <a:ext cx="151650" cy="68300"/>
            </a:xfrm>
            <a:custGeom>
              <a:avLst/>
              <a:gdLst/>
              <a:ahLst/>
              <a:cxnLst/>
              <a:rect l="l" t="t" r="r" b="b"/>
              <a:pathLst>
                <a:path w="6066" h="2732" extrusionOk="0">
                  <a:moveTo>
                    <a:pt x="5763" y="0"/>
                  </a:moveTo>
                  <a:cubicBezTo>
                    <a:pt x="5732" y="0"/>
                    <a:pt x="5701" y="6"/>
                    <a:pt x="5673" y="20"/>
                  </a:cubicBezTo>
                  <a:lnTo>
                    <a:pt x="190" y="2216"/>
                  </a:lnTo>
                  <a:cubicBezTo>
                    <a:pt x="74" y="2275"/>
                    <a:pt x="1" y="2435"/>
                    <a:pt x="44" y="2565"/>
                  </a:cubicBezTo>
                  <a:cubicBezTo>
                    <a:pt x="89" y="2665"/>
                    <a:pt x="192" y="2731"/>
                    <a:pt x="297" y="2731"/>
                  </a:cubicBezTo>
                  <a:cubicBezTo>
                    <a:pt x="330" y="2731"/>
                    <a:pt x="362" y="2725"/>
                    <a:pt x="394" y="2711"/>
                  </a:cubicBezTo>
                  <a:lnTo>
                    <a:pt x="5862" y="515"/>
                  </a:lnTo>
                  <a:cubicBezTo>
                    <a:pt x="6008" y="457"/>
                    <a:pt x="6066" y="311"/>
                    <a:pt x="6008" y="166"/>
                  </a:cubicBezTo>
                  <a:cubicBezTo>
                    <a:pt x="5974" y="66"/>
                    <a:pt x="5865" y="0"/>
                    <a:pt x="576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1404;p34">
              <a:extLst>
                <a:ext uri="{FF2B5EF4-FFF2-40B4-BE49-F238E27FC236}">
                  <a16:creationId xmlns:a16="http://schemas.microsoft.com/office/drawing/2014/main" id="{D61A127D-B98B-41C4-3028-610267FA82BA}"/>
                </a:ext>
              </a:extLst>
            </p:cNvPr>
            <p:cNvSpPr/>
            <p:nvPr/>
          </p:nvSpPr>
          <p:spPr>
            <a:xfrm>
              <a:off x="6472988" y="-394675"/>
              <a:ext cx="125475" cy="57400"/>
            </a:xfrm>
            <a:custGeom>
              <a:avLst/>
              <a:gdLst/>
              <a:ahLst/>
              <a:cxnLst/>
              <a:rect l="l" t="t" r="r" b="b"/>
              <a:pathLst>
                <a:path w="5019" h="2296" extrusionOk="0">
                  <a:moveTo>
                    <a:pt x="4716" y="0"/>
                  </a:moveTo>
                  <a:cubicBezTo>
                    <a:pt x="4684" y="0"/>
                    <a:pt x="4653" y="7"/>
                    <a:pt x="4626" y="21"/>
                  </a:cubicBezTo>
                  <a:lnTo>
                    <a:pt x="204" y="1781"/>
                  </a:lnTo>
                  <a:cubicBezTo>
                    <a:pt x="74" y="1839"/>
                    <a:pt x="1" y="1999"/>
                    <a:pt x="59" y="2130"/>
                  </a:cubicBezTo>
                  <a:cubicBezTo>
                    <a:pt x="103" y="2229"/>
                    <a:pt x="207" y="2295"/>
                    <a:pt x="311" y="2295"/>
                  </a:cubicBezTo>
                  <a:cubicBezTo>
                    <a:pt x="344" y="2295"/>
                    <a:pt x="377" y="2289"/>
                    <a:pt x="408" y="2275"/>
                  </a:cubicBezTo>
                  <a:lnTo>
                    <a:pt x="4815" y="515"/>
                  </a:lnTo>
                  <a:cubicBezTo>
                    <a:pt x="4960" y="457"/>
                    <a:pt x="5018" y="297"/>
                    <a:pt x="4960" y="166"/>
                  </a:cubicBezTo>
                  <a:cubicBezTo>
                    <a:pt x="4927" y="66"/>
                    <a:pt x="4818" y="0"/>
                    <a:pt x="471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1405;p34">
              <a:extLst>
                <a:ext uri="{FF2B5EF4-FFF2-40B4-BE49-F238E27FC236}">
                  <a16:creationId xmlns:a16="http://schemas.microsoft.com/office/drawing/2014/main" id="{4AE5607B-7671-5D6B-E238-0F1CA755D9E2}"/>
                </a:ext>
              </a:extLst>
            </p:cNvPr>
            <p:cNvSpPr/>
            <p:nvPr/>
          </p:nvSpPr>
          <p:spPr>
            <a:xfrm>
              <a:off x="6196688" y="-598150"/>
              <a:ext cx="128350" cy="96675"/>
            </a:xfrm>
            <a:custGeom>
              <a:avLst/>
              <a:gdLst/>
              <a:ahLst/>
              <a:cxnLst/>
              <a:rect l="l" t="t" r="r" b="b"/>
              <a:pathLst>
                <a:path w="5134" h="3867" extrusionOk="0">
                  <a:moveTo>
                    <a:pt x="1730" y="1"/>
                  </a:moveTo>
                  <a:cubicBezTo>
                    <a:pt x="1730" y="1"/>
                    <a:pt x="43" y="815"/>
                    <a:pt x="14" y="1746"/>
                  </a:cubicBezTo>
                  <a:cubicBezTo>
                    <a:pt x="1" y="2567"/>
                    <a:pt x="1646" y="3866"/>
                    <a:pt x="3871" y="3866"/>
                  </a:cubicBezTo>
                  <a:cubicBezTo>
                    <a:pt x="4129" y="3866"/>
                    <a:pt x="4396" y="3849"/>
                    <a:pt x="4668" y="3811"/>
                  </a:cubicBezTo>
                  <a:cubicBezTo>
                    <a:pt x="5133" y="3244"/>
                    <a:pt x="3403" y="1964"/>
                    <a:pt x="2399" y="1673"/>
                  </a:cubicBezTo>
                  <a:cubicBezTo>
                    <a:pt x="2196" y="1193"/>
                    <a:pt x="1730" y="1"/>
                    <a:pt x="1730" y="1"/>
                  </a:cubicBezTo>
                  <a:close/>
                </a:path>
              </a:pathLst>
            </a:custGeom>
            <a:solidFill>
              <a:srgbClr val="7BCD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1406;p34">
              <a:extLst>
                <a:ext uri="{FF2B5EF4-FFF2-40B4-BE49-F238E27FC236}">
                  <a16:creationId xmlns:a16="http://schemas.microsoft.com/office/drawing/2014/main" id="{29349A17-C62C-B5E9-499E-43762A62341A}"/>
                </a:ext>
              </a:extLst>
            </p:cNvPr>
            <p:cNvSpPr/>
            <p:nvPr/>
          </p:nvSpPr>
          <p:spPr>
            <a:xfrm>
              <a:off x="6220738" y="-537800"/>
              <a:ext cx="128300" cy="96700"/>
            </a:xfrm>
            <a:custGeom>
              <a:avLst/>
              <a:gdLst/>
              <a:ahLst/>
              <a:cxnLst/>
              <a:rect l="l" t="t" r="r" b="b"/>
              <a:pathLst>
                <a:path w="5132" h="3868" extrusionOk="0">
                  <a:moveTo>
                    <a:pt x="1728" y="1"/>
                  </a:moveTo>
                  <a:cubicBezTo>
                    <a:pt x="1728" y="1"/>
                    <a:pt x="41" y="815"/>
                    <a:pt x="26" y="1746"/>
                  </a:cubicBezTo>
                  <a:cubicBezTo>
                    <a:pt x="0" y="2579"/>
                    <a:pt x="1653" y="3867"/>
                    <a:pt x="3877" y="3867"/>
                  </a:cubicBezTo>
                  <a:cubicBezTo>
                    <a:pt x="4138" y="3867"/>
                    <a:pt x="4406" y="3849"/>
                    <a:pt x="4680" y="3811"/>
                  </a:cubicBezTo>
                  <a:cubicBezTo>
                    <a:pt x="5131" y="3259"/>
                    <a:pt x="3401" y="1964"/>
                    <a:pt x="2397" y="1673"/>
                  </a:cubicBezTo>
                  <a:cubicBezTo>
                    <a:pt x="2223" y="1223"/>
                    <a:pt x="1728" y="1"/>
                    <a:pt x="1728" y="1"/>
                  </a:cubicBezTo>
                  <a:close/>
                </a:path>
              </a:pathLst>
            </a:custGeom>
            <a:solidFill>
              <a:srgbClr val="7BCD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1407;p34">
              <a:extLst>
                <a:ext uri="{FF2B5EF4-FFF2-40B4-BE49-F238E27FC236}">
                  <a16:creationId xmlns:a16="http://schemas.microsoft.com/office/drawing/2014/main" id="{EE1465DD-2CA7-A054-B9C1-64B51EE3E9B3}"/>
                </a:ext>
              </a:extLst>
            </p:cNvPr>
            <p:cNvSpPr/>
            <p:nvPr/>
          </p:nvSpPr>
          <p:spPr>
            <a:xfrm>
              <a:off x="6256338" y="-463250"/>
              <a:ext cx="105425" cy="79375"/>
            </a:xfrm>
            <a:custGeom>
              <a:avLst/>
              <a:gdLst/>
              <a:ahLst/>
              <a:cxnLst/>
              <a:rect l="l" t="t" r="r" b="b"/>
              <a:pathLst>
                <a:path w="4217" h="3175" extrusionOk="0">
                  <a:moveTo>
                    <a:pt x="1438" y="0"/>
                  </a:moveTo>
                  <a:cubicBezTo>
                    <a:pt x="1438" y="0"/>
                    <a:pt x="28" y="669"/>
                    <a:pt x="13" y="1440"/>
                  </a:cubicBezTo>
                  <a:cubicBezTo>
                    <a:pt x="0" y="2116"/>
                    <a:pt x="1346" y="3175"/>
                    <a:pt x="3178" y="3175"/>
                  </a:cubicBezTo>
                  <a:cubicBezTo>
                    <a:pt x="3397" y="3175"/>
                    <a:pt x="3622" y="3160"/>
                    <a:pt x="3853" y="3127"/>
                  </a:cubicBezTo>
                  <a:cubicBezTo>
                    <a:pt x="4216" y="2647"/>
                    <a:pt x="2791" y="1600"/>
                    <a:pt x="1977" y="1367"/>
                  </a:cubicBezTo>
                  <a:cubicBezTo>
                    <a:pt x="1817" y="1004"/>
                    <a:pt x="1438" y="0"/>
                    <a:pt x="1438" y="0"/>
                  </a:cubicBezTo>
                  <a:close/>
                </a:path>
              </a:pathLst>
            </a:custGeom>
            <a:solidFill>
              <a:srgbClr val="7BCD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1408;p34">
              <a:extLst>
                <a:ext uri="{FF2B5EF4-FFF2-40B4-BE49-F238E27FC236}">
                  <a16:creationId xmlns:a16="http://schemas.microsoft.com/office/drawing/2014/main" id="{EA12193A-0F14-0C72-9349-D475FADE63A1}"/>
                </a:ext>
              </a:extLst>
            </p:cNvPr>
            <p:cNvSpPr/>
            <p:nvPr/>
          </p:nvSpPr>
          <p:spPr>
            <a:xfrm>
              <a:off x="6442463" y="-772425"/>
              <a:ext cx="262175" cy="304550"/>
            </a:xfrm>
            <a:custGeom>
              <a:avLst/>
              <a:gdLst/>
              <a:ahLst/>
              <a:cxnLst/>
              <a:rect l="l" t="t" r="r" b="b"/>
              <a:pathLst>
                <a:path w="10487" h="12182" extrusionOk="0">
                  <a:moveTo>
                    <a:pt x="751" y="1"/>
                  </a:moveTo>
                  <a:cubicBezTo>
                    <a:pt x="715" y="1"/>
                    <a:pt x="683" y="12"/>
                    <a:pt x="655" y="34"/>
                  </a:cubicBezTo>
                  <a:cubicBezTo>
                    <a:pt x="262" y="339"/>
                    <a:pt x="0" y="1939"/>
                    <a:pt x="1484" y="3423"/>
                  </a:cubicBezTo>
                  <a:cubicBezTo>
                    <a:pt x="2153" y="4092"/>
                    <a:pt x="3433" y="4732"/>
                    <a:pt x="3796" y="5633"/>
                  </a:cubicBezTo>
                  <a:cubicBezTo>
                    <a:pt x="4029" y="6157"/>
                    <a:pt x="3782" y="6724"/>
                    <a:pt x="3782" y="7277"/>
                  </a:cubicBezTo>
                  <a:cubicBezTo>
                    <a:pt x="3767" y="8600"/>
                    <a:pt x="4378" y="9895"/>
                    <a:pt x="5352" y="10797"/>
                  </a:cubicBezTo>
                  <a:cubicBezTo>
                    <a:pt x="6028" y="11440"/>
                    <a:pt x="7252" y="12181"/>
                    <a:pt x="8325" y="12181"/>
                  </a:cubicBezTo>
                  <a:cubicBezTo>
                    <a:pt x="8683" y="12181"/>
                    <a:pt x="9024" y="12099"/>
                    <a:pt x="9323" y="11902"/>
                  </a:cubicBezTo>
                  <a:cubicBezTo>
                    <a:pt x="9875" y="11538"/>
                    <a:pt x="10486" y="10578"/>
                    <a:pt x="10457" y="9909"/>
                  </a:cubicBezTo>
                  <a:cubicBezTo>
                    <a:pt x="10472" y="9371"/>
                    <a:pt x="10137" y="8717"/>
                    <a:pt x="9788" y="8120"/>
                  </a:cubicBezTo>
                  <a:cubicBezTo>
                    <a:pt x="9643" y="7873"/>
                    <a:pt x="9497" y="7641"/>
                    <a:pt x="9381" y="7437"/>
                  </a:cubicBezTo>
                  <a:cubicBezTo>
                    <a:pt x="8334" y="5459"/>
                    <a:pt x="6879" y="3975"/>
                    <a:pt x="4800" y="3016"/>
                  </a:cubicBezTo>
                  <a:cubicBezTo>
                    <a:pt x="2351" y="1879"/>
                    <a:pt x="1224" y="1"/>
                    <a:pt x="751" y="1"/>
                  </a:cubicBezTo>
                  <a:close/>
                </a:path>
              </a:pathLst>
            </a:custGeom>
            <a:solidFill>
              <a:srgbClr val="7BCD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1409;p34">
              <a:extLst>
                <a:ext uri="{FF2B5EF4-FFF2-40B4-BE49-F238E27FC236}">
                  <a16:creationId xmlns:a16="http://schemas.microsoft.com/office/drawing/2014/main" id="{85A78ABD-8CF6-C9DF-F4A5-67A94AD2D281}"/>
                </a:ext>
              </a:extLst>
            </p:cNvPr>
            <p:cNvSpPr/>
            <p:nvPr/>
          </p:nvSpPr>
          <p:spPr>
            <a:xfrm>
              <a:off x="6452263" y="-772275"/>
              <a:ext cx="54575" cy="54275"/>
            </a:xfrm>
            <a:custGeom>
              <a:avLst/>
              <a:gdLst/>
              <a:ahLst/>
              <a:cxnLst/>
              <a:rect l="l" t="t" r="r" b="b"/>
              <a:pathLst>
                <a:path w="2183" h="2171" extrusionOk="0">
                  <a:moveTo>
                    <a:pt x="376" y="0"/>
                  </a:moveTo>
                  <a:cubicBezTo>
                    <a:pt x="344" y="0"/>
                    <a:pt x="316" y="9"/>
                    <a:pt x="292" y="28"/>
                  </a:cubicBezTo>
                  <a:cubicBezTo>
                    <a:pt x="161" y="144"/>
                    <a:pt x="30" y="377"/>
                    <a:pt x="1" y="726"/>
                  </a:cubicBezTo>
                  <a:cubicBezTo>
                    <a:pt x="132" y="1002"/>
                    <a:pt x="524" y="1613"/>
                    <a:pt x="946" y="1991"/>
                  </a:cubicBezTo>
                  <a:cubicBezTo>
                    <a:pt x="1080" y="2117"/>
                    <a:pt x="1245" y="2170"/>
                    <a:pt x="1409" y="2170"/>
                  </a:cubicBezTo>
                  <a:cubicBezTo>
                    <a:pt x="1780" y="2170"/>
                    <a:pt x="2152" y="1898"/>
                    <a:pt x="2182" y="1555"/>
                  </a:cubicBezTo>
                  <a:cubicBezTo>
                    <a:pt x="1214" y="731"/>
                    <a:pt x="657" y="0"/>
                    <a:pt x="376" y="0"/>
                  </a:cubicBezTo>
                  <a:close/>
                </a:path>
              </a:pathLst>
            </a:custGeom>
            <a:solidFill>
              <a:srgbClr val="007B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1410;p34">
              <a:extLst>
                <a:ext uri="{FF2B5EF4-FFF2-40B4-BE49-F238E27FC236}">
                  <a16:creationId xmlns:a16="http://schemas.microsoft.com/office/drawing/2014/main" id="{EC8B695C-F63A-5002-2C8F-EC2F843535A4}"/>
                </a:ext>
              </a:extLst>
            </p:cNvPr>
            <p:cNvSpPr/>
            <p:nvPr/>
          </p:nvSpPr>
          <p:spPr>
            <a:xfrm>
              <a:off x="6265388" y="-528675"/>
              <a:ext cx="51650" cy="26825"/>
            </a:xfrm>
            <a:custGeom>
              <a:avLst/>
              <a:gdLst/>
              <a:ahLst/>
              <a:cxnLst/>
              <a:rect l="l" t="t" r="r" b="b"/>
              <a:pathLst>
                <a:path w="2066" h="1073" extrusionOk="0">
                  <a:moveTo>
                    <a:pt x="661" y="1"/>
                  </a:moveTo>
                  <a:cubicBezTo>
                    <a:pt x="583" y="1"/>
                    <a:pt x="512" y="9"/>
                    <a:pt x="451" y="29"/>
                  </a:cubicBezTo>
                  <a:cubicBezTo>
                    <a:pt x="44" y="159"/>
                    <a:pt x="0" y="712"/>
                    <a:pt x="320" y="1018"/>
                  </a:cubicBezTo>
                  <a:cubicBezTo>
                    <a:pt x="567" y="1054"/>
                    <a:pt x="826" y="1072"/>
                    <a:pt x="1093" y="1072"/>
                  </a:cubicBezTo>
                  <a:cubicBezTo>
                    <a:pt x="1360" y="1072"/>
                    <a:pt x="1636" y="1054"/>
                    <a:pt x="1920" y="1018"/>
                  </a:cubicBezTo>
                  <a:cubicBezTo>
                    <a:pt x="2065" y="828"/>
                    <a:pt x="1978" y="567"/>
                    <a:pt x="1716" y="247"/>
                  </a:cubicBezTo>
                  <a:cubicBezTo>
                    <a:pt x="1445" y="152"/>
                    <a:pt x="993" y="1"/>
                    <a:pt x="661" y="1"/>
                  </a:cubicBezTo>
                  <a:close/>
                </a:path>
              </a:pathLst>
            </a:custGeom>
            <a:solidFill>
              <a:srgbClr val="007B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1411;p34">
              <a:extLst>
                <a:ext uri="{FF2B5EF4-FFF2-40B4-BE49-F238E27FC236}">
                  <a16:creationId xmlns:a16="http://schemas.microsoft.com/office/drawing/2014/main" id="{CCCDE657-FBF8-83E4-412E-03BB47B67BD0}"/>
                </a:ext>
              </a:extLst>
            </p:cNvPr>
            <p:cNvSpPr/>
            <p:nvPr/>
          </p:nvSpPr>
          <p:spPr>
            <a:xfrm>
              <a:off x="6291563" y="-468675"/>
              <a:ext cx="50550" cy="27650"/>
            </a:xfrm>
            <a:custGeom>
              <a:avLst/>
              <a:gdLst/>
              <a:ahLst/>
              <a:cxnLst/>
              <a:rect l="l" t="t" r="r" b="b"/>
              <a:pathLst>
                <a:path w="2022" h="1106" extrusionOk="0">
                  <a:moveTo>
                    <a:pt x="675" y="0"/>
                  </a:moveTo>
                  <a:cubicBezTo>
                    <a:pt x="593" y="0"/>
                    <a:pt x="517" y="9"/>
                    <a:pt x="451" y="28"/>
                  </a:cubicBezTo>
                  <a:cubicBezTo>
                    <a:pt x="44" y="159"/>
                    <a:pt x="0" y="755"/>
                    <a:pt x="364" y="1075"/>
                  </a:cubicBezTo>
                  <a:cubicBezTo>
                    <a:pt x="561" y="1094"/>
                    <a:pt x="769" y="1105"/>
                    <a:pt x="983" y="1105"/>
                  </a:cubicBezTo>
                  <a:cubicBezTo>
                    <a:pt x="1259" y="1105"/>
                    <a:pt x="1546" y="1087"/>
                    <a:pt x="1833" y="1046"/>
                  </a:cubicBezTo>
                  <a:cubicBezTo>
                    <a:pt x="2022" y="857"/>
                    <a:pt x="1877" y="523"/>
                    <a:pt x="1586" y="203"/>
                  </a:cubicBezTo>
                  <a:cubicBezTo>
                    <a:pt x="1315" y="101"/>
                    <a:pt x="958" y="0"/>
                    <a:pt x="675" y="0"/>
                  </a:cubicBezTo>
                  <a:close/>
                </a:path>
              </a:pathLst>
            </a:custGeom>
            <a:solidFill>
              <a:srgbClr val="007B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1412;p34">
              <a:extLst>
                <a:ext uri="{FF2B5EF4-FFF2-40B4-BE49-F238E27FC236}">
                  <a16:creationId xmlns:a16="http://schemas.microsoft.com/office/drawing/2014/main" id="{BEBAE434-7187-FB11-6EA1-67A216D33666}"/>
                </a:ext>
              </a:extLst>
            </p:cNvPr>
            <p:cNvSpPr/>
            <p:nvPr/>
          </p:nvSpPr>
          <p:spPr>
            <a:xfrm>
              <a:off x="6313013" y="-405550"/>
              <a:ext cx="41850" cy="21850"/>
            </a:xfrm>
            <a:custGeom>
              <a:avLst/>
              <a:gdLst/>
              <a:ahLst/>
              <a:cxnLst/>
              <a:rect l="l" t="t" r="r" b="b"/>
              <a:pathLst>
                <a:path w="1674" h="874" extrusionOk="0">
                  <a:moveTo>
                    <a:pt x="560" y="0"/>
                  </a:moveTo>
                  <a:cubicBezTo>
                    <a:pt x="538" y="0"/>
                    <a:pt x="516" y="2"/>
                    <a:pt x="495" y="5"/>
                  </a:cubicBezTo>
                  <a:cubicBezTo>
                    <a:pt x="131" y="34"/>
                    <a:pt x="0" y="485"/>
                    <a:pt x="204" y="819"/>
                  </a:cubicBezTo>
                  <a:cubicBezTo>
                    <a:pt x="408" y="856"/>
                    <a:pt x="629" y="874"/>
                    <a:pt x="862" y="874"/>
                  </a:cubicBezTo>
                  <a:cubicBezTo>
                    <a:pt x="1095" y="874"/>
                    <a:pt x="1339" y="856"/>
                    <a:pt x="1586" y="819"/>
                  </a:cubicBezTo>
                  <a:cubicBezTo>
                    <a:pt x="1673" y="732"/>
                    <a:pt x="1658" y="587"/>
                    <a:pt x="1571" y="412"/>
                  </a:cubicBezTo>
                  <a:cubicBezTo>
                    <a:pt x="1314" y="263"/>
                    <a:pt x="867" y="0"/>
                    <a:pt x="560" y="0"/>
                  </a:cubicBezTo>
                  <a:close/>
                </a:path>
              </a:pathLst>
            </a:custGeom>
            <a:solidFill>
              <a:srgbClr val="007B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1413;p34">
              <a:extLst>
                <a:ext uri="{FF2B5EF4-FFF2-40B4-BE49-F238E27FC236}">
                  <a16:creationId xmlns:a16="http://schemas.microsoft.com/office/drawing/2014/main" id="{EC538ED7-DB93-4B8C-EB0B-17A3AD8E9A00}"/>
                </a:ext>
              </a:extLst>
            </p:cNvPr>
            <p:cNvSpPr/>
            <p:nvPr/>
          </p:nvSpPr>
          <p:spPr>
            <a:xfrm>
              <a:off x="6656988" y="-546150"/>
              <a:ext cx="204350" cy="232350"/>
            </a:xfrm>
            <a:custGeom>
              <a:avLst/>
              <a:gdLst/>
              <a:ahLst/>
              <a:cxnLst/>
              <a:rect l="l" t="t" r="r" b="b"/>
              <a:pathLst>
                <a:path w="8174" h="9294" extrusionOk="0">
                  <a:moveTo>
                    <a:pt x="3927" y="0"/>
                  </a:moveTo>
                  <a:cubicBezTo>
                    <a:pt x="4625" y="7258"/>
                    <a:pt x="0" y="8349"/>
                    <a:pt x="0" y="8349"/>
                  </a:cubicBezTo>
                  <a:cubicBezTo>
                    <a:pt x="0" y="8349"/>
                    <a:pt x="3272" y="9207"/>
                    <a:pt x="5134" y="9294"/>
                  </a:cubicBezTo>
                  <a:cubicBezTo>
                    <a:pt x="8174" y="6734"/>
                    <a:pt x="7621" y="2284"/>
                    <a:pt x="7621" y="2284"/>
                  </a:cubicBezTo>
                  <a:lnTo>
                    <a:pt x="3927" y="0"/>
                  </a:lnTo>
                  <a:close/>
                </a:path>
              </a:pathLst>
            </a:custGeom>
            <a:solidFill>
              <a:srgbClr val="45C3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1414;p34">
              <a:extLst>
                <a:ext uri="{FF2B5EF4-FFF2-40B4-BE49-F238E27FC236}">
                  <a16:creationId xmlns:a16="http://schemas.microsoft.com/office/drawing/2014/main" id="{490F14C9-24B9-555B-BE31-B4D09B15A0B5}"/>
                </a:ext>
              </a:extLst>
            </p:cNvPr>
            <p:cNvSpPr/>
            <p:nvPr/>
          </p:nvSpPr>
          <p:spPr>
            <a:xfrm>
              <a:off x="6276663" y="36700"/>
              <a:ext cx="205075" cy="68225"/>
            </a:xfrm>
            <a:custGeom>
              <a:avLst/>
              <a:gdLst/>
              <a:ahLst/>
              <a:cxnLst/>
              <a:rect l="l" t="t" r="r" b="b"/>
              <a:pathLst>
                <a:path w="8203" h="2729" extrusionOk="0">
                  <a:moveTo>
                    <a:pt x="2881" y="0"/>
                  </a:moveTo>
                  <a:cubicBezTo>
                    <a:pt x="1242" y="0"/>
                    <a:pt x="0" y="277"/>
                    <a:pt x="0" y="277"/>
                  </a:cubicBezTo>
                  <a:cubicBezTo>
                    <a:pt x="87" y="960"/>
                    <a:pt x="1454" y="2618"/>
                    <a:pt x="3651" y="2720"/>
                  </a:cubicBezTo>
                  <a:cubicBezTo>
                    <a:pt x="3762" y="2726"/>
                    <a:pt x="3872" y="2729"/>
                    <a:pt x="3982" y="2729"/>
                  </a:cubicBezTo>
                  <a:cubicBezTo>
                    <a:pt x="6056" y="2729"/>
                    <a:pt x="7858" y="1730"/>
                    <a:pt x="8203" y="1426"/>
                  </a:cubicBezTo>
                  <a:cubicBezTo>
                    <a:pt x="6607" y="284"/>
                    <a:pt x="4540" y="0"/>
                    <a:pt x="2881" y="0"/>
                  </a:cubicBezTo>
                  <a:close/>
                </a:path>
              </a:pathLst>
            </a:custGeom>
            <a:solidFill>
              <a:srgbClr val="0EB1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1415;p34">
              <a:extLst>
                <a:ext uri="{FF2B5EF4-FFF2-40B4-BE49-F238E27FC236}">
                  <a16:creationId xmlns:a16="http://schemas.microsoft.com/office/drawing/2014/main" id="{147CDCEF-EE20-4A76-67EE-7A10B77FAF43}"/>
                </a:ext>
              </a:extLst>
            </p:cNvPr>
            <p:cNvSpPr/>
            <p:nvPr/>
          </p:nvSpPr>
          <p:spPr>
            <a:xfrm>
              <a:off x="6251186" y="-513296"/>
              <a:ext cx="350550" cy="759687"/>
            </a:xfrm>
            <a:custGeom>
              <a:avLst/>
              <a:gdLst/>
              <a:ahLst/>
              <a:cxnLst/>
              <a:rect l="l" t="t" r="r" b="b"/>
              <a:pathLst>
                <a:path w="14022" h="33507" extrusionOk="0">
                  <a:moveTo>
                    <a:pt x="7377" y="1"/>
                  </a:moveTo>
                  <a:cubicBezTo>
                    <a:pt x="7326" y="1"/>
                    <a:pt x="7281" y="18"/>
                    <a:pt x="7244" y="53"/>
                  </a:cubicBezTo>
                  <a:cubicBezTo>
                    <a:pt x="6953" y="315"/>
                    <a:pt x="6749" y="5115"/>
                    <a:pt x="6633" y="6598"/>
                  </a:cubicBezTo>
                  <a:cubicBezTo>
                    <a:pt x="6604" y="7107"/>
                    <a:pt x="6589" y="7762"/>
                    <a:pt x="6589" y="8387"/>
                  </a:cubicBezTo>
                  <a:cubicBezTo>
                    <a:pt x="6589" y="8387"/>
                    <a:pt x="6229" y="7879"/>
                    <a:pt x="5560" y="7879"/>
                  </a:cubicBezTo>
                  <a:cubicBezTo>
                    <a:pt x="5389" y="7879"/>
                    <a:pt x="5199" y="7912"/>
                    <a:pt x="4990" y="7994"/>
                  </a:cubicBezTo>
                  <a:cubicBezTo>
                    <a:pt x="3942" y="8416"/>
                    <a:pt x="3942" y="9493"/>
                    <a:pt x="3942" y="9493"/>
                  </a:cubicBezTo>
                  <a:cubicBezTo>
                    <a:pt x="3942" y="9493"/>
                    <a:pt x="3876" y="9327"/>
                    <a:pt x="3532" y="9327"/>
                  </a:cubicBezTo>
                  <a:cubicBezTo>
                    <a:pt x="3367" y="9327"/>
                    <a:pt x="3139" y="9365"/>
                    <a:pt x="2823" y="9478"/>
                  </a:cubicBezTo>
                  <a:cubicBezTo>
                    <a:pt x="1834" y="9812"/>
                    <a:pt x="2023" y="11165"/>
                    <a:pt x="2023" y="11165"/>
                  </a:cubicBezTo>
                  <a:cubicBezTo>
                    <a:pt x="2023" y="11165"/>
                    <a:pt x="1831" y="11065"/>
                    <a:pt x="1545" y="11065"/>
                  </a:cubicBezTo>
                  <a:cubicBezTo>
                    <a:pt x="1309" y="11065"/>
                    <a:pt x="1008" y="11133"/>
                    <a:pt x="699" y="11383"/>
                  </a:cubicBezTo>
                  <a:cubicBezTo>
                    <a:pt x="1" y="11921"/>
                    <a:pt x="117" y="13419"/>
                    <a:pt x="117" y="13419"/>
                  </a:cubicBezTo>
                  <a:cubicBezTo>
                    <a:pt x="1" y="14321"/>
                    <a:pt x="1310" y="19862"/>
                    <a:pt x="1790" y="21317"/>
                  </a:cubicBezTo>
                  <a:cubicBezTo>
                    <a:pt x="2255" y="22771"/>
                    <a:pt x="1761" y="30174"/>
                    <a:pt x="1426" y="32327"/>
                  </a:cubicBezTo>
                  <a:cubicBezTo>
                    <a:pt x="2423" y="33219"/>
                    <a:pt x="3514" y="33506"/>
                    <a:pt x="4505" y="33506"/>
                  </a:cubicBezTo>
                  <a:cubicBezTo>
                    <a:pt x="6291" y="33506"/>
                    <a:pt x="7753" y="32574"/>
                    <a:pt x="7753" y="32574"/>
                  </a:cubicBezTo>
                  <a:cubicBezTo>
                    <a:pt x="7753" y="32574"/>
                    <a:pt x="8364" y="22888"/>
                    <a:pt x="8786" y="21971"/>
                  </a:cubicBezTo>
                  <a:cubicBezTo>
                    <a:pt x="10473" y="20953"/>
                    <a:pt x="12523" y="18437"/>
                    <a:pt x="12567" y="16735"/>
                  </a:cubicBezTo>
                  <a:cubicBezTo>
                    <a:pt x="12567" y="16735"/>
                    <a:pt x="13498" y="11325"/>
                    <a:pt x="14021" y="8765"/>
                  </a:cubicBezTo>
                  <a:cubicBezTo>
                    <a:pt x="13964" y="8662"/>
                    <a:pt x="13852" y="8613"/>
                    <a:pt x="13707" y="8613"/>
                  </a:cubicBezTo>
                  <a:cubicBezTo>
                    <a:pt x="13157" y="8613"/>
                    <a:pt x="12123" y="9322"/>
                    <a:pt x="11709" y="10496"/>
                  </a:cubicBezTo>
                  <a:cubicBezTo>
                    <a:pt x="11403" y="11325"/>
                    <a:pt x="11113" y="12838"/>
                    <a:pt x="10269" y="13347"/>
                  </a:cubicBezTo>
                  <a:cubicBezTo>
                    <a:pt x="10216" y="13385"/>
                    <a:pt x="10151" y="13407"/>
                    <a:pt x="10084" y="13407"/>
                  </a:cubicBezTo>
                  <a:cubicBezTo>
                    <a:pt x="10023" y="13407"/>
                    <a:pt x="9961" y="13388"/>
                    <a:pt x="9905" y="13347"/>
                  </a:cubicBezTo>
                  <a:cubicBezTo>
                    <a:pt x="9818" y="13274"/>
                    <a:pt x="9789" y="13158"/>
                    <a:pt x="9745" y="13041"/>
                  </a:cubicBezTo>
                  <a:cubicBezTo>
                    <a:pt x="9644" y="12576"/>
                    <a:pt x="9571" y="12110"/>
                    <a:pt x="9498" y="11630"/>
                  </a:cubicBezTo>
                  <a:cubicBezTo>
                    <a:pt x="9309" y="10220"/>
                    <a:pt x="9295" y="8722"/>
                    <a:pt x="9178" y="7369"/>
                  </a:cubicBezTo>
                  <a:cubicBezTo>
                    <a:pt x="9033" y="5624"/>
                    <a:pt x="9033" y="3748"/>
                    <a:pt x="8626" y="2017"/>
                  </a:cubicBezTo>
                  <a:cubicBezTo>
                    <a:pt x="8322" y="788"/>
                    <a:pt x="7720" y="1"/>
                    <a:pt x="7377" y="1"/>
                  </a:cubicBezTo>
                  <a:close/>
                </a:path>
              </a:pathLst>
            </a:custGeom>
            <a:solidFill>
              <a:srgbClr val="7BCD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1416;p34">
              <a:extLst>
                <a:ext uri="{FF2B5EF4-FFF2-40B4-BE49-F238E27FC236}">
                  <a16:creationId xmlns:a16="http://schemas.microsoft.com/office/drawing/2014/main" id="{F6627D1E-1BF5-ADBF-F367-1C2129CFE3D1}"/>
                </a:ext>
              </a:extLst>
            </p:cNvPr>
            <p:cNvSpPr/>
            <p:nvPr/>
          </p:nvSpPr>
          <p:spPr>
            <a:xfrm>
              <a:off x="6423913" y="-513450"/>
              <a:ext cx="35650" cy="64800"/>
            </a:xfrm>
            <a:custGeom>
              <a:avLst/>
              <a:gdLst/>
              <a:ahLst/>
              <a:cxnLst/>
              <a:rect l="l" t="t" r="r" b="b"/>
              <a:pathLst>
                <a:path w="1426" h="2592" extrusionOk="0">
                  <a:moveTo>
                    <a:pt x="460" y="0"/>
                  </a:moveTo>
                  <a:cubicBezTo>
                    <a:pt x="413" y="0"/>
                    <a:pt x="370" y="15"/>
                    <a:pt x="335" y="45"/>
                  </a:cubicBezTo>
                  <a:cubicBezTo>
                    <a:pt x="204" y="147"/>
                    <a:pt x="88" y="1136"/>
                    <a:pt x="0" y="2299"/>
                  </a:cubicBezTo>
                  <a:cubicBezTo>
                    <a:pt x="176" y="2510"/>
                    <a:pt x="410" y="2591"/>
                    <a:pt x="635" y="2591"/>
                  </a:cubicBezTo>
                  <a:cubicBezTo>
                    <a:pt x="970" y="2591"/>
                    <a:pt x="1283" y="2412"/>
                    <a:pt x="1353" y="2212"/>
                  </a:cubicBezTo>
                  <a:cubicBezTo>
                    <a:pt x="1426" y="1950"/>
                    <a:pt x="1324" y="1267"/>
                    <a:pt x="1251" y="787"/>
                  </a:cubicBezTo>
                  <a:cubicBezTo>
                    <a:pt x="979" y="278"/>
                    <a:pt x="669" y="0"/>
                    <a:pt x="460" y="0"/>
                  </a:cubicBezTo>
                  <a:close/>
                </a:path>
              </a:pathLst>
            </a:custGeom>
            <a:solidFill>
              <a:srgbClr val="007B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1417;p34">
              <a:extLst>
                <a:ext uri="{FF2B5EF4-FFF2-40B4-BE49-F238E27FC236}">
                  <a16:creationId xmlns:a16="http://schemas.microsoft.com/office/drawing/2014/main" id="{42740389-12DE-FBA4-F222-B935CBC7AB08}"/>
                </a:ext>
              </a:extLst>
            </p:cNvPr>
            <p:cNvSpPr/>
            <p:nvPr/>
          </p:nvSpPr>
          <p:spPr>
            <a:xfrm>
              <a:off x="6574813" y="-298300"/>
              <a:ext cx="26550" cy="60150"/>
            </a:xfrm>
            <a:custGeom>
              <a:avLst/>
              <a:gdLst/>
              <a:ahLst/>
              <a:cxnLst/>
              <a:rect l="l" t="t" r="r" b="b"/>
              <a:pathLst>
                <a:path w="1062" h="2406" extrusionOk="0">
                  <a:moveTo>
                    <a:pt x="766" y="1"/>
                  </a:moveTo>
                  <a:cubicBezTo>
                    <a:pt x="653" y="1"/>
                    <a:pt x="516" y="33"/>
                    <a:pt x="364" y="93"/>
                  </a:cubicBezTo>
                  <a:cubicBezTo>
                    <a:pt x="233" y="485"/>
                    <a:pt x="44" y="1198"/>
                    <a:pt x="15" y="1692"/>
                  </a:cubicBezTo>
                  <a:cubicBezTo>
                    <a:pt x="0" y="2274"/>
                    <a:pt x="247" y="2405"/>
                    <a:pt x="596" y="2405"/>
                  </a:cubicBezTo>
                  <a:cubicBezTo>
                    <a:pt x="742" y="1605"/>
                    <a:pt x="916" y="820"/>
                    <a:pt x="1062" y="151"/>
                  </a:cubicBezTo>
                  <a:cubicBezTo>
                    <a:pt x="1006" y="48"/>
                    <a:pt x="903" y="1"/>
                    <a:pt x="766" y="1"/>
                  </a:cubicBezTo>
                  <a:close/>
                </a:path>
              </a:pathLst>
            </a:custGeom>
            <a:solidFill>
              <a:srgbClr val="007B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1418;p34">
              <a:extLst>
                <a:ext uri="{FF2B5EF4-FFF2-40B4-BE49-F238E27FC236}">
                  <a16:creationId xmlns:a16="http://schemas.microsoft.com/office/drawing/2014/main" id="{35CB5592-00AA-79CE-7504-D88CCF8EA545}"/>
                </a:ext>
              </a:extLst>
            </p:cNvPr>
            <p:cNvSpPr/>
            <p:nvPr/>
          </p:nvSpPr>
          <p:spPr>
            <a:xfrm>
              <a:off x="6411188" y="-304225"/>
              <a:ext cx="12750" cy="85700"/>
            </a:xfrm>
            <a:custGeom>
              <a:avLst/>
              <a:gdLst/>
              <a:ahLst/>
              <a:cxnLst/>
              <a:rect l="l" t="t" r="r" b="b"/>
              <a:pathLst>
                <a:path w="510" h="3428" extrusionOk="0">
                  <a:moveTo>
                    <a:pt x="156" y="0"/>
                  </a:moveTo>
                  <a:cubicBezTo>
                    <a:pt x="153" y="0"/>
                    <a:pt x="154" y="4"/>
                    <a:pt x="160" y="10"/>
                  </a:cubicBezTo>
                  <a:cubicBezTo>
                    <a:pt x="102" y="315"/>
                    <a:pt x="88" y="606"/>
                    <a:pt x="59" y="882"/>
                  </a:cubicBezTo>
                  <a:cubicBezTo>
                    <a:pt x="29" y="1188"/>
                    <a:pt x="0" y="1479"/>
                    <a:pt x="0" y="1769"/>
                  </a:cubicBezTo>
                  <a:lnTo>
                    <a:pt x="0" y="2220"/>
                  </a:lnTo>
                  <a:cubicBezTo>
                    <a:pt x="0" y="2366"/>
                    <a:pt x="29" y="2511"/>
                    <a:pt x="73" y="2657"/>
                  </a:cubicBezTo>
                  <a:cubicBezTo>
                    <a:pt x="102" y="2788"/>
                    <a:pt x="160" y="2933"/>
                    <a:pt x="218" y="3049"/>
                  </a:cubicBezTo>
                  <a:cubicBezTo>
                    <a:pt x="277" y="3180"/>
                    <a:pt x="349" y="3311"/>
                    <a:pt x="437" y="3427"/>
                  </a:cubicBezTo>
                  <a:lnTo>
                    <a:pt x="451" y="3427"/>
                  </a:lnTo>
                  <a:cubicBezTo>
                    <a:pt x="451" y="3427"/>
                    <a:pt x="466" y="3427"/>
                    <a:pt x="466" y="3413"/>
                  </a:cubicBezTo>
                  <a:cubicBezTo>
                    <a:pt x="509" y="3107"/>
                    <a:pt x="495" y="2817"/>
                    <a:pt x="451" y="2540"/>
                  </a:cubicBezTo>
                  <a:cubicBezTo>
                    <a:pt x="437" y="2395"/>
                    <a:pt x="422" y="2249"/>
                    <a:pt x="378" y="2118"/>
                  </a:cubicBezTo>
                  <a:cubicBezTo>
                    <a:pt x="349" y="2002"/>
                    <a:pt x="320" y="1871"/>
                    <a:pt x="306" y="1726"/>
                  </a:cubicBezTo>
                  <a:cubicBezTo>
                    <a:pt x="277" y="1435"/>
                    <a:pt x="248" y="1159"/>
                    <a:pt x="233" y="868"/>
                  </a:cubicBezTo>
                  <a:lnTo>
                    <a:pt x="189" y="24"/>
                  </a:lnTo>
                  <a:cubicBezTo>
                    <a:pt x="172" y="7"/>
                    <a:pt x="160" y="0"/>
                    <a:pt x="156" y="0"/>
                  </a:cubicBezTo>
                  <a:close/>
                </a:path>
              </a:pathLst>
            </a:custGeom>
            <a:solidFill>
              <a:srgbClr val="48BA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1419;p34">
              <a:extLst>
                <a:ext uri="{FF2B5EF4-FFF2-40B4-BE49-F238E27FC236}">
                  <a16:creationId xmlns:a16="http://schemas.microsoft.com/office/drawing/2014/main" id="{00960FA1-7120-A012-D1F6-958790B1377D}"/>
                </a:ext>
              </a:extLst>
            </p:cNvPr>
            <p:cNvSpPr/>
            <p:nvPr/>
          </p:nvSpPr>
          <p:spPr>
            <a:xfrm>
              <a:off x="6349013" y="-276000"/>
              <a:ext cx="18575" cy="86925"/>
            </a:xfrm>
            <a:custGeom>
              <a:avLst/>
              <a:gdLst/>
              <a:ahLst/>
              <a:cxnLst/>
              <a:rect l="l" t="t" r="r" b="b"/>
              <a:pathLst>
                <a:path w="743" h="3477" extrusionOk="0">
                  <a:moveTo>
                    <a:pt x="58" y="1"/>
                  </a:moveTo>
                  <a:lnTo>
                    <a:pt x="15" y="15"/>
                  </a:lnTo>
                  <a:cubicBezTo>
                    <a:pt x="0" y="306"/>
                    <a:pt x="0" y="611"/>
                    <a:pt x="0" y="902"/>
                  </a:cubicBezTo>
                  <a:cubicBezTo>
                    <a:pt x="0" y="1193"/>
                    <a:pt x="15" y="1513"/>
                    <a:pt x="29" y="1804"/>
                  </a:cubicBezTo>
                  <a:cubicBezTo>
                    <a:pt x="44" y="1949"/>
                    <a:pt x="44" y="2109"/>
                    <a:pt x="73" y="2255"/>
                  </a:cubicBezTo>
                  <a:cubicBezTo>
                    <a:pt x="88" y="2415"/>
                    <a:pt x="131" y="2560"/>
                    <a:pt x="175" y="2706"/>
                  </a:cubicBezTo>
                  <a:cubicBezTo>
                    <a:pt x="233" y="2851"/>
                    <a:pt x="291" y="2997"/>
                    <a:pt x="378" y="3127"/>
                  </a:cubicBezTo>
                  <a:cubicBezTo>
                    <a:pt x="466" y="3258"/>
                    <a:pt x="553" y="3375"/>
                    <a:pt x="698" y="3477"/>
                  </a:cubicBezTo>
                  <a:lnTo>
                    <a:pt x="742" y="3433"/>
                  </a:lnTo>
                  <a:cubicBezTo>
                    <a:pt x="669" y="3142"/>
                    <a:pt x="626" y="2851"/>
                    <a:pt x="582" y="2575"/>
                  </a:cubicBezTo>
                  <a:cubicBezTo>
                    <a:pt x="538" y="2429"/>
                    <a:pt x="509" y="2313"/>
                    <a:pt x="466" y="2168"/>
                  </a:cubicBezTo>
                  <a:cubicBezTo>
                    <a:pt x="437" y="2037"/>
                    <a:pt x="393" y="1891"/>
                    <a:pt x="364" y="1746"/>
                  </a:cubicBezTo>
                  <a:lnTo>
                    <a:pt x="189" y="873"/>
                  </a:lnTo>
                  <a:cubicBezTo>
                    <a:pt x="146" y="582"/>
                    <a:pt x="102" y="291"/>
                    <a:pt x="58" y="1"/>
                  </a:cubicBezTo>
                  <a:close/>
                </a:path>
              </a:pathLst>
            </a:custGeom>
            <a:solidFill>
              <a:srgbClr val="48BA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1420;p34">
              <a:extLst>
                <a:ext uri="{FF2B5EF4-FFF2-40B4-BE49-F238E27FC236}">
                  <a16:creationId xmlns:a16="http://schemas.microsoft.com/office/drawing/2014/main" id="{511C7A93-3168-E68B-A3C2-2F94B0BCE5A3}"/>
                </a:ext>
              </a:extLst>
            </p:cNvPr>
            <p:cNvSpPr/>
            <p:nvPr/>
          </p:nvSpPr>
          <p:spPr>
            <a:xfrm>
              <a:off x="6299188" y="-235275"/>
              <a:ext cx="16750" cy="72750"/>
            </a:xfrm>
            <a:custGeom>
              <a:avLst/>
              <a:gdLst/>
              <a:ahLst/>
              <a:cxnLst/>
              <a:rect l="l" t="t" r="r" b="b"/>
              <a:pathLst>
                <a:path w="670" h="2910" extrusionOk="0">
                  <a:moveTo>
                    <a:pt x="88" y="0"/>
                  </a:moveTo>
                  <a:cubicBezTo>
                    <a:pt x="88" y="0"/>
                    <a:pt x="59" y="0"/>
                    <a:pt x="59" y="30"/>
                  </a:cubicBezTo>
                  <a:cubicBezTo>
                    <a:pt x="44" y="262"/>
                    <a:pt x="44" y="509"/>
                    <a:pt x="30" y="771"/>
                  </a:cubicBezTo>
                  <a:cubicBezTo>
                    <a:pt x="1" y="1004"/>
                    <a:pt x="1" y="1266"/>
                    <a:pt x="30" y="1513"/>
                  </a:cubicBezTo>
                  <a:cubicBezTo>
                    <a:pt x="30" y="1644"/>
                    <a:pt x="30" y="1775"/>
                    <a:pt x="44" y="1891"/>
                  </a:cubicBezTo>
                  <a:cubicBezTo>
                    <a:pt x="59" y="2022"/>
                    <a:pt x="103" y="2153"/>
                    <a:pt x="161" y="2284"/>
                  </a:cubicBezTo>
                  <a:cubicBezTo>
                    <a:pt x="204" y="2400"/>
                    <a:pt x="277" y="2517"/>
                    <a:pt x="350" y="2618"/>
                  </a:cubicBezTo>
                  <a:cubicBezTo>
                    <a:pt x="423" y="2735"/>
                    <a:pt x="524" y="2837"/>
                    <a:pt x="626" y="2909"/>
                  </a:cubicBezTo>
                  <a:lnTo>
                    <a:pt x="641" y="2909"/>
                  </a:lnTo>
                  <a:cubicBezTo>
                    <a:pt x="670" y="2909"/>
                    <a:pt x="670" y="2909"/>
                    <a:pt x="670" y="2895"/>
                  </a:cubicBezTo>
                  <a:cubicBezTo>
                    <a:pt x="626" y="2647"/>
                    <a:pt x="597" y="2400"/>
                    <a:pt x="539" y="2167"/>
                  </a:cubicBezTo>
                  <a:cubicBezTo>
                    <a:pt x="524" y="2066"/>
                    <a:pt x="481" y="1949"/>
                    <a:pt x="452" y="1848"/>
                  </a:cubicBezTo>
                  <a:cubicBezTo>
                    <a:pt x="408" y="1731"/>
                    <a:pt x="379" y="1629"/>
                    <a:pt x="350" y="1498"/>
                  </a:cubicBezTo>
                  <a:cubicBezTo>
                    <a:pt x="306" y="1266"/>
                    <a:pt x="263" y="1004"/>
                    <a:pt x="233" y="771"/>
                  </a:cubicBezTo>
                  <a:lnTo>
                    <a:pt x="103" y="30"/>
                  </a:lnTo>
                  <a:cubicBezTo>
                    <a:pt x="103" y="30"/>
                    <a:pt x="103" y="0"/>
                    <a:pt x="88" y="0"/>
                  </a:cubicBezTo>
                  <a:close/>
                </a:path>
              </a:pathLst>
            </a:custGeom>
            <a:solidFill>
              <a:srgbClr val="48BA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1421;p34">
              <a:extLst>
                <a:ext uri="{FF2B5EF4-FFF2-40B4-BE49-F238E27FC236}">
                  <a16:creationId xmlns:a16="http://schemas.microsoft.com/office/drawing/2014/main" id="{93180605-B6D8-BC7F-174F-58C67EE75E1D}"/>
                </a:ext>
              </a:extLst>
            </p:cNvPr>
            <p:cNvSpPr/>
            <p:nvPr/>
          </p:nvSpPr>
          <p:spPr>
            <a:xfrm>
              <a:off x="6276663" y="43600"/>
              <a:ext cx="205075" cy="139450"/>
            </a:xfrm>
            <a:custGeom>
              <a:avLst/>
              <a:gdLst/>
              <a:ahLst/>
              <a:cxnLst/>
              <a:rect l="l" t="t" r="r" b="b"/>
              <a:pathLst>
                <a:path w="8203" h="5578" extrusionOk="0">
                  <a:moveTo>
                    <a:pt x="0" y="1"/>
                  </a:moveTo>
                  <a:lnTo>
                    <a:pt x="0" y="1"/>
                  </a:lnTo>
                  <a:cubicBezTo>
                    <a:pt x="0" y="1"/>
                    <a:pt x="146" y="3011"/>
                    <a:pt x="567" y="4640"/>
                  </a:cubicBezTo>
                  <a:cubicBezTo>
                    <a:pt x="1671" y="5353"/>
                    <a:pt x="2868" y="5578"/>
                    <a:pt x="3939" y="5578"/>
                  </a:cubicBezTo>
                  <a:cubicBezTo>
                    <a:pt x="5775" y="5578"/>
                    <a:pt x="7243" y="4917"/>
                    <a:pt x="7243" y="4917"/>
                  </a:cubicBezTo>
                  <a:lnTo>
                    <a:pt x="8203" y="1150"/>
                  </a:lnTo>
                  <a:lnTo>
                    <a:pt x="8203" y="1150"/>
                  </a:lnTo>
                  <a:cubicBezTo>
                    <a:pt x="6661" y="1793"/>
                    <a:pt x="5371" y="2032"/>
                    <a:pt x="4305" y="2032"/>
                  </a:cubicBezTo>
                  <a:cubicBezTo>
                    <a:pt x="1201" y="2032"/>
                    <a:pt x="0" y="1"/>
                    <a:pt x="0" y="1"/>
                  </a:cubicBezTo>
                  <a:close/>
                </a:path>
              </a:pathLst>
            </a:custGeom>
            <a:solidFill>
              <a:srgbClr val="45C3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38922909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154"/>
        <p:cNvGrpSpPr/>
        <p:nvPr/>
      </p:nvGrpSpPr>
      <p:grpSpPr>
        <a:xfrm>
          <a:off x="0" y="0"/>
          <a:ext cx="0" cy="0"/>
          <a:chOff x="0" y="0"/>
          <a:chExt cx="0" cy="0"/>
        </a:xfrm>
      </p:grpSpPr>
      <p:sp>
        <p:nvSpPr>
          <p:cNvPr id="5" name="Titre 4">
            <a:extLst>
              <a:ext uri="{FF2B5EF4-FFF2-40B4-BE49-F238E27FC236}">
                <a16:creationId xmlns:a16="http://schemas.microsoft.com/office/drawing/2014/main" id="{41D191CD-CF6C-8E7C-9EF2-F42B306E29EC}"/>
              </a:ext>
            </a:extLst>
          </p:cNvPr>
          <p:cNvSpPr>
            <a:spLocks noGrp="1"/>
          </p:cNvSpPr>
          <p:nvPr>
            <p:ph type="title"/>
          </p:nvPr>
        </p:nvSpPr>
        <p:spPr>
          <a:xfrm>
            <a:off x="1039421" y="522399"/>
            <a:ext cx="7065158" cy="497700"/>
          </a:xfrm>
        </p:spPr>
        <p:txBody>
          <a:bodyPr/>
          <a:lstStyle/>
          <a:p>
            <a:pPr algn="ctr"/>
            <a:r>
              <a:rPr lang="fr-FR" sz="2800" dirty="0">
                <a:solidFill>
                  <a:schemeClr val="accent3">
                    <a:lumMod val="75000"/>
                  </a:schemeClr>
                </a:solidFill>
              </a:rPr>
              <a:t>A. Marketing viral : Définition</a:t>
            </a:r>
            <a:br>
              <a:rPr lang="fr-FR" sz="1800" b="1" kern="100" dirty="0">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rPr>
            </a:br>
            <a:endParaRPr lang="fr-FR" sz="3200" dirty="0">
              <a:solidFill>
                <a:schemeClr val="bg2"/>
              </a:solidFill>
            </a:endParaRPr>
          </a:p>
        </p:txBody>
      </p:sp>
      <p:sp>
        <p:nvSpPr>
          <p:cNvPr id="4" name="Rectangle : coins arrondis 3">
            <a:extLst>
              <a:ext uri="{FF2B5EF4-FFF2-40B4-BE49-F238E27FC236}">
                <a16:creationId xmlns:a16="http://schemas.microsoft.com/office/drawing/2014/main" id="{9E7C51C0-4A8D-4774-27F1-540BB8AB1718}"/>
              </a:ext>
            </a:extLst>
          </p:cNvPr>
          <p:cNvSpPr/>
          <p:nvPr/>
        </p:nvSpPr>
        <p:spPr>
          <a:xfrm>
            <a:off x="4572000" y="1410921"/>
            <a:ext cx="4105276" cy="2754489"/>
          </a:xfrm>
          <a:prstGeom prst="round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l">
              <a:buClr>
                <a:schemeClr val="bg1"/>
              </a:buClr>
              <a:buFont typeface="Wingdings" panose="05000000000000000000" pitchFamily="2" charset="2"/>
              <a:buChar char="v"/>
            </a:pPr>
            <a:r>
              <a:rPr lang="fr-FR" b="0" i="0" dirty="0">
                <a:effectLst/>
                <a:latin typeface="Fira Sans Extra Condensed SemiBold" panose="020B0604020202020204" charset="0"/>
              </a:rPr>
              <a:t>Le marketing viral, aussi appelé buzz marketing, consiste en la création de messages divertissants ou informatifs destinés à circuler de manière exponentielle pour faire parler de la marque</a:t>
            </a:r>
          </a:p>
          <a:p>
            <a:pPr marL="285750" indent="-285750" algn="l">
              <a:buClr>
                <a:schemeClr val="bg1"/>
              </a:buClr>
              <a:buFont typeface="Wingdings" panose="05000000000000000000" pitchFamily="2" charset="2"/>
              <a:buChar char="v"/>
            </a:pPr>
            <a:endParaRPr lang="fr-FR" b="0" i="0" dirty="0">
              <a:effectLst/>
              <a:latin typeface="Fira Sans Extra Condensed SemiBold" panose="020B0604020202020204" charset="0"/>
            </a:endParaRPr>
          </a:p>
          <a:p>
            <a:pPr marL="285750" indent="-285750" algn="l">
              <a:buClr>
                <a:schemeClr val="bg1"/>
              </a:buClr>
              <a:buFont typeface="Wingdings" panose="05000000000000000000" pitchFamily="2" charset="2"/>
              <a:buChar char="v"/>
            </a:pPr>
            <a:r>
              <a:rPr lang="fr-FR" b="0" i="0" dirty="0">
                <a:effectLst/>
                <a:latin typeface="Fira Sans Extra Condensed SemiBold" panose="020B0604020202020204" charset="0"/>
              </a:rPr>
              <a:t>Avec le marketing viral, la marque cherche à médiatiser une action pour que certaines populations (journalistes, leaders d'opinion, individus) en parlent, la commentent et la transmettent</a:t>
            </a:r>
          </a:p>
          <a:p>
            <a:pPr marL="171450" indent="-171450">
              <a:lnSpc>
                <a:spcPct val="107000"/>
              </a:lnSpc>
              <a:spcAft>
                <a:spcPts val="800"/>
              </a:spcAft>
              <a:buClr>
                <a:schemeClr val="bg1"/>
              </a:buClr>
              <a:buFont typeface="Wingdings" panose="05000000000000000000" pitchFamily="2" charset="2"/>
              <a:buChar char="v"/>
            </a:pPr>
            <a:endParaRPr lang="fr-FR" sz="1100" kern="100" dirty="0">
              <a:solidFill>
                <a:schemeClr val="bg1"/>
              </a:solidFill>
              <a:effectLst/>
              <a:latin typeface="Fira Sans Extra Condensed SemiBold" panose="020B0604020202020204" charset="0"/>
              <a:ea typeface="Calibri" panose="020F0502020204030204" pitchFamily="34" charset="0"/>
              <a:cs typeface="Times New Roman" panose="02020603050405020304" pitchFamily="18" charset="0"/>
            </a:endParaRPr>
          </a:p>
        </p:txBody>
      </p:sp>
      <p:grpSp>
        <p:nvGrpSpPr>
          <p:cNvPr id="2" name="Google Shape;351;p22">
            <a:extLst>
              <a:ext uri="{FF2B5EF4-FFF2-40B4-BE49-F238E27FC236}">
                <a16:creationId xmlns:a16="http://schemas.microsoft.com/office/drawing/2014/main" id="{1485EADA-4F47-6511-A372-5EE3312A9F46}"/>
              </a:ext>
            </a:extLst>
          </p:cNvPr>
          <p:cNvGrpSpPr/>
          <p:nvPr/>
        </p:nvGrpSpPr>
        <p:grpSpPr>
          <a:xfrm>
            <a:off x="724856" y="883488"/>
            <a:ext cx="3316566" cy="3507888"/>
            <a:chOff x="2903612" y="966230"/>
            <a:chExt cx="3336776" cy="3515840"/>
          </a:xfrm>
        </p:grpSpPr>
        <p:grpSp>
          <p:nvGrpSpPr>
            <p:cNvPr id="3" name="Google Shape;352;p22">
              <a:extLst>
                <a:ext uri="{FF2B5EF4-FFF2-40B4-BE49-F238E27FC236}">
                  <a16:creationId xmlns:a16="http://schemas.microsoft.com/office/drawing/2014/main" id="{023DD86E-F90C-86AB-744F-090C1880FCF0}"/>
                </a:ext>
              </a:extLst>
            </p:cNvPr>
            <p:cNvGrpSpPr/>
            <p:nvPr/>
          </p:nvGrpSpPr>
          <p:grpSpPr>
            <a:xfrm>
              <a:off x="2903612" y="966230"/>
              <a:ext cx="3336776" cy="3515840"/>
              <a:chOff x="3189980" y="852175"/>
              <a:chExt cx="3435371" cy="3619726"/>
            </a:xfrm>
          </p:grpSpPr>
          <p:sp>
            <p:nvSpPr>
              <p:cNvPr id="8" name="Google Shape;353;p22">
                <a:extLst>
                  <a:ext uri="{FF2B5EF4-FFF2-40B4-BE49-F238E27FC236}">
                    <a16:creationId xmlns:a16="http://schemas.microsoft.com/office/drawing/2014/main" id="{E8B1277C-81B3-7555-161F-6F0606B739C7}"/>
                  </a:ext>
                </a:extLst>
              </p:cNvPr>
              <p:cNvSpPr/>
              <p:nvPr/>
            </p:nvSpPr>
            <p:spPr>
              <a:xfrm>
                <a:off x="4073650" y="4331602"/>
                <a:ext cx="240213" cy="140299"/>
              </a:xfrm>
              <a:custGeom>
                <a:avLst/>
                <a:gdLst/>
                <a:ahLst/>
                <a:cxnLst/>
                <a:rect l="l" t="t" r="r" b="b"/>
                <a:pathLst>
                  <a:path w="3438" h="2008" extrusionOk="0">
                    <a:moveTo>
                      <a:pt x="1702" y="0"/>
                    </a:moveTo>
                    <a:lnTo>
                      <a:pt x="1" y="655"/>
                    </a:lnTo>
                    <a:lnTo>
                      <a:pt x="481" y="2007"/>
                    </a:lnTo>
                    <a:lnTo>
                      <a:pt x="597" y="1964"/>
                    </a:lnTo>
                    <a:cubicBezTo>
                      <a:pt x="1092" y="1818"/>
                      <a:pt x="3055" y="1164"/>
                      <a:pt x="3317" y="946"/>
                    </a:cubicBezTo>
                    <a:cubicBezTo>
                      <a:pt x="3438" y="856"/>
                      <a:pt x="3308" y="828"/>
                      <a:pt x="3092" y="828"/>
                    </a:cubicBezTo>
                    <a:cubicBezTo>
                      <a:pt x="2712" y="828"/>
                      <a:pt x="2066" y="917"/>
                      <a:pt x="2066" y="917"/>
                    </a:cubicBezTo>
                    <a:lnTo>
                      <a:pt x="1702" y="0"/>
                    </a:lnTo>
                    <a:close/>
                  </a:path>
                </a:pathLst>
              </a:custGeom>
              <a:solidFill>
                <a:srgbClr val="7157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354;p22">
                <a:extLst>
                  <a:ext uri="{FF2B5EF4-FFF2-40B4-BE49-F238E27FC236}">
                    <a16:creationId xmlns:a16="http://schemas.microsoft.com/office/drawing/2014/main" id="{38227256-7BA3-1883-7B0C-65BD689D9AA1}"/>
                  </a:ext>
                </a:extLst>
              </p:cNvPr>
              <p:cNvSpPr/>
              <p:nvPr/>
            </p:nvSpPr>
            <p:spPr>
              <a:xfrm>
                <a:off x="4093982" y="4431445"/>
                <a:ext cx="57014" cy="36402"/>
              </a:xfrm>
              <a:custGeom>
                <a:avLst/>
                <a:gdLst/>
                <a:ahLst/>
                <a:cxnLst/>
                <a:rect l="l" t="t" r="r" b="b"/>
                <a:pathLst>
                  <a:path w="816" h="521" extrusionOk="0">
                    <a:moveTo>
                      <a:pt x="274" y="0"/>
                    </a:moveTo>
                    <a:cubicBezTo>
                      <a:pt x="182" y="0"/>
                      <a:pt x="89" y="20"/>
                      <a:pt x="1" y="55"/>
                    </a:cubicBezTo>
                    <a:lnTo>
                      <a:pt x="175" y="520"/>
                    </a:lnTo>
                    <a:lnTo>
                      <a:pt x="815" y="317"/>
                    </a:lnTo>
                    <a:cubicBezTo>
                      <a:pt x="742" y="200"/>
                      <a:pt x="611" y="84"/>
                      <a:pt x="451" y="26"/>
                    </a:cubicBezTo>
                    <a:cubicBezTo>
                      <a:pt x="394" y="8"/>
                      <a:pt x="334" y="0"/>
                      <a:pt x="274" y="0"/>
                    </a:cubicBezTo>
                    <a:close/>
                  </a:path>
                </a:pathLst>
              </a:custGeom>
              <a:solidFill>
                <a:srgbClr val="7157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355;p22">
                <a:extLst>
                  <a:ext uri="{FF2B5EF4-FFF2-40B4-BE49-F238E27FC236}">
                    <a16:creationId xmlns:a16="http://schemas.microsoft.com/office/drawing/2014/main" id="{6FCBBA4B-1717-2127-60D3-867F5645641E}"/>
                  </a:ext>
                </a:extLst>
              </p:cNvPr>
              <p:cNvSpPr/>
              <p:nvPr/>
            </p:nvSpPr>
            <p:spPr>
              <a:xfrm>
                <a:off x="4105161" y="4392528"/>
                <a:ext cx="203322" cy="79372"/>
              </a:xfrm>
              <a:custGeom>
                <a:avLst/>
                <a:gdLst/>
                <a:ahLst/>
                <a:cxnLst/>
                <a:rect l="l" t="t" r="r" b="b"/>
                <a:pathLst>
                  <a:path w="2910" h="1136" extrusionOk="0">
                    <a:moveTo>
                      <a:pt x="2909" y="1"/>
                    </a:moveTo>
                    <a:lnTo>
                      <a:pt x="2880" y="15"/>
                    </a:lnTo>
                    <a:lnTo>
                      <a:pt x="2778" y="59"/>
                    </a:lnTo>
                    <a:lnTo>
                      <a:pt x="2473" y="190"/>
                    </a:lnTo>
                    <a:cubicBezTo>
                      <a:pt x="2211" y="292"/>
                      <a:pt x="1848" y="437"/>
                      <a:pt x="1455" y="583"/>
                    </a:cubicBezTo>
                    <a:cubicBezTo>
                      <a:pt x="1296" y="642"/>
                      <a:pt x="1142" y="700"/>
                      <a:pt x="997" y="755"/>
                    </a:cubicBezTo>
                    <a:lnTo>
                      <a:pt x="997" y="755"/>
                    </a:lnTo>
                    <a:cubicBezTo>
                      <a:pt x="1146" y="702"/>
                      <a:pt x="1305" y="643"/>
                      <a:pt x="1470" y="583"/>
                    </a:cubicBezTo>
                    <a:cubicBezTo>
                      <a:pt x="1877" y="437"/>
                      <a:pt x="2240" y="292"/>
                      <a:pt x="2488" y="190"/>
                    </a:cubicBezTo>
                    <a:lnTo>
                      <a:pt x="2808" y="59"/>
                    </a:lnTo>
                    <a:lnTo>
                      <a:pt x="2895" y="15"/>
                    </a:lnTo>
                    <a:lnTo>
                      <a:pt x="2909" y="1"/>
                    </a:lnTo>
                    <a:close/>
                    <a:moveTo>
                      <a:pt x="997" y="755"/>
                    </a:moveTo>
                    <a:cubicBezTo>
                      <a:pt x="788" y="830"/>
                      <a:pt x="598" y="896"/>
                      <a:pt x="437" y="946"/>
                    </a:cubicBezTo>
                    <a:lnTo>
                      <a:pt x="131" y="1063"/>
                    </a:lnTo>
                    <a:lnTo>
                      <a:pt x="44" y="1092"/>
                    </a:lnTo>
                    <a:lnTo>
                      <a:pt x="1" y="1092"/>
                    </a:lnTo>
                    <a:lnTo>
                      <a:pt x="15" y="1135"/>
                    </a:lnTo>
                    <a:lnTo>
                      <a:pt x="117" y="1092"/>
                    </a:lnTo>
                    <a:lnTo>
                      <a:pt x="422" y="961"/>
                    </a:lnTo>
                    <a:cubicBezTo>
                      <a:pt x="587" y="909"/>
                      <a:pt x="783" y="836"/>
                      <a:pt x="997" y="755"/>
                    </a:cubicBezTo>
                    <a:close/>
                  </a:path>
                </a:pathLst>
              </a:custGeom>
              <a:solidFill>
                <a:srgbClr val="4FD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56;p22">
                <a:extLst>
                  <a:ext uri="{FF2B5EF4-FFF2-40B4-BE49-F238E27FC236}">
                    <a16:creationId xmlns:a16="http://schemas.microsoft.com/office/drawing/2014/main" id="{5B91D8B6-85E4-8DB4-C469-658358E5F103}"/>
                  </a:ext>
                </a:extLst>
              </p:cNvPr>
              <p:cNvSpPr/>
              <p:nvPr/>
            </p:nvSpPr>
            <p:spPr>
              <a:xfrm>
                <a:off x="4226105" y="4394624"/>
                <a:ext cx="2096" cy="12227"/>
              </a:xfrm>
              <a:custGeom>
                <a:avLst/>
                <a:gdLst/>
                <a:ahLst/>
                <a:cxnLst/>
                <a:rect l="l" t="t" r="r" b="b"/>
                <a:pathLst>
                  <a:path w="30" h="175" extrusionOk="0">
                    <a:moveTo>
                      <a:pt x="29" y="0"/>
                    </a:moveTo>
                    <a:lnTo>
                      <a:pt x="29" y="0"/>
                    </a:lnTo>
                    <a:cubicBezTo>
                      <a:pt x="15" y="44"/>
                      <a:pt x="0" y="102"/>
                      <a:pt x="0" y="175"/>
                    </a:cubicBezTo>
                    <a:cubicBezTo>
                      <a:pt x="15" y="116"/>
                      <a:pt x="29" y="73"/>
                      <a:pt x="29" y="0"/>
                    </a:cubicBezTo>
                    <a:close/>
                  </a:path>
                </a:pathLst>
              </a:custGeom>
              <a:solidFill>
                <a:srgbClr val="4FD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57;p22">
                <a:extLst>
                  <a:ext uri="{FF2B5EF4-FFF2-40B4-BE49-F238E27FC236}">
                    <a16:creationId xmlns:a16="http://schemas.microsoft.com/office/drawing/2014/main" id="{FF9B6391-F636-DF34-6464-7BBFED8A6713}"/>
                  </a:ext>
                </a:extLst>
              </p:cNvPr>
              <p:cNvSpPr/>
              <p:nvPr/>
            </p:nvSpPr>
            <p:spPr>
              <a:xfrm>
                <a:off x="4213878" y="4395602"/>
                <a:ext cx="6218" cy="9223"/>
              </a:xfrm>
              <a:custGeom>
                <a:avLst/>
                <a:gdLst/>
                <a:ahLst/>
                <a:cxnLst/>
                <a:rect l="l" t="t" r="r" b="b"/>
                <a:pathLst>
                  <a:path w="89" h="132" extrusionOk="0">
                    <a:moveTo>
                      <a:pt x="59" y="1"/>
                    </a:moveTo>
                    <a:cubicBezTo>
                      <a:pt x="59" y="1"/>
                      <a:pt x="44" y="15"/>
                      <a:pt x="30" y="59"/>
                    </a:cubicBezTo>
                    <a:cubicBezTo>
                      <a:pt x="1" y="88"/>
                      <a:pt x="15" y="131"/>
                      <a:pt x="15" y="131"/>
                    </a:cubicBezTo>
                    <a:cubicBezTo>
                      <a:pt x="15" y="131"/>
                      <a:pt x="30" y="102"/>
                      <a:pt x="44" y="73"/>
                    </a:cubicBezTo>
                    <a:cubicBezTo>
                      <a:pt x="59" y="30"/>
                      <a:pt x="88" y="1"/>
                      <a:pt x="59" y="1"/>
                    </a:cubicBezTo>
                    <a:close/>
                  </a:path>
                </a:pathLst>
              </a:custGeom>
              <a:solidFill>
                <a:srgbClr val="4FD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358;p22">
                <a:extLst>
                  <a:ext uri="{FF2B5EF4-FFF2-40B4-BE49-F238E27FC236}">
                    <a16:creationId xmlns:a16="http://schemas.microsoft.com/office/drawing/2014/main" id="{A70DB759-C48F-214B-2B7A-ED78D52A6E8B}"/>
                  </a:ext>
                </a:extLst>
              </p:cNvPr>
              <p:cNvSpPr/>
              <p:nvPr/>
            </p:nvSpPr>
            <p:spPr>
              <a:xfrm>
                <a:off x="4204725" y="4391550"/>
                <a:ext cx="12297" cy="4122"/>
              </a:xfrm>
              <a:custGeom>
                <a:avLst/>
                <a:gdLst/>
                <a:ahLst/>
                <a:cxnLst/>
                <a:rect l="l" t="t" r="r" b="b"/>
                <a:pathLst>
                  <a:path w="176" h="59" extrusionOk="0">
                    <a:moveTo>
                      <a:pt x="175" y="0"/>
                    </a:moveTo>
                    <a:cubicBezTo>
                      <a:pt x="146" y="0"/>
                      <a:pt x="103" y="0"/>
                      <a:pt x="88" y="15"/>
                    </a:cubicBezTo>
                    <a:cubicBezTo>
                      <a:pt x="45" y="15"/>
                      <a:pt x="30" y="44"/>
                      <a:pt x="1" y="59"/>
                    </a:cubicBezTo>
                    <a:cubicBezTo>
                      <a:pt x="30" y="59"/>
                      <a:pt x="74" y="59"/>
                      <a:pt x="88" y="44"/>
                    </a:cubicBezTo>
                    <a:cubicBezTo>
                      <a:pt x="146" y="15"/>
                      <a:pt x="175" y="0"/>
                      <a:pt x="175" y="0"/>
                    </a:cubicBezTo>
                    <a:close/>
                  </a:path>
                </a:pathLst>
              </a:custGeom>
              <a:solidFill>
                <a:srgbClr val="4FD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359;p22">
                <a:extLst>
                  <a:ext uri="{FF2B5EF4-FFF2-40B4-BE49-F238E27FC236}">
                    <a16:creationId xmlns:a16="http://schemas.microsoft.com/office/drawing/2014/main" id="{439F5EEA-692A-A1EF-967E-0A4ECBDB3883}"/>
                  </a:ext>
                </a:extLst>
              </p:cNvPr>
              <p:cNvSpPr/>
              <p:nvPr/>
            </p:nvSpPr>
            <p:spPr>
              <a:xfrm>
                <a:off x="4198647" y="4385471"/>
                <a:ext cx="14323" cy="4122"/>
              </a:xfrm>
              <a:custGeom>
                <a:avLst/>
                <a:gdLst/>
                <a:ahLst/>
                <a:cxnLst/>
                <a:rect l="l" t="t" r="r" b="b"/>
                <a:pathLst>
                  <a:path w="205" h="59" extrusionOk="0">
                    <a:moveTo>
                      <a:pt x="204" y="0"/>
                    </a:moveTo>
                    <a:cubicBezTo>
                      <a:pt x="175" y="0"/>
                      <a:pt x="132" y="15"/>
                      <a:pt x="102" y="29"/>
                    </a:cubicBezTo>
                    <a:cubicBezTo>
                      <a:pt x="99" y="25"/>
                      <a:pt x="93" y="24"/>
                      <a:pt x="85" y="24"/>
                    </a:cubicBezTo>
                    <a:cubicBezTo>
                      <a:pt x="65" y="24"/>
                      <a:pt x="33" y="37"/>
                      <a:pt x="1" y="58"/>
                    </a:cubicBezTo>
                    <a:lnTo>
                      <a:pt x="117" y="58"/>
                    </a:lnTo>
                    <a:cubicBezTo>
                      <a:pt x="146" y="58"/>
                      <a:pt x="190" y="29"/>
                      <a:pt x="204" y="0"/>
                    </a:cubicBezTo>
                    <a:close/>
                  </a:path>
                </a:pathLst>
              </a:custGeom>
              <a:solidFill>
                <a:srgbClr val="4FD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360;p22">
                <a:extLst>
                  <a:ext uri="{FF2B5EF4-FFF2-40B4-BE49-F238E27FC236}">
                    <a16:creationId xmlns:a16="http://schemas.microsoft.com/office/drawing/2014/main" id="{398F7214-4F7F-3671-C849-009AC1C3CFDA}"/>
                  </a:ext>
                </a:extLst>
              </p:cNvPr>
              <p:cNvSpPr/>
              <p:nvPr/>
            </p:nvSpPr>
            <p:spPr>
              <a:xfrm>
                <a:off x="4095030" y="4430258"/>
                <a:ext cx="55966" cy="23337"/>
              </a:xfrm>
              <a:custGeom>
                <a:avLst/>
                <a:gdLst/>
                <a:ahLst/>
                <a:cxnLst/>
                <a:rect l="l" t="t" r="r" b="b"/>
                <a:pathLst>
                  <a:path w="801" h="334" extrusionOk="0">
                    <a:moveTo>
                      <a:pt x="29" y="59"/>
                    </a:moveTo>
                    <a:cubicBezTo>
                      <a:pt x="25" y="59"/>
                      <a:pt x="20" y="62"/>
                      <a:pt x="16" y="65"/>
                    </a:cubicBezTo>
                    <a:lnTo>
                      <a:pt x="16" y="65"/>
                    </a:lnTo>
                    <a:cubicBezTo>
                      <a:pt x="20" y="63"/>
                      <a:pt x="24" y="61"/>
                      <a:pt x="30" y="59"/>
                    </a:cubicBezTo>
                    <a:lnTo>
                      <a:pt x="30" y="59"/>
                    </a:lnTo>
                    <a:cubicBezTo>
                      <a:pt x="29" y="59"/>
                      <a:pt x="29" y="59"/>
                      <a:pt x="29" y="59"/>
                    </a:cubicBezTo>
                    <a:close/>
                    <a:moveTo>
                      <a:pt x="16" y="65"/>
                    </a:moveTo>
                    <a:cubicBezTo>
                      <a:pt x="6" y="69"/>
                      <a:pt x="0" y="72"/>
                      <a:pt x="0" y="72"/>
                    </a:cubicBezTo>
                    <a:cubicBezTo>
                      <a:pt x="5" y="72"/>
                      <a:pt x="10" y="68"/>
                      <a:pt x="16" y="65"/>
                    </a:cubicBezTo>
                    <a:close/>
                    <a:moveTo>
                      <a:pt x="131" y="28"/>
                    </a:moveTo>
                    <a:cubicBezTo>
                      <a:pt x="90" y="36"/>
                      <a:pt x="54" y="49"/>
                      <a:pt x="30" y="59"/>
                    </a:cubicBezTo>
                    <a:lnTo>
                      <a:pt x="30" y="59"/>
                    </a:lnTo>
                    <a:cubicBezTo>
                      <a:pt x="34" y="59"/>
                      <a:pt x="39" y="62"/>
                      <a:pt x="44" y="72"/>
                    </a:cubicBezTo>
                    <a:cubicBezTo>
                      <a:pt x="73" y="43"/>
                      <a:pt x="87" y="43"/>
                      <a:pt x="131" y="28"/>
                    </a:cubicBezTo>
                    <a:close/>
                    <a:moveTo>
                      <a:pt x="291" y="1"/>
                    </a:moveTo>
                    <a:cubicBezTo>
                      <a:pt x="237" y="1"/>
                      <a:pt x="183" y="10"/>
                      <a:pt x="131" y="28"/>
                    </a:cubicBezTo>
                    <a:cubicBezTo>
                      <a:pt x="173" y="22"/>
                      <a:pt x="218" y="19"/>
                      <a:pt x="263" y="19"/>
                    </a:cubicBezTo>
                    <a:cubicBezTo>
                      <a:pt x="327" y="19"/>
                      <a:pt x="391" y="26"/>
                      <a:pt x="451" y="43"/>
                    </a:cubicBezTo>
                    <a:cubicBezTo>
                      <a:pt x="567" y="86"/>
                      <a:pt x="655" y="145"/>
                      <a:pt x="727" y="232"/>
                    </a:cubicBezTo>
                    <a:cubicBezTo>
                      <a:pt x="738" y="239"/>
                      <a:pt x="747" y="247"/>
                      <a:pt x="755" y="256"/>
                    </a:cubicBezTo>
                    <a:lnTo>
                      <a:pt x="755" y="256"/>
                    </a:lnTo>
                    <a:cubicBezTo>
                      <a:pt x="647" y="100"/>
                      <a:pt x="471" y="1"/>
                      <a:pt x="291" y="1"/>
                    </a:cubicBezTo>
                    <a:close/>
                    <a:moveTo>
                      <a:pt x="755" y="256"/>
                    </a:moveTo>
                    <a:lnTo>
                      <a:pt x="755" y="256"/>
                    </a:lnTo>
                    <a:cubicBezTo>
                      <a:pt x="766" y="271"/>
                      <a:pt x="776" y="288"/>
                      <a:pt x="786" y="305"/>
                    </a:cubicBezTo>
                    <a:cubicBezTo>
                      <a:pt x="786" y="305"/>
                      <a:pt x="787" y="306"/>
                      <a:pt x="787" y="306"/>
                    </a:cubicBezTo>
                    <a:lnTo>
                      <a:pt x="787" y="306"/>
                    </a:lnTo>
                    <a:cubicBezTo>
                      <a:pt x="779" y="290"/>
                      <a:pt x="769" y="272"/>
                      <a:pt x="755" y="256"/>
                    </a:cubicBezTo>
                    <a:close/>
                    <a:moveTo>
                      <a:pt x="787" y="306"/>
                    </a:moveTo>
                    <a:cubicBezTo>
                      <a:pt x="792" y="316"/>
                      <a:pt x="796" y="325"/>
                      <a:pt x="800" y="334"/>
                    </a:cubicBezTo>
                    <a:cubicBezTo>
                      <a:pt x="800" y="320"/>
                      <a:pt x="800" y="319"/>
                      <a:pt x="787" y="306"/>
                    </a:cubicBezTo>
                    <a:close/>
                  </a:path>
                </a:pathLst>
              </a:custGeom>
              <a:solidFill>
                <a:srgbClr val="4FD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361;p22">
                <a:extLst>
                  <a:ext uri="{FF2B5EF4-FFF2-40B4-BE49-F238E27FC236}">
                    <a16:creationId xmlns:a16="http://schemas.microsoft.com/office/drawing/2014/main" id="{8F279769-416A-FE33-7EF2-04B2DF20A02C}"/>
                  </a:ext>
                </a:extLst>
              </p:cNvPr>
              <p:cNvSpPr/>
              <p:nvPr/>
            </p:nvSpPr>
            <p:spPr>
              <a:xfrm>
                <a:off x="4088882" y="4380371"/>
                <a:ext cx="19424" cy="49887"/>
              </a:xfrm>
              <a:custGeom>
                <a:avLst/>
                <a:gdLst/>
                <a:ahLst/>
                <a:cxnLst/>
                <a:rect l="l" t="t" r="r" b="b"/>
                <a:pathLst>
                  <a:path w="278" h="714" extrusionOk="0">
                    <a:moveTo>
                      <a:pt x="1" y="0"/>
                    </a:moveTo>
                    <a:lnTo>
                      <a:pt x="1" y="0"/>
                    </a:lnTo>
                    <a:cubicBezTo>
                      <a:pt x="30" y="131"/>
                      <a:pt x="74" y="233"/>
                      <a:pt x="132" y="364"/>
                    </a:cubicBezTo>
                    <a:cubicBezTo>
                      <a:pt x="161" y="495"/>
                      <a:pt x="219" y="597"/>
                      <a:pt x="277" y="713"/>
                    </a:cubicBezTo>
                    <a:cubicBezTo>
                      <a:pt x="234" y="582"/>
                      <a:pt x="204" y="466"/>
                      <a:pt x="146" y="349"/>
                    </a:cubicBezTo>
                    <a:cubicBezTo>
                      <a:pt x="103" y="233"/>
                      <a:pt x="59" y="102"/>
                      <a:pt x="1" y="0"/>
                    </a:cubicBezTo>
                    <a:close/>
                  </a:path>
                </a:pathLst>
              </a:custGeom>
              <a:solidFill>
                <a:srgbClr val="4FD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62;p22">
                <a:extLst>
                  <a:ext uri="{FF2B5EF4-FFF2-40B4-BE49-F238E27FC236}">
                    <a16:creationId xmlns:a16="http://schemas.microsoft.com/office/drawing/2014/main" id="{CD9408FB-CB1C-EB05-4C25-E9F1BFBB6CB7}"/>
                  </a:ext>
                </a:extLst>
              </p:cNvPr>
              <p:cNvSpPr/>
              <p:nvPr/>
            </p:nvSpPr>
            <p:spPr>
              <a:xfrm>
                <a:off x="4162105" y="4422013"/>
                <a:ext cx="34586" cy="14323"/>
              </a:xfrm>
              <a:custGeom>
                <a:avLst/>
                <a:gdLst/>
                <a:ahLst/>
                <a:cxnLst/>
                <a:rect l="l" t="t" r="r" b="b"/>
                <a:pathLst>
                  <a:path w="495" h="205" extrusionOk="0">
                    <a:moveTo>
                      <a:pt x="495" y="1"/>
                    </a:moveTo>
                    <a:cubicBezTo>
                      <a:pt x="494" y="1"/>
                      <a:pt x="364" y="44"/>
                      <a:pt x="247" y="88"/>
                    </a:cubicBezTo>
                    <a:cubicBezTo>
                      <a:pt x="116" y="161"/>
                      <a:pt x="0" y="204"/>
                      <a:pt x="0" y="204"/>
                    </a:cubicBezTo>
                    <a:cubicBezTo>
                      <a:pt x="102" y="190"/>
                      <a:pt x="189" y="161"/>
                      <a:pt x="262" y="132"/>
                    </a:cubicBezTo>
                    <a:cubicBezTo>
                      <a:pt x="349" y="88"/>
                      <a:pt x="422" y="59"/>
                      <a:pt x="495" y="1"/>
                    </a:cubicBezTo>
                    <a:close/>
                  </a:path>
                </a:pathLst>
              </a:custGeom>
              <a:solidFill>
                <a:srgbClr val="4FD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363;p22">
                <a:extLst>
                  <a:ext uri="{FF2B5EF4-FFF2-40B4-BE49-F238E27FC236}">
                    <a16:creationId xmlns:a16="http://schemas.microsoft.com/office/drawing/2014/main" id="{83E8F018-956D-613A-77F5-5C509BEA2A78}"/>
                  </a:ext>
                </a:extLst>
              </p:cNvPr>
              <p:cNvSpPr/>
              <p:nvPr/>
            </p:nvSpPr>
            <p:spPr>
              <a:xfrm>
                <a:off x="4138699" y="4444511"/>
                <a:ext cx="5170" cy="6009"/>
              </a:xfrm>
              <a:custGeom>
                <a:avLst/>
                <a:gdLst/>
                <a:ahLst/>
                <a:cxnLst/>
                <a:rect l="l" t="t" r="r" b="b"/>
                <a:pathLst>
                  <a:path w="74" h="86" extrusionOk="0">
                    <a:moveTo>
                      <a:pt x="8" y="1"/>
                    </a:moveTo>
                    <a:cubicBezTo>
                      <a:pt x="3" y="1"/>
                      <a:pt x="1" y="4"/>
                      <a:pt x="1" y="13"/>
                    </a:cubicBezTo>
                    <a:lnTo>
                      <a:pt x="30" y="42"/>
                    </a:lnTo>
                    <a:lnTo>
                      <a:pt x="73" y="86"/>
                    </a:lnTo>
                    <a:cubicBezTo>
                      <a:pt x="73" y="86"/>
                      <a:pt x="73" y="42"/>
                      <a:pt x="44" y="28"/>
                    </a:cubicBezTo>
                    <a:cubicBezTo>
                      <a:pt x="34" y="18"/>
                      <a:pt x="17" y="1"/>
                      <a:pt x="8" y="1"/>
                    </a:cubicBezTo>
                    <a:close/>
                  </a:path>
                </a:pathLst>
              </a:custGeom>
              <a:solidFill>
                <a:srgbClr val="4FD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364;p22">
                <a:extLst>
                  <a:ext uri="{FF2B5EF4-FFF2-40B4-BE49-F238E27FC236}">
                    <a16:creationId xmlns:a16="http://schemas.microsoft.com/office/drawing/2014/main" id="{997FA44F-B10F-16A0-8529-144BFEB2C183}"/>
                  </a:ext>
                </a:extLst>
              </p:cNvPr>
              <p:cNvSpPr/>
              <p:nvPr/>
            </p:nvSpPr>
            <p:spPr>
              <a:xfrm>
                <a:off x="4125493" y="4436825"/>
                <a:ext cx="6149" cy="4611"/>
              </a:xfrm>
              <a:custGeom>
                <a:avLst/>
                <a:gdLst/>
                <a:ahLst/>
                <a:cxnLst/>
                <a:rect l="l" t="t" r="r" b="b"/>
                <a:pathLst>
                  <a:path w="88" h="66" extrusionOk="0">
                    <a:moveTo>
                      <a:pt x="5" y="1"/>
                    </a:moveTo>
                    <a:cubicBezTo>
                      <a:pt x="2" y="1"/>
                      <a:pt x="0" y="3"/>
                      <a:pt x="0" y="7"/>
                    </a:cubicBezTo>
                    <a:lnTo>
                      <a:pt x="44" y="51"/>
                    </a:lnTo>
                    <a:cubicBezTo>
                      <a:pt x="59" y="65"/>
                      <a:pt x="88" y="65"/>
                      <a:pt x="88" y="65"/>
                    </a:cubicBezTo>
                    <a:lnTo>
                      <a:pt x="59" y="21"/>
                    </a:lnTo>
                    <a:cubicBezTo>
                      <a:pt x="28" y="11"/>
                      <a:pt x="11" y="1"/>
                      <a:pt x="5" y="1"/>
                    </a:cubicBezTo>
                    <a:close/>
                  </a:path>
                </a:pathLst>
              </a:custGeom>
              <a:solidFill>
                <a:srgbClr val="4FD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365;p22">
                <a:extLst>
                  <a:ext uri="{FF2B5EF4-FFF2-40B4-BE49-F238E27FC236}">
                    <a16:creationId xmlns:a16="http://schemas.microsoft.com/office/drawing/2014/main" id="{4A67FEB1-D18F-6A91-557E-D1879860537E}"/>
                  </a:ext>
                </a:extLst>
              </p:cNvPr>
              <p:cNvSpPr/>
              <p:nvPr/>
            </p:nvSpPr>
            <p:spPr>
              <a:xfrm>
                <a:off x="4110541" y="4435847"/>
                <a:ext cx="8943" cy="1467"/>
              </a:xfrm>
              <a:custGeom>
                <a:avLst/>
                <a:gdLst/>
                <a:ahLst/>
                <a:cxnLst/>
                <a:rect l="l" t="t" r="r" b="b"/>
                <a:pathLst>
                  <a:path w="128" h="21" extrusionOk="0">
                    <a:moveTo>
                      <a:pt x="42" y="0"/>
                    </a:moveTo>
                    <a:cubicBezTo>
                      <a:pt x="19" y="0"/>
                      <a:pt x="1" y="11"/>
                      <a:pt x="11" y="21"/>
                    </a:cubicBezTo>
                    <a:lnTo>
                      <a:pt x="127" y="21"/>
                    </a:lnTo>
                    <a:cubicBezTo>
                      <a:pt x="127" y="21"/>
                      <a:pt x="113" y="6"/>
                      <a:pt x="69" y="6"/>
                    </a:cubicBezTo>
                    <a:cubicBezTo>
                      <a:pt x="61" y="2"/>
                      <a:pt x="51" y="0"/>
                      <a:pt x="42" y="0"/>
                    </a:cubicBezTo>
                    <a:close/>
                  </a:path>
                </a:pathLst>
              </a:custGeom>
              <a:solidFill>
                <a:srgbClr val="4FD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366;p22">
                <a:extLst>
                  <a:ext uri="{FF2B5EF4-FFF2-40B4-BE49-F238E27FC236}">
                    <a16:creationId xmlns:a16="http://schemas.microsoft.com/office/drawing/2014/main" id="{F64FDA7E-F549-D00A-F407-D3E97056E40A}"/>
                  </a:ext>
                </a:extLst>
              </p:cNvPr>
              <p:cNvSpPr/>
              <p:nvPr/>
            </p:nvSpPr>
            <p:spPr>
              <a:xfrm>
                <a:off x="4101109" y="4436266"/>
                <a:ext cx="5170" cy="2096"/>
              </a:xfrm>
              <a:custGeom>
                <a:avLst/>
                <a:gdLst/>
                <a:ahLst/>
                <a:cxnLst/>
                <a:rect l="l" t="t" r="r" b="b"/>
                <a:pathLst>
                  <a:path w="74" h="30" extrusionOk="0">
                    <a:moveTo>
                      <a:pt x="44" y="0"/>
                    </a:moveTo>
                    <a:lnTo>
                      <a:pt x="0" y="15"/>
                    </a:lnTo>
                    <a:cubicBezTo>
                      <a:pt x="0" y="15"/>
                      <a:pt x="29" y="29"/>
                      <a:pt x="44" y="29"/>
                    </a:cubicBezTo>
                    <a:cubicBezTo>
                      <a:pt x="59" y="29"/>
                      <a:pt x="73" y="29"/>
                      <a:pt x="73" y="15"/>
                    </a:cubicBezTo>
                    <a:cubicBezTo>
                      <a:pt x="73" y="0"/>
                      <a:pt x="59" y="0"/>
                      <a:pt x="44" y="0"/>
                    </a:cubicBezTo>
                    <a:close/>
                  </a:path>
                </a:pathLst>
              </a:custGeom>
              <a:solidFill>
                <a:srgbClr val="4FD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367;p22">
                <a:extLst>
                  <a:ext uri="{FF2B5EF4-FFF2-40B4-BE49-F238E27FC236}">
                    <a16:creationId xmlns:a16="http://schemas.microsoft.com/office/drawing/2014/main" id="{C108C5E2-F522-474F-1FBB-05B83A75ADDB}"/>
                  </a:ext>
                </a:extLst>
              </p:cNvPr>
              <p:cNvSpPr/>
              <p:nvPr/>
            </p:nvSpPr>
            <p:spPr>
              <a:xfrm>
                <a:off x="4116340" y="4358991"/>
                <a:ext cx="8175" cy="23476"/>
              </a:xfrm>
              <a:custGeom>
                <a:avLst/>
                <a:gdLst/>
                <a:ahLst/>
                <a:cxnLst/>
                <a:rect l="l" t="t" r="r" b="b"/>
                <a:pathLst>
                  <a:path w="117" h="336" extrusionOk="0">
                    <a:moveTo>
                      <a:pt x="15" y="1"/>
                    </a:moveTo>
                    <a:cubicBezTo>
                      <a:pt x="1" y="1"/>
                      <a:pt x="1" y="88"/>
                      <a:pt x="15" y="176"/>
                    </a:cubicBezTo>
                    <a:cubicBezTo>
                      <a:pt x="44" y="263"/>
                      <a:pt x="73" y="336"/>
                      <a:pt x="88" y="336"/>
                    </a:cubicBezTo>
                    <a:cubicBezTo>
                      <a:pt x="117" y="336"/>
                      <a:pt x="117" y="248"/>
                      <a:pt x="88" y="161"/>
                    </a:cubicBezTo>
                    <a:cubicBezTo>
                      <a:pt x="73" y="74"/>
                      <a:pt x="44" y="1"/>
                      <a:pt x="15" y="1"/>
                    </a:cubicBezTo>
                    <a:close/>
                  </a:path>
                </a:pathLst>
              </a:custGeom>
              <a:solidFill>
                <a:srgbClr val="4FD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368;p22">
                <a:extLst>
                  <a:ext uri="{FF2B5EF4-FFF2-40B4-BE49-F238E27FC236}">
                    <a16:creationId xmlns:a16="http://schemas.microsoft.com/office/drawing/2014/main" id="{71E00C3D-8DDB-5290-3964-8A826212FB37}"/>
                  </a:ext>
                </a:extLst>
              </p:cNvPr>
              <p:cNvSpPr/>
              <p:nvPr/>
            </p:nvSpPr>
            <p:spPr>
              <a:xfrm>
                <a:off x="4125493" y="4407830"/>
                <a:ext cx="5170" cy="2096"/>
              </a:xfrm>
              <a:custGeom>
                <a:avLst/>
                <a:gdLst/>
                <a:ahLst/>
                <a:cxnLst/>
                <a:rect l="l" t="t" r="r" b="b"/>
                <a:pathLst>
                  <a:path w="74" h="30" extrusionOk="0">
                    <a:moveTo>
                      <a:pt x="73" y="0"/>
                    </a:moveTo>
                    <a:cubicBezTo>
                      <a:pt x="71" y="0"/>
                      <a:pt x="70" y="1"/>
                      <a:pt x="68" y="2"/>
                    </a:cubicBezTo>
                    <a:lnTo>
                      <a:pt x="68" y="2"/>
                    </a:lnTo>
                    <a:cubicBezTo>
                      <a:pt x="71" y="0"/>
                      <a:pt x="73" y="0"/>
                      <a:pt x="73" y="0"/>
                    </a:cubicBezTo>
                    <a:close/>
                    <a:moveTo>
                      <a:pt x="20" y="16"/>
                    </a:moveTo>
                    <a:cubicBezTo>
                      <a:pt x="7" y="16"/>
                      <a:pt x="0" y="29"/>
                      <a:pt x="0" y="29"/>
                    </a:cubicBezTo>
                    <a:lnTo>
                      <a:pt x="44" y="29"/>
                    </a:lnTo>
                    <a:cubicBezTo>
                      <a:pt x="34" y="20"/>
                      <a:pt x="26" y="16"/>
                      <a:pt x="20" y="16"/>
                    </a:cubicBezTo>
                    <a:close/>
                    <a:moveTo>
                      <a:pt x="68" y="2"/>
                    </a:moveTo>
                    <a:lnTo>
                      <a:pt x="68" y="2"/>
                    </a:lnTo>
                    <a:cubicBezTo>
                      <a:pt x="63" y="4"/>
                      <a:pt x="53" y="11"/>
                      <a:pt x="44" y="29"/>
                    </a:cubicBezTo>
                    <a:cubicBezTo>
                      <a:pt x="57" y="29"/>
                      <a:pt x="58" y="7"/>
                      <a:pt x="68" y="2"/>
                    </a:cubicBezTo>
                    <a:close/>
                  </a:path>
                </a:pathLst>
              </a:custGeom>
              <a:solidFill>
                <a:srgbClr val="4FD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 name="Google Shape;369;p22">
                <a:extLst>
                  <a:ext uri="{FF2B5EF4-FFF2-40B4-BE49-F238E27FC236}">
                    <a16:creationId xmlns:a16="http://schemas.microsoft.com/office/drawing/2014/main" id="{19EABF06-C6E3-2E06-79D7-5AFB43CCC004}"/>
                  </a:ext>
                </a:extLst>
              </p:cNvPr>
              <p:cNvGrpSpPr/>
              <p:nvPr/>
            </p:nvGrpSpPr>
            <p:grpSpPr>
              <a:xfrm>
                <a:off x="3189980" y="852175"/>
                <a:ext cx="3435371" cy="3611114"/>
                <a:chOff x="3189980" y="852175"/>
                <a:chExt cx="3435371" cy="3611114"/>
              </a:xfrm>
            </p:grpSpPr>
            <p:sp>
              <p:nvSpPr>
                <p:cNvPr id="25" name="Google Shape;370;p22">
                  <a:extLst>
                    <a:ext uri="{FF2B5EF4-FFF2-40B4-BE49-F238E27FC236}">
                      <a16:creationId xmlns:a16="http://schemas.microsoft.com/office/drawing/2014/main" id="{CBD499BA-9FF7-74D8-6C34-416C21CFE174}"/>
                    </a:ext>
                  </a:extLst>
                </p:cNvPr>
                <p:cNvSpPr/>
                <p:nvPr/>
              </p:nvSpPr>
              <p:spPr>
                <a:xfrm>
                  <a:off x="5551178" y="1926278"/>
                  <a:ext cx="199269" cy="205348"/>
                </a:xfrm>
                <a:custGeom>
                  <a:avLst/>
                  <a:gdLst/>
                  <a:ahLst/>
                  <a:cxnLst/>
                  <a:rect l="l" t="t" r="r" b="b"/>
                  <a:pathLst>
                    <a:path w="2852" h="2939" extrusionOk="0">
                      <a:moveTo>
                        <a:pt x="2226" y="1"/>
                      </a:moveTo>
                      <a:lnTo>
                        <a:pt x="2226" y="1"/>
                      </a:lnTo>
                      <a:cubicBezTo>
                        <a:pt x="2226" y="15"/>
                        <a:pt x="1" y="757"/>
                        <a:pt x="830" y="2939"/>
                      </a:cubicBezTo>
                      <a:cubicBezTo>
                        <a:pt x="830" y="2939"/>
                        <a:pt x="2851" y="2342"/>
                        <a:pt x="2226" y="1"/>
                      </a:cubicBezTo>
                      <a:close/>
                    </a:path>
                  </a:pathLst>
                </a:custGeom>
                <a:solidFill>
                  <a:srgbClr val="48BA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71;p22">
                  <a:extLst>
                    <a:ext uri="{FF2B5EF4-FFF2-40B4-BE49-F238E27FC236}">
                      <a16:creationId xmlns:a16="http://schemas.microsoft.com/office/drawing/2014/main" id="{E72D289E-7F94-72E8-96C0-FF809385414F}"/>
                    </a:ext>
                  </a:extLst>
                </p:cNvPr>
                <p:cNvSpPr/>
                <p:nvPr/>
              </p:nvSpPr>
              <p:spPr>
                <a:xfrm>
                  <a:off x="4812449" y="2346961"/>
                  <a:ext cx="144351" cy="148474"/>
                </a:xfrm>
                <a:custGeom>
                  <a:avLst/>
                  <a:gdLst/>
                  <a:ahLst/>
                  <a:cxnLst/>
                  <a:rect l="l" t="t" r="r" b="b"/>
                  <a:pathLst>
                    <a:path w="2066" h="2125" extrusionOk="0">
                      <a:moveTo>
                        <a:pt x="1673" y="1"/>
                      </a:moveTo>
                      <a:cubicBezTo>
                        <a:pt x="1673" y="1"/>
                        <a:pt x="0" y="466"/>
                        <a:pt x="553" y="2124"/>
                      </a:cubicBezTo>
                      <a:cubicBezTo>
                        <a:pt x="553" y="2124"/>
                        <a:pt x="2065" y="1746"/>
                        <a:pt x="1673" y="1"/>
                      </a:cubicBezTo>
                      <a:close/>
                    </a:path>
                  </a:pathLst>
                </a:custGeom>
                <a:solidFill>
                  <a:srgbClr val="48BA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372;p22">
                  <a:extLst>
                    <a:ext uri="{FF2B5EF4-FFF2-40B4-BE49-F238E27FC236}">
                      <a16:creationId xmlns:a16="http://schemas.microsoft.com/office/drawing/2014/main" id="{6B48ACD2-4ECC-B361-CA46-9E28A5C8E2AE}"/>
                    </a:ext>
                  </a:extLst>
                </p:cNvPr>
                <p:cNvSpPr/>
                <p:nvPr/>
              </p:nvSpPr>
              <p:spPr>
                <a:xfrm>
                  <a:off x="3529997" y="1357960"/>
                  <a:ext cx="227706" cy="105224"/>
                </a:xfrm>
                <a:custGeom>
                  <a:avLst/>
                  <a:gdLst/>
                  <a:ahLst/>
                  <a:cxnLst/>
                  <a:rect l="l" t="t" r="r" b="b"/>
                  <a:pathLst>
                    <a:path w="3259" h="1506" extrusionOk="0">
                      <a:moveTo>
                        <a:pt x="1449" y="0"/>
                      </a:moveTo>
                      <a:cubicBezTo>
                        <a:pt x="1032" y="0"/>
                        <a:pt x="547" y="123"/>
                        <a:pt x="1" y="455"/>
                      </a:cubicBezTo>
                      <a:cubicBezTo>
                        <a:pt x="1" y="477"/>
                        <a:pt x="724" y="1506"/>
                        <a:pt x="1846" y="1506"/>
                      </a:cubicBezTo>
                      <a:cubicBezTo>
                        <a:pt x="2266" y="1506"/>
                        <a:pt x="2743" y="1361"/>
                        <a:pt x="3259" y="964"/>
                      </a:cubicBezTo>
                      <a:cubicBezTo>
                        <a:pt x="3259" y="964"/>
                        <a:pt x="2618" y="0"/>
                        <a:pt x="1449" y="0"/>
                      </a:cubicBezTo>
                      <a:close/>
                    </a:path>
                  </a:pathLst>
                </a:custGeom>
                <a:solidFill>
                  <a:srgbClr val="48BA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373;p22">
                  <a:extLst>
                    <a:ext uri="{FF2B5EF4-FFF2-40B4-BE49-F238E27FC236}">
                      <a16:creationId xmlns:a16="http://schemas.microsoft.com/office/drawing/2014/main" id="{1923AAB6-F2ED-823D-4FD6-536F174516F2}"/>
                    </a:ext>
                  </a:extLst>
                </p:cNvPr>
                <p:cNvSpPr/>
                <p:nvPr/>
              </p:nvSpPr>
              <p:spPr>
                <a:xfrm>
                  <a:off x="3884654" y="2497530"/>
                  <a:ext cx="235811" cy="109486"/>
                </a:xfrm>
                <a:custGeom>
                  <a:avLst/>
                  <a:gdLst/>
                  <a:ahLst/>
                  <a:cxnLst/>
                  <a:rect l="l" t="t" r="r" b="b"/>
                  <a:pathLst>
                    <a:path w="3375" h="1567" extrusionOk="0">
                      <a:moveTo>
                        <a:pt x="1968" y="1"/>
                      </a:moveTo>
                      <a:cubicBezTo>
                        <a:pt x="1383" y="1"/>
                        <a:pt x="681" y="239"/>
                        <a:pt x="1" y="1060"/>
                      </a:cubicBezTo>
                      <a:cubicBezTo>
                        <a:pt x="1" y="1060"/>
                        <a:pt x="688" y="1567"/>
                        <a:pt x="1535" y="1567"/>
                      </a:cubicBezTo>
                      <a:cubicBezTo>
                        <a:pt x="2130" y="1567"/>
                        <a:pt x="2804" y="1316"/>
                        <a:pt x="3375" y="464"/>
                      </a:cubicBezTo>
                      <a:cubicBezTo>
                        <a:pt x="3375" y="464"/>
                        <a:pt x="2783" y="1"/>
                        <a:pt x="1968" y="1"/>
                      </a:cubicBezTo>
                      <a:close/>
                    </a:path>
                  </a:pathLst>
                </a:custGeom>
                <a:solidFill>
                  <a:srgbClr val="4FD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374;p22">
                  <a:extLst>
                    <a:ext uri="{FF2B5EF4-FFF2-40B4-BE49-F238E27FC236}">
                      <a16:creationId xmlns:a16="http://schemas.microsoft.com/office/drawing/2014/main" id="{7C01D4EA-4405-DF12-E26A-D83C1D4B9451}"/>
                    </a:ext>
                  </a:extLst>
                </p:cNvPr>
                <p:cNvSpPr/>
                <p:nvPr/>
              </p:nvSpPr>
              <p:spPr>
                <a:xfrm>
                  <a:off x="4272848" y="2647749"/>
                  <a:ext cx="161609" cy="159653"/>
                </a:xfrm>
                <a:custGeom>
                  <a:avLst/>
                  <a:gdLst/>
                  <a:ahLst/>
                  <a:cxnLst/>
                  <a:rect l="l" t="t" r="r" b="b"/>
                  <a:pathLst>
                    <a:path w="2313" h="2285" extrusionOk="0">
                      <a:moveTo>
                        <a:pt x="1120" y="1"/>
                      </a:moveTo>
                      <a:cubicBezTo>
                        <a:pt x="1120" y="1"/>
                        <a:pt x="0" y="961"/>
                        <a:pt x="1091" y="2284"/>
                      </a:cubicBezTo>
                      <a:cubicBezTo>
                        <a:pt x="1091" y="2270"/>
                        <a:pt x="2313" y="1164"/>
                        <a:pt x="1120" y="1"/>
                      </a:cubicBezTo>
                      <a:close/>
                    </a:path>
                  </a:pathLst>
                </a:custGeom>
                <a:solidFill>
                  <a:srgbClr val="AB9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75;p22">
                  <a:extLst>
                    <a:ext uri="{FF2B5EF4-FFF2-40B4-BE49-F238E27FC236}">
                      <a16:creationId xmlns:a16="http://schemas.microsoft.com/office/drawing/2014/main" id="{954F5839-BB54-7175-346A-493CD8791C2C}"/>
                    </a:ext>
                  </a:extLst>
                </p:cNvPr>
                <p:cNvSpPr/>
                <p:nvPr/>
              </p:nvSpPr>
              <p:spPr>
                <a:xfrm>
                  <a:off x="5294129" y="852175"/>
                  <a:ext cx="274379" cy="282554"/>
                </a:xfrm>
                <a:custGeom>
                  <a:avLst/>
                  <a:gdLst/>
                  <a:ahLst/>
                  <a:cxnLst/>
                  <a:rect l="l" t="t" r="r" b="b"/>
                  <a:pathLst>
                    <a:path w="3927" h="4044" extrusionOk="0">
                      <a:moveTo>
                        <a:pt x="3098" y="1"/>
                      </a:moveTo>
                      <a:cubicBezTo>
                        <a:pt x="3069" y="15"/>
                        <a:pt x="0" y="1033"/>
                        <a:pt x="1164" y="4044"/>
                      </a:cubicBezTo>
                      <a:cubicBezTo>
                        <a:pt x="1164" y="4044"/>
                        <a:pt x="3927" y="3215"/>
                        <a:pt x="3098" y="1"/>
                      </a:cubicBezTo>
                      <a:close/>
                    </a:path>
                  </a:pathLst>
                </a:custGeom>
                <a:solidFill>
                  <a:srgbClr val="48BA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76;p22">
                  <a:extLst>
                    <a:ext uri="{FF2B5EF4-FFF2-40B4-BE49-F238E27FC236}">
                      <a16:creationId xmlns:a16="http://schemas.microsoft.com/office/drawing/2014/main" id="{3550E083-AED2-6D62-509F-39DD754C51D4}"/>
                    </a:ext>
                  </a:extLst>
                </p:cNvPr>
                <p:cNvSpPr/>
                <p:nvPr/>
              </p:nvSpPr>
              <p:spPr>
                <a:xfrm>
                  <a:off x="5194006" y="889765"/>
                  <a:ext cx="160142" cy="158605"/>
                </a:xfrm>
                <a:custGeom>
                  <a:avLst/>
                  <a:gdLst/>
                  <a:ahLst/>
                  <a:cxnLst/>
                  <a:rect l="l" t="t" r="r" b="b"/>
                  <a:pathLst>
                    <a:path w="2292" h="2270" extrusionOk="0">
                      <a:moveTo>
                        <a:pt x="1171" y="1"/>
                      </a:moveTo>
                      <a:cubicBezTo>
                        <a:pt x="1171" y="1"/>
                        <a:pt x="1" y="1157"/>
                        <a:pt x="1215" y="2270"/>
                      </a:cubicBezTo>
                      <a:cubicBezTo>
                        <a:pt x="1215" y="2270"/>
                        <a:pt x="2291" y="1266"/>
                        <a:pt x="1171" y="1"/>
                      </a:cubicBezTo>
                      <a:cubicBezTo>
                        <a:pt x="1171" y="1"/>
                        <a:pt x="1171" y="1"/>
                        <a:pt x="1171" y="1"/>
                      </a:cubicBezTo>
                      <a:close/>
                    </a:path>
                  </a:pathLst>
                </a:custGeom>
                <a:solidFill>
                  <a:srgbClr val="0EB1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77;p22">
                  <a:extLst>
                    <a:ext uri="{FF2B5EF4-FFF2-40B4-BE49-F238E27FC236}">
                      <a16:creationId xmlns:a16="http://schemas.microsoft.com/office/drawing/2014/main" id="{E274D543-3C5C-CFBF-6FAC-C11E5A2F68BD}"/>
                    </a:ext>
                  </a:extLst>
                </p:cNvPr>
                <p:cNvSpPr/>
                <p:nvPr/>
              </p:nvSpPr>
              <p:spPr>
                <a:xfrm>
                  <a:off x="6422030" y="1942138"/>
                  <a:ext cx="157627" cy="71756"/>
                </a:xfrm>
                <a:custGeom>
                  <a:avLst/>
                  <a:gdLst/>
                  <a:ahLst/>
                  <a:cxnLst/>
                  <a:rect l="l" t="t" r="r" b="b"/>
                  <a:pathLst>
                    <a:path w="2256" h="1027" extrusionOk="0">
                      <a:moveTo>
                        <a:pt x="1029" y="0"/>
                      </a:moveTo>
                      <a:cubicBezTo>
                        <a:pt x="734" y="0"/>
                        <a:pt x="390" y="91"/>
                        <a:pt x="1" y="341"/>
                      </a:cubicBezTo>
                      <a:lnTo>
                        <a:pt x="1" y="341"/>
                      </a:lnTo>
                      <a:cubicBezTo>
                        <a:pt x="1" y="341"/>
                        <a:pt x="1" y="340"/>
                        <a:pt x="1" y="340"/>
                      </a:cubicBezTo>
                      <a:lnTo>
                        <a:pt x="1" y="340"/>
                      </a:lnTo>
                      <a:cubicBezTo>
                        <a:pt x="1" y="340"/>
                        <a:pt x="1" y="341"/>
                        <a:pt x="1" y="341"/>
                      </a:cubicBezTo>
                      <a:cubicBezTo>
                        <a:pt x="1" y="341"/>
                        <a:pt x="1" y="341"/>
                        <a:pt x="1" y="341"/>
                      </a:cubicBezTo>
                      <a:lnTo>
                        <a:pt x="1" y="341"/>
                      </a:lnTo>
                      <a:cubicBezTo>
                        <a:pt x="17" y="357"/>
                        <a:pt x="514" y="1026"/>
                        <a:pt x="1270" y="1026"/>
                      </a:cubicBezTo>
                      <a:cubicBezTo>
                        <a:pt x="1564" y="1026"/>
                        <a:pt x="1896" y="926"/>
                        <a:pt x="2255" y="646"/>
                      </a:cubicBezTo>
                      <a:cubicBezTo>
                        <a:pt x="2255" y="646"/>
                        <a:pt x="1817" y="0"/>
                        <a:pt x="1029" y="0"/>
                      </a:cubicBezTo>
                      <a:close/>
                    </a:path>
                  </a:pathLst>
                </a:custGeom>
                <a:solidFill>
                  <a:srgbClr val="48BA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78;p22">
                  <a:extLst>
                    <a:ext uri="{FF2B5EF4-FFF2-40B4-BE49-F238E27FC236}">
                      <a16:creationId xmlns:a16="http://schemas.microsoft.com/office/drawing/2014/main" id="{122BEDEB-C0B6-257F-8AE6-EC67314C8434}"/>
                    </a:ext>
                  </a:extLst>
                </p:cNvPr>
                <p:cNvSpPr/>
                <p:nvPr/>
              </p:nvSpPr>
              <p:spPr>
                <a:xfrm>
                  <a:off x="5664017" y="985276"/>
                  <a:ext cx="101661" cy="101731"/>
                </a:xfrm>
                <a:custGeom>
                  <a:avLst/>
                  <a:gdLst/>
                  <a:ahLst/>
                  <a:cxnLst/>
                  <a:rect l="l" t="t" r="r" b="b"/>
                  <a:pathLst>
                    <a:path w="1455" h="1456" extrusionOk="0">
                      <a:moveTo>
                        <a:pt x="844" y="1"/>
                      </a:moveTo>
                      <a:cubicBezTo>
                        <a:pt x="829" y="1"/>
                        <a:pt x="0" y="626"/>
                        <a:pt x="669" y="1455"/>
                      </a:cubicBezTo>
                      <a:cubicBezTo>
                        <a:pt x="669" y="1455"/>
                        <a:pt x="1454" y="903"/>
                        <a:pt x="844" y="1"/>
                      </a:cubicBezTo>
                      <a:close/>
                    </a:path>
                  </a:pathLst>
                </a:custGeom>
                <a:solidFill>
                  <a:srgbClr val="0EB1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79;p22">
                  <a:extLst>
                    <a:ext uri="{FF2B5EF4-FFF2-40B4-BE49-F238E27FC236}">
                      <a16:creationId xmlns:a16="http://schemas.microsoft.com/office/drawing/2014/main" id="{24E4B5F2-DCC9-22C9-139B-FE4F1BA5444B}"/>
                    </a:ext>
                  </a:extLst>
                </p:cNvPr>
                <p:cNvSpPr/>
                <p:nvPr/>
              </p:nvSpPr>
              <p:spPr>
                <a:xfrm>
                  <a:off x="3908060" y="1160090"/>
                  <a:ext cx="256143" cy="248039"/>
                </a:xfrm>
                <a:custGeom>
                  <a:avLst/>
                  <a:gdLst/>
                  <a:ahLst/>
                  <a:cxnLst/>
                  <a:rect l="l" t="t" r="r" b="b"/>
                  <a:pathLst>
                    <a:path w="3666" h="3550" extrusionOk="0">
                      <a:moveTo>
                        <a:pt x="1280" y="0"/>
                      </a:moveTo>
                      <a:lnTo>
                        <a:pt x="1280" y="0"/>
                      </a:lnTo>
                      <a:cubicBezTo>
                        <a:pt x="1280" y="1"/>
                        <a:pt x="0" y="2386"/>
                        <a:pt x="2458" y="3549"/>
                      </a:cubicBezTo>
                      <a:cubicBezTo>
                        <a:pt x="2458" y="3549"/>
                        <a:pt x="3665" y="1440"/>
                        <a:pt x="1280" y="0"/>
                      </a:cubicBezTo>
                      <a:close/>
                    </a:path>
                  </a:pathLst>
                </a:custGeom>
                <a:solidFill>
                  <a:srgbClr val="4FD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80;p22">
                  <a:extLst>
                    <a:ext uri="{FF2B5EF4-FFF2-40B4-BE49-F238E27FC236}">
                      <a16:creationId xmlns:a16="http://schemas.microsoft.com/office/drawing/2014/main" id="{054C23EB-5F19-5EB4-3965-FF54FE93D175}"/>
                    </a:ext>
                  </a:extLst>
                </p:cNvPr>
                <p:cNvSpPr/>
                <p:nvPr/>
              </p:nvSpPr>
              <p:spPr>
                <a:xfrm>
                  <a:off x="4197668" y="1566590"/>
                  <a:ext cx="154483" cy="333350"/>
                </a:xfrm>
                <a:custGeom>
                  <a:avLst/>
                  <a:gdLst/>
                  <a:ahLst/>
                  <a:cxnLst/>
                  <a:rect l="l" t="t" r="r" b="b"/>
                  <a:pathLst>
                    <a:path w="2211" h="4771" extrusionOk="0">
                      <a:moveTo>
                        <a:pt x="713" y="0"/>
                      </a:moveTo>
                      <a:lnTo>
                        <a:pt x="0" y="262"/>
                      </a:lnTo>
                      <a:lnTo>
                        <a:pt x="349" y="2371"/>
                      </a:lnTo>
                      <a:cubicBezTo>
                        <a:pt x="393" y="2371"/>
                        <a:pt x="407" y="2385"/>
                        <a:pt x="436" y="2400"/>
                      </a:cubicBezTo>
                      <a:cubicBezTo>
                        <a:pt x="553" y="2443"/>
                        <a:pt x="640" y="2516"/>
                        <a:pt x="713" y="2603"/>
                      </a:cubicBezTo>
                      <a:cubicBezTo>
                        <a:pt x="829" y="2734"/>
                        <a:pt x="931" y="2880"/>
                        <a:pt x="1018" y="3025"/>
                      </a:cubicBezTo>
                      <a:lnTo>
                        <a:pt x="1382" y="3534"/>
                      </a:lnTo>
                      <a:cubicBezTo>
                        <a:pt x="1644" y="3898"/>
                        <a:pt x="1862" y="4232"/>
                        <a:pt x="2022" y="4480"/>
                      </a:cubicBezTo>
                      <a:cubicBezTo>
                        <a:pt x="2094" y="4596"/>
                        <a:pt x="2167" y="4698"/>
                        <a:pt x="2211" y="4771"/>
                      </a:cubicBezTo>
                      <a:lnTo>
                        <a:pt x="1774" y="3360"/>
                      </a:lnTo>
                      <a:cubicBezTo>
                        <a:pt x="1716" y="3272"/>
                        <a:pt x="1658" y="3185"/>
                        <a:pt x="1600" y="3112"/>
                      </a:cubicBezTo>
                      <a:cubicBezTo>
                        <a:pt x="1425" y="2923"/>
                        <a:pt x="1222" y="2763"/>
                        <a:pt x="1004" y="2633"/>
                      </a:cubicBezTo>
                      <a:cubicBezTo>
                        <a:pt x="785" y="2502"/>
                        <a:pt x="582" y="2327"/>
                        <a:pt x="436" y="2109"/>
                      </a:cubicBezTo>
                      <a:cubicBezTo>
                        <a:pt x="407" y="2036"/>
                        <a:pt x="364" y="1964"/>
                        <a:pt x="349" y="1891"/>
                      </a:cubicBezTo>
                      <a:lnTo>
                        <a:pt x="349" y="1804"/>
                      </a:lnTo>
                      <a:cubicBezTo>
                        <a:pt x="393" y="1891"/>
                        <a:pt x="422" y="2007"/>
                        <a:pt x="480" y="2094"/>
                      </a:cubicBezTo>
                      <a:cubicBezTo>
                        <a:pt x="625" y="2298"/>
                        <a:pt x="829" y="2473"/>
                        <a:pt x="1047" y="2603"/>
                      </a:cubicBezTo>
                      <a:cubicBezTo>
                        <a:pt x="1265" y="2734"/>
                        <a:pt x="1454" y="2894"/>
                        <a:pt x="1644" y="3098"/>
                      </a:cubicBezTo>
                      <a:cubicBezTo>
                        <a:pt x="1673" y="3127"/>
                        <a:pt x="1716" y="3185"/>
                        <a:pt x="1731" y="3229"/>
                      </a:cubicBezTo>
                      <a:lnTo>
                        <a:pt x="713" y="0"/>
                      </a:lnTo>
                      <a:close/>
                    </a:path>
                  </a:pathLst>
                </a:custGeom>
                <a:solidFill>
                  <a:srgbClr val="7157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81;p22">
                  <a:extLst>
                    <a:ext uri="{FF2B5EF4-FFF2-40B4-BE49-F238E27FC236}">
                      <a16:creationId xmlns:a16="http://schemas.microsoft.com/office/drawing/2014/main" id="{E96E5926-2A88-22B8-52F1-4DEF13C20AF9}"/>
                    </a:ext>
                  </a:extLst>
                </p:cNvPr>
                <p:cNvSpPr/>
                <p:nvPr/>
              </p:nvSpPr>
              <p:spPr>
                <a:xfrm>
                  <a:off x="4111240" y="2378472"/>
                  <a:ext cx="274449" cy="228754"/>
                </a:xfrm>
                <a:custGeom>
                  <a:avLst/>
                  <a:gdLst/>
                  <a:ahLst/>
                  <a:cxnLst/>
                  <a:rect l="l" t="t" r="r" b="b"/>
                  <a:pathLst>
                    <a:path w="3928" h="3274" extrusionOk="0">
                      <a:moveTo>
                        <a:pt x="1" y="1"/>
                      </a:moveTo>
                      <a:lnTo>
                        <a:pt x="15" y="73"/>
                      </a:lnTo>
                      <a:cubicBezTo>
                        <a:pt x="132" y="466"/>
                        <a:pt x="219" y="815"/>
                        <a:pt x="263" y="1092"/>
                      </a:cubicBezTo>
                      <a:cubicBezTo>
                        <a:pt x="277" y="1222"/>
                        <a:pt x="292" y="1324"/>
                        <a:pt x="306" y="1397"/>
                      </a:cubicBezTo>
                      <a:lnTo>
                        <a:pt x="306" y="1455"/>
                      </a:lnTo>
                      <a:lnTo>
                        <a:pt x="554" y="1702"/>
                      </a:lnTo>
                      <a:lnTo>
                        <a:pt x="2851" y="2779"/>
                      </a:lnTo>
                      <a:cubicBezTo>
                        <a:pt x="2822" y="2677"/>
                        <a:pt x="2764" y="2560"/>
                        <a:pt x="2691" y="2459"/>
                      </a:cubicBezTo>
                      <a:cubicBezTo>
                        <a:pt x="2488" y="2051"/>
                        <a:pt x="2255" y="1761"/>
                        <a:pt x="2270" y="1746"/>
                      </a:cubicBezTo>
                      <a:lnTo>
                        <a:pt x="2270" y="1746"/>
                      </a:lnTo>
                      <a:cubicBezTo>
                        <a:pt x="2328" y="1804"/>
                        <a:pt x="2401" y="1848"/>
                        <a:pt x="2444" y="1921"/>
                      </a:cubicBezTo>
                      <a:cubicBezTo>
                        <a:pt x="2633" y="2197"/>
                        <a:pt x="2808" y="2488"/>
                        <a:pt x="2924" y="2822"/>
                      </a:cubicBezTo>
                      <a:lnTo>
                        <a:pt x="3928" y="3273"/>
                      </a:lnTo>
                      <a:cubicBezTo>
                        <a:pt x="3913" y="3040"/>
                        <a:pt x="3870" y="2793"/>
                        <a:pt x="3782" y="2575"/>
                      </a:cubicBezTo>
                      <a:cubicBezTo>
                        <a:pt x="3710" y="2400"/>
                        <a:pt x="3622" y="2211"/>
                        <a:pt x="3477" y="2051"/>
                      </a:cubicBezTo>
                      <a:lnTo>
                        <a:pt x="1814" y="1515"/>
                      </a:lnTo>
                      <a:lnTo>
                        <a:pt x="1814" y="1515"/>
                      </a:lnTo>
                      <a:cubicBezTo>
                        <a:pt x="1855" y="1549"/>
                        <a:pt x="2019" y="1835"/>
                        <a:pt x="2241" y="2110"/>
                      </a:cubicBezTo>
                      <a:cubicBezTo>
                        <a:pt x="2517" y="2430"/>
                        <a:pt x="2793" y="2633"/>
                        <a:pt x="2764" y="2633"/>
                      </a:cubicBezTo>
                      <a:cubicBezTo>
                        <a:pt x="2546" y="2502"/>
                        <a:pt x="2372" y="2342"/>
                        <a:pt x="2212" y="2139"/>
                      </a:cubicBezTo>
                      <a:cubicBezTo>
                        <a:pt x="2037" y="1964"/>
                        <a:pt x="1892" y="1746"/>
                        <a:pt x="1804" y="1513"/>
                      </a:cubicBezTo>
                      <a:cubicBezTo>
                        <a:pt x="1805" y="1513"/>
                        <a:pt x="1805" y="1512"/>
                        <a:pt x="1805" y="1512"/>
                      </a:cubicBezTo>
                      <a:lnTo>
                        <a:pt x="1805" y="1512"/>
                      </a:lnTo>
                      <a:lnTo>
                        <a:pt x="1814" y="1515"/>
                      </a:lnTo>
                      <a:lnTo>
                        <a:pt x="1814" y="1515"/>
                      </a:lnTo>
                      <a:cubicBezTo>
                        <a:pt x="1811" y="1513"/>
                        <a:pt x="1809" y="1511"/>
                        <a:pt x="1807" y="1511"/>
                      </a:cubicBezTo>
                      <a:cubicBezTo>
                        <a:pt x="1806" y="1511"/>
                        <a:pt x="1806" y="1512"/>
                        <a:pt x="1805" y="1512"/>
                      </a:cubicBezTo>
                      <a:lnTo>
                        <a:pt x="1805" y="1512"/>
                      </a:lnTo>
                      <a:lnTo>
                        <a:pt x="1223" y="1324"/>
                      </a:lnTo>
                      <a:lnTo>
                        <a:pt x="1" y="1"/>
                      </a:lnTo>
                      <a:close/>
                    </a:path>
                  </a:pathLst>
                </a:custGeom>
                <a:solidFill>
                  <a:srgbClr val="7157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82;p22">
                  <a:extLst>
                    <a:ext uri="{FF2B5EF4-FFF2-40B4-BE49-F238E27FC236}">
                      <a16:creationId xmlns:a16="http://schemas.microsoft.com/office/drawing/2014/main" id="{123EFA0D-9439-F685-D398-07CB2B3AA037}"/>
                    </a:ext>
                  </a:extLst>
                </p:cNvPr>
                <p:cNvSpPr/>
                <p:nvPr/>
              </p:nvSpPr>
              <p:spPr>
                <a:xfrm>
                  <a:off x="3875501" y="2115274"/>
                  <a:ext cx="189068" cy="288703"/>
                </a:xfrm>
                <a:custGeom>
                  <a:avLst/>
                  <a:gdLst/>
                  <a:ahLst/>
                  <a:cxnLst/>
                  <a:rect l="l" t="t" r="r" b="b"/>
                  <a:pathLst>
                    <a:path w="2706" h="4132" extrusionOk="0">
                      <a:moveTo>
                        <a:pt x="102" y="1"/>
                      </a:moveTo>
                      <a:lnTo>
                        <a:pt x="1659" y="2648"/>
                      </a:lnTo>
                      <a:lnTo>
                        <a:pt x="1" y="2721"/>
                      </a:lnTo>
                      <a:cubicBezTo>
                        <a:pt x="277" y="2764"/>
                        <a:pt x="524" y="2837"/>
                        <a:pt x="786" y="2910"/>
                      </a:cubicBezTo>
                      <a:cubicBezTo>
                        <a:pt x="946" y="2968"/>
                        <a:pt x="1121" y="3011"/>
                        <a:pt x="1295" y="3084"/>
                      </a:cubicBezTo>
                      <a:cubicBezTo>
                        <a:pt x="1411" y="3142"/>
                        <a:pt x="1542" y="3215"/>
                        <a:pt x="1673" y="3317"/>
                      </a:cubicBezTo>
                      <a:cubicBezTo>
                        <a:pt x="1688" y="3331"/>
                        <a:pt x="1717" y="3346"/>
                        <a:pt x="1746" y="3361"/>
                      </a:cubicBezTo>
                      <a:lnTo>
                        <a:pt x="2022" y="3361"/>
                      </a:lnTo>
                      <a:lnTo>
                        <a:pt x="2706" y="4131"/>
                      </a:lnTo>
                      <a:cubicBezTo>
                        <a:pt x="2648" y="3870"/>
                        <a:pt x="2575" y="3550"/>
                        <a:pt x="2502" y="3201"/>
                      </a:cubicBezTo>
                      <a:cubicBezTo>
                        <a:pt x="2429" y="2982"/>
                        <a:pt x="2386" y="2779"/>
                        <a:pt x="2342" y="2619"/>
                      </a:cubicBezTo>
                      <a:lnTo>
                        <a:pt x="2313" y="2590"/>
                      </a:lnTo>
                      <a:lnTo>
                        <a:pt x="1324" y="961"/>
                      </a:lnTo>
                      <a:cubicBezTo>
                        <a:pt x="1164" y="815"/>
                        <a:pt x="975" y="641"/>
                        <a:pt x="757" y="466"/>
                      </a:cubicBezTo>
                      <a:cubicBezTo>
                        <a:pt x="524" y="277"/>
                        <a:pt x="292" y="103"/>
                        <a:pt x="102" y="1"/>
                      </a:cubicBezTo>
                      <a:close/>
                    </a:path>
                  </a:pathLst>
                </a:custGeom>
                <a:solidFill>
                  <a:srgbClr val="7157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3;p22">
                  <a:extLst>
                    <a:ext uri="{FF2B5EF4-FFF2-40B4-BE49-F238E27FC236}">
                      <a16:creationId xmlns:a16="http://schemas.microsoft.com/office/drawing/2014/main" id="{BB0D2C37-6450-F558-6642-FEAC58F78184}"/>
                    </a:ext>
                  </a:extLst>
                </p:cNvPr>
                <p:cNvSpPr/>
                <p:nvPr/>
              </p:nvSpPr>
              <p:spPr>
                <a:xfrm>
                  <a:off x="4360254" y="2165091"/>
                  <a:ext cx="336424" cy="660621"/>
                </a:xfrm>
                <a:custGeom>
                  <a:avLst/>
                  <a:gdLst/>
                  <a:ahLst/>
                  <a:cxnLst/>
                  <a:rect l="l" t="t" r="r" b="b"/>
                  <a:pathLst>
                    <a:path w="4815" h="9455" extrusionOk="0">
                      <a:moveTo>
                        <a:pt x="3209" y="4431"/>
                      </a:moveTo>
                      <a:cubicBezTo>
                        <a:pt x="3231" y="4431"/>
                        <a:pt x="3252" y="4433"/>
                        <a:pt x="3273" y="4436"/>
                      </a:cubicBezTo>
                      <a:cubicBezTo>
                        <a:pt x="3374" y="4466"/>
                        <a:pt x="3447" y="4524"/>
                        <a:pt x="3491" y="4596"/>
                      </a:cubicBezTo>
                      <a:cubicBezTo>
                        <a:pt x="3549" y="4669"/>
                        <a:pt x="3593" y="4742"/>
                        <a:pt x="3622" y="4829"/>
                      </a:cubicBezTo>
                      <a:cubicBezTo>
                        <a:pt x="3738" y="5149"/>
                        <a:pt x="3782" y="5454"/>
                        <a:pt x="3825" y="5760"/>
                      </a:cubicBezTo>
                      <a:cubicBezTo>
                        <a:pt x="3840" y="6051"/>
                        <a:pt x="3840" y="6342"/>
                        <a:pt x="3811" y="6618"/>
                      </a:cubicBezTo>
                      <a:cubicBezTo>
                        <a:pt x="3767" y="6865"/>
                        <a:pt x="3709" y="7113"/>
                        <a:pt x="3636" y="7345"/>
                      </a:cubicBezTo>
                      <a:cubicBezTo>
                        <a:pt x="3549" y="7709"/>
                        <a:pt x="3389" y="8029"/>
                        <a:pt x="3185" y="8349"/>
                      </a:cubicBezTo>
                      <a:cubicBezTo>
                        <a:pt x="3127" y="8436"/>
                        <a:pt x="3083" y="8509"/>
                        <a:pt x="3011" y="8581"/>
                      </a:cubicBezTo>
                      <a:cubicBezTo>
                        <a:pt x="2982" y="8611"/>
                        <a:pt x="2967" y="8625"/>
                        <a:pt x="2923" y="8654"/>
                      </a:cubicBezTo>
                      <a:cubicBezTo>
                        <a:pt x="2953" y="8611"/>
                        <a:pt x="2967" y="8596"/>
                        <a:pt x="2982" y="8552"/>
                      </a:cubicBezTo>
                      <a:cubicBezTo>
                        <a:pt x="3025" y="8509"/>
                        <a:pt x="3069" y="8436"/>
                        <a:pt x="3142" y="8320"/>
                      </a:cubicBezTo>
                      <a:cubicBezTo>
                        <a:pt x="3331" y="8014"/>
                        <a:pt x="3491" y="7694"/>
                        <a:pt x="3593" y="7345"/>
                      </a:cubicBezTo>
                      <a:cubicBezTo>
                        <a:pt x="3665" y="7113"/>
                        <a:pt x="3709" y="6865"/>
                        <a:pt x="3738" y="6618"/>
                      </a:cubicBezTo>
                      <a:cubicBezTo>
                        <a:pt x="3767" y="6327"/>
                        <a:pt x="3767" y="6051"/>
                        <a:pt x="3752" y="5760"/>
                      </a:cubicBezTo>
                      <a:cubicBezTo>
                        <a:pt x="3738" y="5454"/>
                        <a:pt x="3651" y="5149"/>
                        <a:pt x="3549" y="4844"/>
                      </a:cubicBezTo>
                      <a:cubicBezTo>
                        <a:pt x="3534" y="4785"/>
                        <a:pt x="3491" y="4713"/>
                        <a:pt x="3447" y="4625"/>
                      </a:cubicBezTo>
                      <a:cubicBezTo>
                        <a:pt x="3403" y="4553"/>
                        <a:pt x="3331" y="4524"/>
                        <a:pt x="3258" y="4480"/>
                      </a:cubicBezTo>
                      <a:cubicBezTo>
                        <a:pt x="3240" y="4476"/>
                        <a:pt x="3221" y="4475"/>
                        <a:pt x="3201" y="4475"/>
                      </a:cubicBezTo>
                      <a:cubicBezTo>
                        <a:pt x="3143" y="4475"/>
                        <a:pt x="3083" y="4491"/>
                        <a:pt x="3040" y="4524"/>
                      </a:cubicBezTo>
                      <a:cubicBezTo>
                        <a:pt x="2967" y="4582"/>
                        <a:pt x="2909" y="4640"/>
                        <a:pt x="2880" y="4713"/>
                      </a:cubicBezTo>
                      <a:cubicBezTo>
                        <a:pt x="2502" y="5236"/>
                        <a:pt x="2298" y="5876"/>
                        <a:pt x="2313" y="6531"/>
                      </a:cubicBezTo>
                      <a:cubicBezTo>
                        <a:pt x="2313" y="6662"/>
                        <a:pt x="2327" y="6822"/>
                        <a:pt x="2356" y="6967"/>
                      </a:cubicBezTo>
                      <a:cubicBezTo>
                        <a:pt x="2371" y="7083"/>
                        <a:pt x="2400" y="7229"/>
                        <a:pt x="2473" y="7345"/>
                      </a:cubicBezTo>
                      <a:cubicBezTo>
                        <a:pt x="2516" y="7389"/>
                        <a:pt x="2545" y="7432"/>
                        <a:pt x="2604" y="7476"/>
                      </a:cubicBezTo>
                      <a:cubicBezTo>
                        <a:pt x="2638" y="7493"/>
                        <a:pt x="2672" y="7500"/>
                        <a:pt x="2703" y="7500"/>
                      </a:cubicBezTo>
                      <a:cubicBezTo>
                        <a:pt x="2725" y="7500"/>
                        <a:pt x="2745" y="7497"/>
                        <a:pt x="2763" y="7491"/>
                      </a:cubicBezTo>
                      <a:cubicBezTo>
                        <a:pt x="2880" y="7447"/>
                        <a:pt x="2967" y="7374"/>
                        <a:pt x="3025" y="7287"/>
                      </a:cubicBezTo>
                      <a:cubicBezTo>
                        <a:pt x="3127" y="7127"/>
                        <a:pt x="3229" y="6938"/>
                        <a:pt x="3258" y="6749"/>
                      </a:cubicBezTo>
                      <a:cubicBezTo>
                        <a:pt x="3302" y="6603"/>
                        <a:pt x="3302" y="6429"/>
                        <a:pt x="3273" y="6284"/>
                      </a:cubicBezTo>
                      <a:cubicBezTo>
                        <a:pt x="3258" y="6167"/>
                        <a:pt x="3229" y="6036"/>
                        <a:pt x="3185" y="5905"/>
                      </a:cubicBezTo>
                      <a:lnTo>
                        <a:pt x="3185" y="5905"/>
                      </a:lnTo>
                      <a:cubicBezTo>
                        <a:pt x="3243" y="6036"/>
                        <a:pt x="3273" y="6167"/>
                        <a:pt x="3302" y="6284"/>
                      </a:cubicBezTo>
                      <a:cubicBezTo>
                        <a:pt x="3316" y="6458"/>
                        <a:pt x="3316" y="6603"/>
                        <a:pt x="3273" y="6763"/>
                      </a:cubicBezTo>
                      <a:cubicBezTo>
                        <a:pt x="3243" y="6967"/>
                        <a:pt x="3171" y="7156"/>
                        <a:pt x="3040" y="7331"/>
                      </a:cubicBezTo>
                      <a:cubicBezTo>
                        <a:pt x="2967" y="7432"/>
                        <a:pt x="2880" y="7505"/>
                        <a:pt x="2749" y="7563"/>
                      </a:cubicBezTo>
                      <a:cubicBezTo>
                        <a:pt x="2719" y="7569"/>
                        <a:pt x="2689" y="7573"/>
                        <a:pt x="2660" y="7573"/>
                      </a:cubicBezTo>
                      <a:cubicBezTo>
                        <a:pt x="2618" y="7573"/>
                        <a:pt x="2579" y="7566"/>
                        <a:pt x="2545" y="7549"/>
                      </a:cubicBezTo>
                      <a:cubicBezTo>
                        <a:pt x="2502" y="7505"/>
                        <a:pt x="2444" y="7447"/>
                        <a:pt x="2400" y="7403"/>
                      </a:cubicBezTo>
                      <a:cubicBezTo>
                        <a:pt x="2356" y="7272"/>
                        <a:pt x="2298" y="7142"/>
                        <a:pt x="2284" y="6996"/>
                      </a:cubicBezTo>
                      <a:cubicBezTo>
                        <a:pt x="2254" y="6851"/>
                        <a:pt x="2240" y="6705"/>
                        <a:pt x="2240" y="6560"/>
                      </a:cubicBezTo>
                      <a:cubicBezTo>
                        <a:pt x="2225" y="5891"/>
                        <a:pt x="2429" y="5236"/>
                        <a:pt x="2822" y="4684"/>
                      </a:cubicBezTo>
                      <a:cubicBezTo>
                        <a:pt x="2880" y="4611"/>
                        <a:pt x="2938" y="4538"/>
                        <a:pt x="3011" y="4495"/>
                      </a:cubicBezTo>
                      <a:cubicBezTo>
                        <a:pt x="3066" y="4450"/>
                        <a:pt x="3139" y="4431"/>
                        <a:pt x="3209" y="4431"/>
                      </a:cubicBezTo>
                      <a:close/>
                      <a:moveTo>
                        <a:pt x="1513" y="0"/>
                      </a:moveTo>
                      <a:lnTo>
                        <a:pt x="1556" y="539"/>
                      </a:lnTo>
                      <a:cubicBezTo>
                        <a:pt x="1585" y="1091"/>
                        <a:pt x="1644" y="1848"/>
                        <a:pt x="1673" y="2691"/>
                      </a:cubicBezTo>
                      <a:cubicBezTo>
                        <a:pt x="1687" y="3084"/>
                        <a:pt x="1673" y="3491"/>
                        <a:pt x="1644" y="3869"/>
                      </a:cubicBezTo>
                      <a:cubicBezTo>
                        <a:pt x="1600" y="4204"/>
                        <a:pt x="1513" y="4509"/>
                        <a:pt x="1382" y="4800"/>
                      </a:cubicBezTo>
                      <a:cubicBezTo>
                        <a:pt x="1295" y="5004"/>
                        <a:pt x="1193" y="5178"/>
                        <a:pt x="1033" y="5367"/>
                      </a:cubicBezTo>
                      <a:cubicBezTo>
                        <a:pt x="989" y="5411"/>
                        <a:pt x="945" y="5469"/>
                        <a:pt x="916" y="5484"/>
                      </a:cubicBezTo>
                      <a:cubicBezTo>
                        <a:pt x="887" y="5513"/>
                        <a:pt x="873" y="5527"/>
                        <a:pt x="858" y="5527"/>
                      </a:cubicBezTo>
                      <a:cubicBezTo>
                        <a:pt x="873" y="5484"/>
                        <a:pt x="916" y="5454"/>
                        <a:pt x="931" y="5440"/>
                      </a:cubicBezTo>
                      <a:lnTo>
                        <a:pt x="0" y="5149"/>
                      </a:lnTo>
                      <a:lnTo>
                        <a:pt x="0" y="5149"/>
                      </a:lnTo>
                      <a:cubicBezTo>
                        <a:pt x="262" y="5454"/>
                        <a:pt x="407" y="5818"/>
                        <a:pt x="422" y="6211"/>
                      </a:cubicBezTo>
                      <a:lnTo>
                        <a:pt x="422" y="6342"/>
                      </a:lnTo>
                      <a:lnTo>
                        <a:pt x="1571" y="6865"/>
                      </a:lnTo>
                      <a:lnTo>
                        <a:pt x="1804" y="7185"/>
                      </a:lnTo>
                      <a:cubicBezTo>
                        <a:pt x="1760" y="6996"/>
                        <a:pt x="1745" y="6793"/>
                        <a:pt x="1760" y="6603"/>
                      </a:cubicBezTo>
                      <a:cubicBezTo>
                        <a:pt x="1804" y="6254"/>
                        <a:pt x="1876" y="5891"/>
                        <a:pt x="1978" y="5556"/>
                      </a:cubicBezTo>
                      <a:cubicBezTo>
                        <a:pt x="2036" y="5367"/>
                        <a:pt x="2094" y="5164"/>
                        <a:pt x="2124" y="4960"/>
                      </a:cubicBezTo>
                      <a:cubicBezTo>
                        <a:pt x="2167" y="4742"/>
                        <a:pt x="2196" y="4524"/>
                        <a:pt x="2196" y="4306"/>
                      </a:cubicBezTo>
                      <a:cubicBezTo>
                        <a:pt x="2225" y="3869"/>
                        <a:pt x="2196" y="3433"/>
                        <a:pt x="2153" y="3011"/>
                      </a:cubicBezTo>
                      <a:cubicBezTo>
                        <a:pt x="2109" y="2618"/>
                        <a:pt x="2036" y="2269"/>
                        <a:pt x="2007" y="1964"/>
                      </a:cubicBezTo>
                      <a:cubicBezTo>
                        <a:pt x="1964" y="1673"/>
                        <a:pt x="1934" y="1411"/>
                        <a:pt x="1920" y="1251"/>
                      </a:cubicBezTo>
                      <a:cubicBezTo>
                        <a:pt x="1920" y="1179"/>
                        <a:pt x="1891" y="1106"/>
                        <a:pt x="1891" y="1048"/>
                      </a:cubicBezTo>
                      <a:lnTo>
                        <a:pt x="1891" y="975"/>
                      </a:lnTo>
                      <a:cubicBezTo>
                        <a:pt x="1891" y="1004"/>
                        <a:pt x="1920" y="1019"/>
                        <a:pt x="1920" y="1048"/>
                      </a:cubicBezTo>
                      <a:cubicBezTo>
                        <a:pt x="1920" y="1106"/>
                        <a:pt x="1934" y="1179"/>
                        <a:pt x="1949" y="1251"/>
                      </a:cubicBezTo>
                      <a:cubicBezTo>
                        <a:pt x="1993" y="1440"/>
                        <a:pt x="2022" y="1673"/>
                        <a:pt x="2080" y="1964"/>
                      </a:cubicBezTo>
                      <a:cubicBezTo>
                        <a:pt x="2138" y="2255"/>
                        <a:pt x="2182" y="2618"/>
                        <a:pt x="2240" y="3011"/>
                      </a:cubicBezTo>
                      <a:cubicBezTo>
                        <a:pt x="2298" y="3447"/>
                        <a:pt x="2313" y="3884"/>
                        <a:pt x="2298" y="4320"/>
                      </a:cubicBezTo>
                      <a:cubicBezTo>
                        <a:pt x="2284" y="4538"/>
                        <a:pt x="2254" y="4785"/>
                        <a:pt x="2211" y="5004"/>
                      </a:cubicBezTo>
                      <a:cubicBezTo>
                        <a:pt x="2167" y="5222"/>
                        <a:pt x="2109" y="5411"/>
                        <a:pt x="2065" y="5614"/>
                      </a:cubicBezTo>
                      <a:cubicBezTo>
                        <a:pt x="1949" y="5949"/>
                        <a:pt x="1876" y="6284"/>
                        <a:pt x="1847" y="6647"/>
                      </a:cubicBezTo>
                      <a:cubicBezTo>
                        <a:pt x="1818" y="6851"/>
                        <a:pt x="1818" y="7069"/>
                        <a:pt x="1862" y="7272"/>
                      </a:cubicBezTo>
                      <a:lnTo>
                        <a:pt x="3534" y="9454"/>
                      </a:lnTo>
                      <a:cubicBezTo>
                        <a:pt x="3563" y="9410"/>
                        <a:pt x="3636" y="9381"/>
                        <a:pt x="3709" y="9309"/>
                      </a:cubicBezTo>
                      <a:cubicBezTo>
                        <a:pt x="3912" y="9105"/>
                        <a:pt x="4102" y="8901"/>
                        <a:pt x="4232" y="8683"/>
                      </a:cubicBezTo>
                      <a:cubicBezTo>
                        <a:pt x="4465" y="8363"/>
                        <a:pt x="4625" y="8000"/>
                        <a:pt x="4712" y="7622"/>
                      </a:cubicBezTo>
                      <a:cubicBezTo>
                        <a:pt x="4814" y="7142"/>
                        <a:pt x="4814" y="6647"/>
                        <a:pt x="4712" y="6196"/>
                      </a:cubicBezTo>
                      <a:cubicBezTo>
                        <a:pt x="4581" y="5702"/>
                        <a:pt x="4305" y="5295"/>
                        <a:pt x="4072" y="4931"/>
                      </a:cubicBezTo>
                      <a:cubicBezTo>
                        <a:pt x="3840" y="4567"/>
                        <a:pt x="3578" y="4233"/>
                        <a:pt x="3418" y="3942"/>
                      </a:cubicBezTo>
                      <a:cubicBezTo>
                        <a:pt x="3287" y="3724"/>
                        <a:pt x="3200" y="3506"/>
                        <a:pt x="3127" y="3273"/>
                      </a:cubicBezTo>
                      <a:lnTo>
                        <a:pt x="2967" y="3084"/>
                      </a:lnTo>
                      <a:lnTo>
                        <a:pt x="1513" y="0"/>
                      </a:lnTo>
                      <a:close/>
                    </a:path>
                  </a:pathLst>
                </a:custGeom>
                <a:solidFill>
                  <a:srgbClr val="7157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84;p22">
                  <a:extLst>
                    <a:ext uri="{FF2B5EF4-FFF2-40B4-BE49-F238E27FC236}">
                      <a16:creationId xmlns:a16="http://schemas.microsoft.com/office/drawing/2014/main" id="{E23EA4FD-9DF4-F233-05AB-AD8339A1F14A}"/>
                    </a:ext>
                  </a:extLst>
                </p:cNvPr>
                <p:cNvSpPr/>
                <p:nvPr/>
              </p:nvSpPr>
              <p:spPr>
                <a:xfrm>
                  <a:off x="4581740" y="2394752"/>
                  <a:ext cx="518366" cy="465474"/>
                </a:xfrm>
                <a:custGeom>
                  <a:avLst/>
                  <a:gdLst/>
                  <a:ahLst/>
                  <a:cxnLst/>
                  <a:rect l="l" t="t" r="r" b="b"/>
                  <a:pathLst>
                    <a:path w="7419" h="6662" extrusionOk="0">
                      <a:moveTo>
                        <a:pt x="1" y="0"/>
                      </a:moveTo>
                      <a:lnTo>
                        <a:pt x="1" y="0"/>
                      </a:lnTo>
                      <a:cubicBezTo>
                        <a:pt x="73" y="219"/>
                        <a:pt x="175" y="422"/>
                        <a:pt x="292" y="597"/>
                      </a:cubicBezTo>
                      <a:cubicBezTo>
                        <a:pt x="452" y="888"/>
                        <a:pt x="684" y="1222"/>
                        <a:pt x="946" y="1586"/>
                      </a:cubicBezTo>
                      <a:cubicBezTo>
                        <a:pt x="1193" y="1949"/>
                        <a:pt x="1470" y="2357"/>
                        <a:pt x="1601" y="2895"/>
                      </a:cubicBezTo>
                      <a:cubicBezTo>
                        <a:pt x="1702" y="3360"/>
                        <a:pt x="1702" y="3869"/>
                        <a:pt x="1601" y="4349"/>
                      </a:cubicBezTo>
                      <a:cubicBezTo>
                        <a:pt x="1499" y="4727"/>
                        <a:pt x="1339" y="5091"/>
                        <a:pt x="1106" y="5411"/>
                      </a:cubicBezTo>
                      <a:cubicBezTo>
                        <a:pt x="946" y="5629"/>
                        <a:pt x="757" y="5833"/>
                        <a:pt x="553" y="5993"/>
                      </a:cubicBezTo>
                      <a:cubicBezTo>
                        <a:pt x="481" y="6051"/>
                        <a:pt x="408" y="6094"/>
                        <a:pt x="379" y="6123"/>
                      </a:cubicBezTo>
                      <a:lnTo>
                        <a:pt x="364" y="6153"/>
                      </a:lnTo>
                      <a:lnTo>
                        <a:pt x="597" y="6458"/>
                      </a:lnTo>
                      <a:cubicBezTo>
                        <a:pt x="626" y="6516"/>
                        <a:pt x="670" y="6545"/>
                        <a:pt x="684" y="6603"/>
                      </a:cubicBezTo>
                      <a:cubicBezTo>
                        <a:pt x="728" y="6618"/>
                        <a:pt x="772" y="6633"/>
                        <a:pt x="830" y="6647"/>
                      </a:cubicBezTo>
                      <a:cubicBezTo>
                        <a:pt x="888" y="6657"/>
                        <a:pt x="943" y="6662"/>
                        <a:pt x="996" y="6662"/>
                      </a:cubicBezTo>
                      <a:cubicBezTo>
                        <a:pt x="1101" y="6662"/>
                        <a:pt x="1198" y="6642"/>
                        <a:pt x="1295" y="6603"/>
                      </a:cubicBezTo>
                      <a:cubicBezTo>
                        <a:pt x="1470" y="6531"/>
                        <a:pt x="1630" y="6385"/>
                        <a:pt x="1761" y="6225"/>
                      </a:cubicBezTo>
                      <a:cubicBezTo>
                        <a:pt x="1906" y="6022"/>
                        <a:pt x="2022" y="5789"/>
                        <a:pt x="2124" y="5556"/>
                      </a:cubicBezTo>
                      <a:cubicBezTo>
                        <a:pt x="2255" y="5309"/>
                        <a:pt x="2415" y="5062"/>
                        <a:pt x="2575" y="4815"/>
                      </a:cubicBezTo>
                      <a:cubicBezTo>
                        <a:pt x="2982" y="4291"/>
                        <a:pt x="3491" y="3840"/>
                        <a:pt x="4044" y="3491"/>
                      </a:cubicBezTo>
                      <a:cubicBezTo>
                        <a:pt x="4669" y="3127"/>
                        <a:pt x="5324" y="2953"/>
                        <a:pt x="5862" y="2691"/>
                      </a:cubicBezTo>
                      <a:cubicBezTo>
                        <a:pt x="6124" y="2589"/>
                        <a:pt x="6371" y="2444"/>
                        <a:pt x="6618" y="2255"/>
                      </a:cubicBezTo>
                      <a:cubicBezTo>
                        <a:pt x="6807" y="2109"/>
                        <a:pt x="6996" y="1935"/>
                        <a:pt x="7127" y="1731"/>
                      </a:cubicBezTo>
                      <a:cubicBezTo>
                        <a:pt x="7316" y="1426"/>
                        <a:pt x="7418" y="1062"/>
                        <a:pt x="7389" y="699"/>
                      </a:cubicBezTo>
                      <a:cubicBezTo>
                        <a:pt x="7389" y="626"/>
                        <a:pt x="7375" y="553"/>
                        <a:pt x="7360" y="466"/>
                      </a:cubicBezTo>
                      <a:lnTo>
                        <a:pt x="5062" y="2793"/>
                      </a:lnTo>
                      <a:cubicBezTo>
                        <a:pt x="4746" y="3124"/>
                        <a:pt x="4322" y="3287"/>
                        <a:pt x="3895" y="3287"/>
                      </a:cubicBezTo>
                      <a:cubicBezTo>
                        <a:pt x="3478" y="3287"/>
                        <a:pt x="3059" y="3131"/>
                        <a:pt x="2735" y="2822"/>
                      </a:cubicBezTo>
                      <a:lnTo>
                        <a:pt x="2720" y="2793"/>
                      </a:lnTo>
                      <a:lnTo>
                        <a:pt x="1" y="0"/>
                      </a:lnTo>
                      <a:close/>
                    </a:path>
                  </a:pathLst>
                </a:custGeom>
                <a:solidFill>
                  <a:srgbClr val="7157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385;p22">
                  <a:extLst>
                    <a:ext uri="{FF2B5EF4-FFF2-40B4-BE49-F238E27FC236}">
                      <a16:creationId xmlns:a16="http://schemas.microsoft.com/office/drawing/2014/main" id="{032BCC7F-EFCF-2B57-F930-095A66443469}"/>
                    </a:ext>
                  </a:extLst>
                </p:cNvPr>
                <p:cNvSpPr/>
                <p:nvPr/>
              </p:nvSpPr>
              <p:spPr>
                <a:xfrm>
                  <a:off x="4353128" y="3337779"/>
                  <a:ext cx="763190" cy="892240"/>
                </a:xfrm>
                <a:custGeom>
                  <a:avLst/>
                  <a:gdLst/>
                  <a:ahLst/>
                  <a:cxnLst/>
                  <a:rect l="l" t="t" r="r" b="b"/>
                  <a:pathLst>
                    <a:path w="10923" h="12770" extrusionOk="0">
                      <a:moveTo>
                        <a:pt x="4480" y="3593"/>
                      </a:moveTo>
                      <a:cubicBezTo>
                        <a:pt x="4553" y="3593"/>
                        <a:pt x="4611" y="3636"/>
                        <a:pt x="4654" y="3680"/>
                      </a:cubicBezTo>
                      <a:cubicBezTo>
                        <a:pt x="4683" y="3738"/>
                        <a:pt x="4698" y="3811"/>
                        <a:pt x="4698" y="3869"/>
                      </a:cubicBezTo>
                      <a:cubicBezTo>
                        <a:pt x="4669" y="4014"/>
                        <a:pt x="4640" y="4160"/>
                        <a:pt x="4596" y="4291"/>
                      </a:cubicBezTo>
                      <a:cubicBezTo>
                        <a:pt x="4524" y="4538"/>
                        <a:pt x="4436" y="4829"/>
                        <a:pt x="4320" y="5120"/>
                      </a:cubicBezTo>
                      <a:cubicBezTo>
                        <a:pt x="4087" y="5745"/>
                        <a:pt x="3796" y="6341"/>
                        <a:pt x="3433" y="6909"/>
                      </a:cubicBezTo>
                      <a:cubicBezTo>
                        <a:pt x="3244" y="7200"/>
                        <a:pt x="3055" y="7461"/>
                        <a:pt x="2836" y="7738"/>
                      </a:cubicBezTo>
                      <a:cubicBezTo>
                        <a:pt x="2778" y="7810"/>
                        <a:pt x="2720" y="7869"/>
                        <a:pt x="2662" y="7941"/>
                      </a:cubicBezTo>
                      <a:cubicBezTo>
                        <a:pt x="2618" y="8014"/>
                        <a:pt x="2560" y="8072"/>
                        <a:pt x="2502" y="8116"/>
                      </a:cubicBezTo>
                      <a:cubicBezTo>
                        <a:pt x="2473" y="8159"/>
                        <a:pt x="2429" y="8174"/>
                        <a:pt x="2400" y="8189"/>
                      </a:cubicBezTo>
                      <a:cubicBezTo>
                        <a:pt x="2378" y="8203"/>
                        <a:pt x="2353" y="8210"/>
                        <a:pt x="2329" y="8210"/>
                      </a:cubicBezTo>
                      <a:cubicBezTo>
                        <a:pt x="2306" y="8210"/>
                        <a:pt x="2284" y="8203"/>
                        <a:pt x="2269" y="8189"/>
                      </a:cubicBezTo>
                      <a:cubicBezTo>
                        <a:pt x="2226" y="8174"/>
                        <a:pt x="2196" y="8145"/>
                        <a:pt x="2182" y="8101"/>
                      </a:cubicBezTo>
                      <a:cubicBezTo>
                        <a:pt x="2153" y="8058"/>
                        <a:pt x="2138" y="8029"/>
                        <a:pt x="2138" y="7970"/>
                      </a:cubicBezTo>
                      <a:cubicBezTo>
                        <a:pt x="2138" y="7898"/>
                        <a:pt x="2153" y="7810"/>
                        <a:pt x="2182" y="7738"/>
                      </a:cubicBezTo>
                      <a:lnTo>
                        <a:pt x="2226" y="7520"/>
                      </a:lnTo>
                      <a:cubicBezTo>
                        <a:pt x="2269" y="7374"/>
                        <a:pt x="2298" y="7243"/>
                        <a:pt x="2356" y="7112"/>
                      </a:cubicBezTo>
                      <a:cubicBezTo>
                        <a:pt x="2429" y="6880"/>
                        <a:pt x="2546" y="6647"/>
                        <a:pt x="2647" y="6414"/>
                      </a:cubicBezTo>
                      <a:cubicBezTo>
                        <a:pt x="2807" y="6080"/>
                        <a:pt x="2996" y="5760"/>
                        <a:pt x="3215" y="5469"/>
                      </a:cubicBezTo>
                      <a:cubicBezTo>
                        <a:pt x="3287" y="5352"/>
                        <a:pt x="3360" y="5280"/>
                        <a:pt x="3389" y="5222"/>
                      </a:cubicBezTo>
                      <a:cubicBezTo>
                        <a:pt x="3418" y="5192"/>
                        <a:pt x="3433" y="5178"/>
                        <a:pt x="3462" y="5149"/>
                      </a:cubicBezTo>
                      <a:lnTo>
                        <a:pt x="3462" y="5149"/>
                      </a:lnTo>
                      <a:cubicBezTo>
                        <a:pt x="3447" y="5192"/>
                        <a:pt x="3433" y="5207"/>
                        <a:pt x="3418" y="5251"/>
                      </a:cubicBezTo>
                      <a:cubicBezTo>
                        <a:pt x="3375" y="5294"/>
                        <a:pt x="3316" y="5382"/>
                        <a:pt x="3244" y="5483"/>
                      </a:cubicBezTo>
                      <a:cubicBezTo>
                        <a:pt x="3055" y="5789"/>
                        <a:pt x="2865" y="6094"/>
                        <a:pt x="2706" y="6429"/>
                      </a:cubicBezTo>
                      <a:cubicBezTo>
                        <a:pt x="2589" y="6661"/>
                        <a:pt x="2502" y="6880"/>
                        <a:pt x="2429" y="7112"/>
                      </a:cubicBezTo>
                      <a:cubicBezTo>
                        <a:pt x="2400" y="7243"/>
                        <a:pt x="2342" y="7374"/>
                        <a:pt x="2298" y="7520"/>
                      </a:cubicBezTo>
                      <a:lnTo>
                        <a:pt x="2255" y="7738"/>
                      </a:lnTo>
                      <a:cubicBezTo>
                        <a:pt x="2226" y="7810"/>
                        <a:pt x="2211" y="7883"/>
                        <a:pt x="2211" y="7956"/>
                      </a:cubicBezTo>
                      <a:cubicBezTo>
                        <a:pt x="2211" y="8029"/>
                        <a:pt x="2255" y="8087"/>
                        <a:pt x="2298" y="8116"/>
                      </a:cubicBezTo>
                      <a:cubicBezTo>
                        <a:pt x="2319" y="8124"/>
                        <a:pt x="2339" y="8128"/>
                        <a:pt x="2359" y="8128"/>
                      </a:cubicBezTo>
                      <a:cubicBezTo>
                        <a:pt x="2409" y="8128"/>
                        <a:pt x="2456" y="8104"/>
                        <a:pt x="2487" y="8072"/>
                      </a:cubicBezTo>
                      <a:cubicBezTo>
                        <a:pt x="2546" y="8014"/>
                        <a:pt x="2589" y="7956"/>
                        <a:pt x="2647" y="7883"/>
                      </a:cubicBezTo>
                      <a:cubicBezTo>
                        <a:pt x="2706" y="7825"/>
                        <a:pt x="2764" y="7752"/>
                        <a:pt x="2793" y="7680"/>
                      </a:cubicBezTo>
                      <a:cubicBezTo>
                        <a:pt x="3011" y="7418"/>
                        <a:pt x="3215" y="7141"/>
                        <a:pt x="3389" y="6851"/>
                      </a:cubicBezTo>
                      <a:cubicBezTo>
                        <a:pt x="3753" y="6283"/>
                        <a:pt x="4044" y="5702"/>
                        <a:pt x="4291" y="5091"/>
                      </a:cubicBezTo>
                      <a:cubicBezTo>
                        <a:pt x="4393" y="4785"/>
                        <a:pt x="4480" y="4523"/>
                        <a:pt x="4553" y="4262"/>
                      </a:cubicBezTo>
                      <a:cubicBezTo>
                        <a:pt x="4596" y="4131"/>
                        <a:pt x="4625" y="4014"/>
                        <a:pt x="4625" y="3884"/>
                      </a:cubicBezTo>
                      <a:cubicBezTo>
                        <a:pt x="4625" y="3825"/>
                        <a:pt x="4611" y="3767"/>
                        <a:pt x="4596" y="3724"/>
                      </a:cubicBezTo>
                      <a:cubicBezTo>
                        <a:pt x="4553" y="3680"/>
                        <a:pt x="4524" y="3651"/>
                        <a:pt x="4465" y="3651"/>
                      </a:cubicBezTo>
                      <a:cubicBezTo>
                        <a:pt x="4364" y="3665"/>
                        <a:pt x="4262" y="3724"/>
                        <a:pt x="4218" y="3796"/>
                      </a:cubicBezTo>
                      <a:cubicBezTo>
                        <a:pt x="4145" y="3869"/>
                        <a:pt x="4087" y="3956"/>
                        <a:pt x="4029" y="4029"/>
                      </a:cubicBezTo>
                      <a:lnTo>
                        <a:pt x="3738" y="4393"/>
                      </a:lnTo>
                      <a:cubicBezTo>
                        <a:pt x="3665" y="4480"/>
                        <a:pt x="3593" y="4553"/>
                        <a:pt x="3564" y="4625"/>
                      </a:cubicBezTo>
                      <a:cubicBezTo>
                        <a:pt x="3535" y="4669"/>
                        <a:pt x="3520" y="4683"/>
                        <a:pt x="3491" y="4698"/>
                      </a:cubicBezTo>
                      <a:cubicBezTo>
                        <a:pt x="3505" y="4669"/>
                        <a:pt x="3520" y="4640"/>
                        <a:pt x="3535" y="4611"/>
                      </a:cubicBezTo>
                      <a:cubicBezTo>
                        <a:pt x="3578" y="4553"/>
                        <a:pt x="3651" y="4465"/>
                        <a:pt x="3724" y="4378"/>
                      </a:cubicBezTo>
                      <a:cubicBezTo>
                        <a:pt x="3796" y="4276"/>
                        <a:pt x="3898" y="4131"/>
                        <a:pt x="4014" y="4014"/>
                      </a:cubicBezTo>
                      <a:cubicBezTo>
                        <a:pt x="4073" y="3942"/>
                        <a:pt x="4145" y="3869"/>
                        <a:pt x="4189" y="3767"/>
                      </a:cubicBezTo>
                      <a:cubicBezTo>
                        <a:pt x="4233" y="3738"/>
                        <a:pt x="4262" y="3680"/>
                        <a:pt x="4320" y="3651"/>
                      </a:cubicBezTo>
                      <a:cubicBezTo>
                        <a:pt x="4378" y="3607"/>
                        <a:pt x="4436" y="3593"/>
                        <a:pt x="4480" y="3593"/>
                      </a:cubicBezTo>
                      <a:close/>
                      <a:moveTo>
                        <a:pt x="8421" y="7127"/>
                      </a:moveTo>
                      <a:lnTo>
                        <a:pt x="8421" y="7200"/>
                      </a:lnTo>
                      <a:cubicBezTo>
                        <a:pt x="8421" y="7229"/>
                        <a:pt x="8421" y="7301"/>
                        <a:pt x="8392" y="7389"/>
                      </a:cubicBezTo>
                      <a:cubicBezTo>
                        <a:pt x="8363" y="7636"/>
                        <a:pt x="8305" y="7883"/>
                        <a:pt x="8232" y="8101"/>
                      </a:cubicBezTo>
                      <a:cubicBezTo>
                        <a:pt x="7970" y="8887"/>
                        <a:pt x="7549" y="9570"/>
                        <a:pt x="6923" y="10123"/>
                      </a:cubicBezTo>
                      <a:cubicBezTo>
                        <a:pt x="6560" y="10428"/>
                        <a:pt x="6196" y="10690"/>
                        <a:pt x="5847" y="10923"/>
                      </a:cubicBezTo>
                      <a:cubicBezTo>
                        <a:pt x="5556" y="11126"/>
                        <a:pt x="5294" y="11359"/>
                        <a:pt x="5047" y="11635"/>
                      </a:cubicBezTo>
                      <a:cubicBezTo>
                        <a:pt x="4887" y="11810"/>
                        <a:pt x="4756" y="12014"/>
                        <a:pt x="4654" y="12232"/>
                      </a:cubicBezTo>
                      <a:cubicBezTo>
                        <a:pt x="4582" y="12392"/>
                        <a:pt x="4553" y="12479"/>
                        <a:pt x="4538" y="12479"/>
                      </a:cubicBezTo>
                      <a:cubicBezTo>
                        <a:pt x="4538" y="12464"/>
                        <a:pt x="4538" y="12435"/>
                        <a:pt x="4567" y="12406"/>
                      </a:cubicBezTo>
                      <a:cubicBezTo>
                        <a:pt x="4582" y="12334"/>
                        <a:pt x="4596" y="12290"/>
                        <a:pt x="4640" y="12232"/>
                      </a:cubicBezTo>
                      <a:cubicBezTo>
                        <a:pt x="4727" y="12014"/>
                        <a:pt x="4873" y="11795"/>
                        <a:pt x="5033" y="11606"/>
                      </a:cubicBezTo>
                      <a:cubicBezTo>
                        <a:pt x="5265" y="11345"/>
                        <a:pt x="5542" y="11083"/>
                        <a:pt x="5832" y="10879"/>
                      </a:cubicBezTo>
                      <a:cubicBezTo>
                        <a:pt x="6167" y="10632"/>
                        <a:pt x="6545" y="10399"/>
                        <a:pt x="6894" y="10079"/>
                      </a:cubicBezTo>
                      <a:cubicBezTo>
                        <a:pt x="7665" y="9381"/>
                        <a:pt x="8203" y="8436"/>
                        <a:pt x="8363" y="7389"/>
                      </a:cubicBezTo>
                      <a:cubicBezTo>
                        <a:pt x="8392" y="7229"/>
                        <a:pt x="8392" y="7127"/>
                        <a:pt x="8421" y="7127"/>
                      </a:cubicBezTo>
                      <a:close/>
                      <a:moveTo>
                        <a:pt x="1426" y="12654"/>
                      </a:moveTo>
                      <a:lnTo>
                        <a:pt x="1411" y="12668"/>
                      </a:lnTo>
                      <a:cubicBezTo>
                        <a:pt x="1411" y="12654"/>
                        <a:pt x="1426" y="12654"/>
                        <a:pt x="1426" y="12654"/>
                      </a:cubicBezTo>
                      <a:close/>
                      <a:moveTo>
                        <a:pt x="7418" y="0"/>
                      </a:moveTo>
                      <a:cubicBezTo>
                        <a:pt x="7374" y="58"/>
                        <a:pt x="7345" y="131"/>
                        <a:pt x="7272" y="233"/>
                      </a:cubicBezTo>
                      <a:cubicBezTo>
                        <a:pt x="6981" y="698"/>
                        <a:pt x="6632" y="1135"/>
                        <a:pt x="6240" y="1542"/>
                      </a:cubicBezTo>
                      <a:cubicBezTo>
                        <a:pt x="5745" y="2051"/>
                        <a:pt x="5091" y="2575"/>
                        <a:pt x="4378" y="3200"/>
                      </a:cubicBezTo>
                      <a:cubicBezTo>
                        <a:pt x="4014" y="3520"/>
                        <a:pt x="3651" y="3854"/>
                        <a:pt x="3331" y="4218"/>
                      </a:cubicBezTo>
                      <a:cubicBezTo>
                        <a:pt x="3287" y="4262"/>
                        <a:pt x="3229" y="4305"/>
                        <a:pt x="3200" y="4363"/>
                      </a:cubicBezTo>
                      <a:lnTo>
                        <a:pt x="3069" y="4509"/>
                      </a:lnTo>
                      <a:cubicBezTo>
                        <a:pt x="2996" y="4596"/>
                        <a:pt x="2909" y="4698"/>
                        <a:pt x="2807" y="4814"/>
                      </a:cubicBezTo>
                      <a:cubicBezTo>
                        <a:pt x="2662" y="5033"/>
                        <a:pt x="2502" y="5236"/>
                        <a:pt x="2356" y="5469"/>
                      </a:cubicBezTo>
                      <a:cubicBezTo>
                        <a:pt x="1818" y="6327"/>
                        <a:pt x="1397" y="7243"/>
                        <a:pt x="1091" y="8218"/>
                      </a:cubicBezTo>
                      <a:cubicBezTo>
                        <a:pt x="829" y="8988"/>
                        <a:pt x="611" y="9788"/>
                        <a:pt x="437" y="10617"/>
                      </a:cubicBezTo>
                      <a:cubicBezTo>
                        <a:pt x="291" y="11301"/>
                        <a:pt x="175" y="11868"/>
                        <a:pt x="102" y="12246"/>
                      </a:cubicBezTo>
                      <a:cubicBezTo>
                        <a:pt x="73" y="12435"/>
                        <a:pt x="29" y="12595"/>
                        <a:pt x="15" y="12697"/>
                      </a:cubicBezTo>
                      <a:cubicBezTo>
                        <a:pt x="15" y="12741"/>
                        <a:pt x="0" y="12755"/>
                        <a:pt x="0" y="12770"/>
                      </a:cubicBezTo>
                      <a:lnTo>
                        <a:pt x="10923" y="12770"/>
                      </a:lnTo>
                      <a:lnTo>
                        <a:pt x="8247" y="6705"/>
                      </a:lnTo>
                      <a:cubicBezTo>
                        <a:pt x="7752" y="5571"/>
                        <a:pt x="7476" y="4378"/>
                        <a:pt x="7374" y="3156"/>
                      </a:cubicBezTo>
                      <a:cubicBezTo>
                        <a:pt x="7301" y="3433"/>
                        <a:pt x="7229" y="3796"/>
                        <a:pt x="7127" y="4233"/>
                      </a:cubicBezTo>
                      <a:cubicBezTo>
                        <a:pt x="6880" y="5192"/>
                        <a:pt x="6560" y="6516"/>
                        <a:pt x="6196" y="7999"/>
                      </a:cubicBezTo>
                      <a:cubicBezTo>
                        <a:pt x="6036" y="8683"/>
                        <a:pt x="5774" y="9352"/>
                        <a:pt x="5425" y="9992"/>
                      </a:cubicBezTo>
                      <a:cubicBezTo>
                        <a:pt x="5294" y="10268"/>
                        <a:pt x="5105" y="10516"/>
                        <a:pt x="4887" y="10763"/>
                      </a:cubicBezTo>
                      <a:cubicBezTo>
                        <a:pt x="4683" y="10981"/>
                        <a:pt x="4480" y="11156"/>
                        <a:pt x="4305" y="11316"/>
                      </a:cubicBezTo>
                      <a:cubicBezTo>
                        <a:pt x="4145" y="11461"/>
                        <a:pt x="4000" y="11650"/>
                        <a:pt x="3884" y="11825"/>
                      </a:cubicBezTo>
                      <a:cubicBezTo>
                        <a:pt x="3796" y="11970"/>
                        <a:pt x="3738" y="12145"/>
                        <a:pt x="3724" y="12305"/>
                      </a:cubicBezTo>
                      <a:cubicBezTo>
                        <a:pt x="3709" y="12450"/>
                        <a:pt x="3709" y="12595"/>
                        <a:pt x="3753" y="12726"/>
                      </a:cubicBezTo>
                      <a:cubicBezTo>
                        <a:pt x="3738" y="12683"/>
                        <a:pt x="3724" y="12654"/>
                        <a:pt x="3724" y="12610"/>
                      </a:cubicBezTo>
                      <a:cubicBezTo>
                        <a:pt x="3709" y="12508"/>
                        <a:pt x="3680" y="12392"/>
                        <a:pt x="3709" y="12290"/>
                      </a:cubicBezTo>
                      <a:cubicBezTo>
                        <a:pt x="3724" y="12115"/>
                        <a:pt x="3782" y="11955"/>
                        <a:pt x="3869" y="11810"/>
                      </a:cubicBezTo>
                      <a:cubicBezTo>
                        <a:pt x="3971" y="11606"/>
                        <a:pt x="4131" y="11446"/>
                        <a:pt x="4291" y="11286"/>
                      </a:cubicBezTo>
                      <a:cubicBezTo>
                        <a:pt x="4465" y="11097"/>
                        <a:pt x="4669" y="10923"/>
                        <a:pt x="4843" y="10705"/>
                      </a:cubicBezTo>
                      <a:cubicBezTo>
                        <a:pt x="5047" y="10472"/>
                        <a:pt x="5236" y="10210"/>
                        <a:pt x="5382" y="9934"/>
                      </a:cubicBezTo>
                      <a:cubicBezTo>
                        <a:pt x="5702" y="9308"/>
                        <a:pt x="5963" y="8654"/>
                        <a:pt x="6123" y="7956"/>
                      </a:cubicBezTo>
                      <a:cubicBezTo>
                        <a:pt x="6487" y="6487"/>
                        <a:pt x="6836" y="5163"/>
                        <a:pt x="7069" y="4189"/>
                      </a:cubicBezTo>
                      <a:cubicBezTo>
                        <a:pt x="7200" y="3724"/>
                        <a:pt x="7287" y="3345"/>
                        <a:pt x="7360" y="3055"/>
                      </a:cubicBezTo>
                      <a:cubicBezTo>
                        <a:pt x="7345" y="2836"/>
                        <a:pt x="7345" y="2618"/>
                        <a:pt x="7345" y="2400"/>
                      </a:cubicBezTo>
                      <a:lnTo>
                        <a:pt x="7345" y="1237"/>
                      </a:lnTo>
                      <a:lnTo>
                        <a:pt x="7345" y="1106"/>
                      </a:lnTo>
                      <a:lnTo>
                        <a:pt x="7127" y="1324"/>
                      </a:lnTo>
                      <a:cubicBezTo>
                        <a:pt x="6792" y="1673"/>
                        <a:pt x="6487" y="2051"/>
                        <a:pt x="6225" y="2473"/>
                      </a:cubicBezTo>
                      <a:cubicBezTo>
                        <a:pt x="5862" y="3084"/>
                        <a:pt x="5600" y="3753"/>
                        <a:pt x="5454" y="4451"/>
                      </a:cubicBezTo>
                      <a:cubicBezTo>
                        <a:pt x="5382" y="4843"/>
                        <a:pt x="5323" y="5265"/>
                        <a:pt x="5265" y="5702"/>
                      </a:cubicBezTo>
                      <a:cubicBezTo>
                        <a:pt x="5207" y="6138"/>
                        <a:pt x="5178" y="6589"/>
                        <a:pt x="5062" y="7040"/>
                      </a:cubicBezTo>
                      <a:cubicBezTo>
                        <a:pt x="4974" y="7505"/>
                        <a:pt x="4829" y="7941"/>
                        <a:pt x="4654" y="8363"/>
                      </a:cubicBezTo>
                      <a:cubicBezTo>
                        <a:pt x="4480" y="8741"/>
                        <a:pt x="4291" y="9119"/>
                        <a:pt x="4058" y="9483"/>
                      </a:cubicBezTo>
                      <a:cubicBezTo>
                        <a:pt x="3665" y="10079"/>
                        <a:pt x="3229" y="10661"/>
                        <a:pt x="2764" y="11214"/>
                      </a:cubicBezTo>
                      <a:cubicBezTo>
                        <a:pt x="2356" y="11679"/>
                        <a:pt x="2022" y="12043"/>
                        <a:pt x="1775" y="12290"/>
                      </a:cubicBezTo>
                      <a:cubicBezTo>
                        <a:pt x="2022" y="12028"/>
                        <a:pt x="2342" y="11665"/>
                        <a:pt x="2749" y="11199"/>
                      </a:cubicBezTo>
                      <a:cubicBezTo>
                        <a:pt x="3215" y="10646"/>
                        <a:pt x="3636" y="10079"/>
                        <a:pt x="4014" y="9468"/>
                      </a:cubicBezTo>
                      <a:cubicBezTo>
                        <a:pt x="4233" y="9105"/>
                        <a:pt x="4436" y="8741"/>
                        <a:pt x="4611" y="8334"/>
                      </a:cubicBezTo>
                      <a:cubicBezTo>
                        <a:pt x="4800" y="7927"/>
                        <a:pt x="4931" y="7476"/>
                        <a:pt x="5033" y="7040"/>
                      </a:cubicBezTo>
                      <a:cubicBezTo>
                        <a:pt x="5207" y="6138"/>
                        <a:pt x="5251" y="5251"/>
                        <a:pt x="5411" y="4451"/>
                      </a:cubicBezTo>
                      <a:cubicBezTo>
                        <a:pt x="5556" y="3738"/>
                        <a:pt x="5832" y="3069"/>
                        <a:pt x="6211" y="2444"/>
                      </a:cubicBezTo>
                      <a:cubicBezTo>
                        <a:pt x="6472" y="2036"/>
                        <a:pt x="6778" y="1644"/>
                        <a:pt x="7127" y="1309"/>
                      </a:cubicBezTo>
                      <a:cubicBezTo>
                        <a:pt x="7214" y="1207"/>
                        <a:pt x="7301" y="1135"/>
                        <a:pt x="7360" y="1091"/>
                      </a:cubicBezTo>
                      <a:cubicBezTo>
                        <a:pt x="7360" y="727"/>
                        <a:pt x="7374" y="364"/>
                        <a:pt x="7418" y="0"/>
                      </a:cubicBezTo>
                      <a:close/>
                    </a:path>
                  </a:pathLst>
                </a:custGeom>
                <a:solidFill>
                  <a:srgbClr val="7157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386;p22">
                  <a:extLst>
                    <a:ext uri="{FF2B5EF4-FFF2-40B4-BE49-F238E27FC236}">
                      <a16:creationId xmlns:a16="http://schemas.microsoft.com/office/drawing/2014/main" id="{D3D28040-C192-616A-70BA-5F432A19B052}"/>
                    </a:ext>
                  </a:extLst>
                </p:cNvPr>
                <p:cNvSpPr/>
                <p:nvPr/>
              </p:nvSpPr>
              <p:spPr>
                <a:xfrm>
                  <a:off x="4045213" y="2305319"/>
                  <a:ext cx="90482" cy="174885"/>
                </a:xfrm>
                <a:custGeom>
                  <a:avLst/>
                  <a:gdLst/>
                  <a:ahLst/>
                  <a:cxnLst/>
                  <a:rect l="l" t="t" r="r" b="b"/>
                  <a:pathLst>
                    <a:path w="1295" h="2503" extrusionOk="0">
                      <a:moveTo>
                        <a:pt x="0" y="1"/>
                      </a:moveTo>
                      <a:cubicBezTo>
                        <a:pt x="44" y="146"/>
                        <a:pt x="73" y="291"/>
                        <a:pt x="131" y="437"/>
                      </a:cubicBezTo>
                      <a:cubicBezTo>
                        <a:pt x="219" y="830"/>
                        <a:pt x="291" y="1164"/>
                        <a:pt x="335" y="1440"/>
                      </a:cubicBezTo>
                      <a:lnTo>
                        <a:pt x="1295" y="2502"/>
                      </a:lnTo>
                      <a:cubicBezTo>
                        <a:pt x="1280" y="2429"/>
                        <a:pt x="1251" y="2313"/>
                        <a:pt x="1222" y="2153"/>
                      </a:cubicBezTo>
                      <a:cubicBezTo>
                        <a:pt x="1135" y="1906"/>
                        <a:pt x="1048" y="1542"/>
                        <a:pt x="931" y="1150"/>
                      </a:cubicBezTo>
                      <a:lnTo>
                        <a:pt x="873" y="960"/>
                      </a:lnTo>
                      <a:lnTo>
                        <a:pt x="0" y="1"/>
                      </a:lnTo>
                      <a:close/>
                    </a:path>
                  </a:pathLst>
                </a:custGeom>
                <a:solidFill>
                  <a:srgbClr val="7157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387;p22">
                  <a:extLst>
                    <a:ext uri="{FF2B5EF4-FFF2-40B4-BE49-F238E27FC236}">
                      <a16:creationId xmlns:a16="http://schemas.microsoft.com/office/drawing/2014/main" id="{8D71C4C1-99A4-534F-61BA-F4B7A72C8158}"/>
                    </a:ext>
                  </a:extLst>
                </p:cNvPr>
                <p:cNvSpPr/>
                <p:nvPr/>
              </p:nvSpPr>
              <p:spPr>
                <a:xfrm>
                  <a:off x="4050314" y="1655953"/>
                  <a:ext cx="431936" cy="890284"/>
                </a:xfrm>
                <a:custGeom>
                  <a:avLst/>
                  <a:gdLst/>
                  <a:ahLst/>
                  <a:cxnLst/>
                  <a:rect l="l" t="t" r="r" b="b"/>
                  <a:pathLst>
                    <a:path w="6182" h="12742" extrusionOk="0">
                      <a:moveTo>
                        <a:pt x="3650" y="4882"/>
                      </a:moveTo>
                      <a:cubicBezTo>
                        <a:pt x="3716" y="4882"/>
                        <a:pt x="3778" y="4892"/>
                        <a:pt x="3840" y="4902"/>
                      </a:cubicBezTo>
                      <a:cubicBezTo>
                        <a:pt x="4102" y="4975"/>
                        <a:pt x="4320" y="5120"/>
                        <a:pt x="4480" y="5324"/>
                      </a:cubicBezTo>
                      <a:cubicBezTo>
                        <a:pt x="5018" y="5979"/>
                        <a:pt x="5338" y="6793"/>
                        <a:pt x="5381" y="7651"/>
                      </a:cubicBezTo>
                      <a:cubicBezTo>
                        <a:pt x="5425" y="8146"/>
                        <a:pt x="5367" y="8611"/>
                        <a:pt x="5236" y="9062"/>
                      </a:cubicBezTo>
                      <a:cubicBezTo>
                        <a:pt x="5222" y="9120"/>
                        <a:pt x="5207" y="9178"/>
                        <a:pt x="5192" y="9207"/>
                      </a:cubicBezTo>
                      <a:cubicBezTo>
                        <a:pt x="5163" y="9265"/>
                        <a:pt x="5120" y="9309"/>
                        <a:pt x="5047" y="9309"/>
                      </a:cubicBezTo>
                      <a:cubicBezTo>
                        <a:pt x="4989" y="9309"/>
                        <a:pt x="4931" y="9265"/>
                        <a:pt x="4902" y="9207"/>
                      </a:cubicBezTo>
                      <a:cubicBezTo>
                        <a:pt x="4858" y="9178"/>
                        <a:pt x="4843" y="9120"/>
                        <a:pt x="4843" y="9062"/>
                      </a:cubicBezTo>
                      <a:cubicBezTo>
                        <a:pt x="4800" y="8887"/>
                        <a:pt x="4785" y="8727"/>
                        <a:pt x="4771" y="8538"/>
                      </a:cubicBezTo>
                      <a:cubicBezTo>
                        <a:pt x="4756" y="8291"/>
                        <a:pt x="4771" y="8029"/>
                        <a:pt x="4800" y="7782"/>
                      </a:cubicBezTo>
                      <a:cubicBezTo>
                        <a:pt x="4829" y="7680"/>
                        <a:pt x="4829" y="7607"/>
                        <a:pt x="4843" y="7578"/>
                      </a:cubicBezTo>
                      <a:cubicBezTo>
                        <a:pt x="4843" y="7564"/>
                        <a:pt x="4858" y="7520"/>
                        <a:pt x="4858" y="7506"/>
                      </a:cubicBezTo>
                      <a:lnTo>
                        <a:pt x="4858" y="7578"/>
                      </a:lnTo>
                      <a:cubicBezTo>
                        <a:pt x="4858" y="7637"/>
                        <a:pt x="4843" y="7709"/>
                        <a:pt x="4843" y="7782"/>
                      </a:cubicBezTo>
                      <a:cubicBezTo>
                        <a:pt x="4829" y="8029"/>
                        <a:pt x="4800" y="8291"/>
                        <a:pt x="4829" y="8538"/>
                      </a:cubicBezTo>
                      <a:cubicBezTo>
                        <a:pt x="4843" y="8727"/>
                        <a:pt x="4858" y="8887"/>
                        <a:pt x="4902" y="9047"/>
                      </a:cubicBezTo>
                      <a:cubicBezTo>
                        <a:pt x="4916" y="9091"/>
                        <a:pt x="4931" y="9135"/>
                        <a:pt x="4945" y="9178"/>
                      </a:cubicBezTo>
                      <a:cubicBezTo>
                        <a:pt x="4974" y="9207"/>
                        <a:pt x="5003" y="9236"/>
                        <a:pt x="5047" y="9251"/>
                      </a:cubicBezTo>
                      <a:cubicBezTo>
                        <a:pt x="5076" y="9251"/>
                        <a:pt x="5120" y="9207"/>
                        <a:pt x="5134" y="9178"/>
                      </a:cubicBezTo>
                      <a:cubicBezTo>
                        <a:pt x="5149" y="9135"/>
                        <a:pt x="5163" y="9091"/>
                        <a:pt x="5192" y="9033"/>
                      </a:cubicBezTo>
                      <a:cubicBezTo>
                        <a:pt x="5309" y="8596"/>
                        <a:pt x="5367" y="8117"/>
                        <a:pt x="5338" y="7666"/>
                      </a:cubicBezTo>
                      <a:cubicBezTo>
                        <a:pt x="5294" y="6837"/>
                        <a:pt x="4989" y="6037"/>
                        <a:pt x="4465" y="5382"/>
                      </a:cubicBezTo>
                      <a:cubicBezTo>
                        <a:pt x="4291" y="5179"/>
                        <a:pt x="4073" y="5033"/>
                        <a:pt x="3840" y="4946"/>
                      </a:cubicBezTo>
                      <a:lnTo>
                        <a:pt x="3563" y="4888"/>
                      </a:lnTo>
                      <a:cubicBezTo>
                        <a:pt x="3593" y="4883"/>
                        <a:pt x="3622" y="4882"/>
                        <a:pt x="3650" y="4882"/>
                      </a:cubicBezTo>
                      <a:close/>
                      <a:moveTo>
                        <a:pt x="306" y="1"/>
                      </a:moveTo>
                      <a:lnTo>
                        <a:pt x="0" y="248"/>
                      </a:lnTo>
                      <a:lnTo>
                        <a:pt x="960" y="2764"/>
                      </a:lnTo>
                      <a:lnTo>
                        <a:pt x="2924" y="4015"/>
                      </a:lnTo>
                      <a:lnTo>
                        <a:pt x="4640" y="9193"/>
                      </a:lnTo>
                      <a:lnTo>
                        <a:pt x="5381" y="12741"/>
                      </a:lnTo>
                      <a:cubicBezTo>
                        <a:pt x="5396" y="12727"/>
                        <a:pt x="5425" y="12683"/>
                        <a:pt x="5440" y="12669"/>
                      </a:cubicBezTo>
                      <a:cubicBezTo>
                        <a:pt x="5556" y="12451"/>
                        <a:pt x="5658" y="12262"/>
                        <a:pt x="5745" y="12072"/>
                      </a:cubicBezTo>
                      <a:cubicBezTo>
                        <a:pt x="5876" y="11782"/>
                        <a:pt x="5949" y="11462"/>
                        <a:pt x="6007" y="11142"/>
                      </a:cubicBezTo>
                      <a:cubicBezTo>
                        <a:pt x="6065" y="10734"/>
                        <a:pt x="6065" y="10356"/>
                        <a:pt x="6036" y="9964"/>
                      </a:cubicBezTo>
                      <a:cubicBezTo>
                        <a:pt x="6007" y="9120"/>
                        <a:pt x="5963" y="8364"/>
                        <a:pt x="5934" y="7811"/>
                      </a:cubicBezTo>
                      <a:cubicBezTo>
                        <a:pt x="5920" y="7564"/>
                        <a:pt x="5920" y="7360"/>
                        <a:pt x="5920" y="7215"/>
                      </a:cubicBezTo>
                      <a:lnTo>
                        <a:pt x="5483" y="6299"/>
                      </a:lnTo>
                      <a:lnTo>
                        <a:pt x="6138" y="4800"/>
                      </a:lnTo>
                      <a:lnTo>
                        <a:pt x="6181" y="175"/>
                      </a:lnTo>
                      <a:lnTo>
                        <a:pt x="5876" y="234"/>
                      </a:lnTo>
                      <a:lnTo>
                        <a:pt x="5731" y="4364"/>
                      </a:lnTo>
                      <a:lnTo>
                        <a:pt x="4989" y="5557"/>
                      </a:lnTo>
                      <a:lnTo>
                        <a:pt x="4712" y="4728"/>
                      </a:lnTo>
                      <a:lnTo>
                        <a:pt x="4712" y="4728"/>
                      </a:lnTo>
                      <a:cubicBezTo>
                        <a:pt x="4712" y="4757"/>
                        <a:pt x="4727" y="4771"/>
                        <a:pt x="4727" y="4800"/>
                      </a:cubicBezTo>
                      <a:lnTo>
                        <a:pt x="4727" y="4888"/>
                      </a:lnTo>
                      <a:lnTo>
                        <a:pt x="4727" y="4917"/>
                      </a:lnTo>
                      <a:cubicBezTo>
                        <a:pt x="4712" y="4800"/>
                        <a:pt x="4654" y="4655"/>
                        <a:pt x="4582" y="4539"/>
                      </a:cubicBezTo>
                      <a:cubicBezTo>
                        <a:pt x="4494" y="4408"/>
                        <a:pt x="4392" y="4321"/>
                        <a:pt x="4276" y="4233"/>
                      </a:cubicBezTo>
                      <a:cubicBezTo>
                        <a:pt x="4145" y="4117"/>
                        <a:pt x="3985" y="4015"/>
                        <a:pt x="3840" y="3899"/>
                      </a:cubicBezTo>
                      <a:cubicBezTo>
                        <a:pt x="3520" y="3666"/>
                        <a:pt x="3244" y="3462"/>
                        <a:pt x="3025" y="3302"/>
                      </a:cubicBezTo>
                      <a:cubicBezTo>
                        <a:pt x="2938" y="3230"/>
                        <a:pt x="2851" y="3172"/>
                        <a:pt x="2807" y="3142"/>
                      </a:cubicBezTo>
                      <a:lnTo>
                        <a:pt x="2807" y="3142"/>
                      </a:lnTo>
                      <a:lnTo>
                        <a:pt x="2822" y="3273"/>
                      </a:lnTo>
                      <a:lnTo>
                        <a:pt x="1178" y="2357"/>
                      </a:lnTo>
                      <a:lnTo>
                        <a:pt x="306" y="1"/>
                      </a:lnTo>
                      <a:close/>
                    </a:path>
                  </a:pathLst>
                </a:custGeom>
                <a:solidFill>
                  <a:srgbClr val="7157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388;p22">
                  <a:extLst>
                    <a:ext uri="{FF2B5EF4-FFF2-40B4-BE49-F238E27FC236}">
                      <a16:creationId xmlns:a16="http://schemas.microsoft.com/office/drawing/2014/main" id="{CBE4247C-68BF-D19E-5399-78EDAB1D0ED8}"/>
                    </a:ext>
                  </a:extLst>
                </p:cNvPr>
                <p:cNvSpPr/>
                <p:nvPr/>
              </p:nvSpPr>
              <p:spPr>
                <a:xfrm>
                  <a:off x="4222053" y="1734206"/>
                  <a:ext cx="155531" cy="244964"/>
                </a:xfrm>
                <a:custGeom>
                  <a:avLst/>
                  <a:gdLst/>
                  <a:ahLst/>
                  <a:cxnLst/>
                  <a:rect l="l" t="t" r="r" b="b"/>
                  <a:pathLst>
                    <a:path w="2226" h="3506" extrusionOk="0">
                      <a:moveTo>
                        <a:pt x="0" y="1"/>
                      </a:moveTo>
                      <a:lnTo>
                        <a:pt x="335" y="1979"/>
                      </a:lnTo>
                      <a:cubicBezTo>
                        <a:pt x="378" y="2022"/>
                        <a:pt x="480" y="2081"/>
                        <a:pt x="582" y="2153"/>
                      </a:cubicBezTo>
                      <a:cubicBezTo>
                        <a:pt x="786" y="2255"/>
                        <a:pt x="1076" y="2459"/>
                        <a:pt x="1396" y="2691"/>
                      </a:cubicBezTo>
                      <a:cubicBezTo>
                        <a:pt x="1571" y="2822"/>
                        <a:pt x="1716" y="2910"/>
                        <a:pt x="1833" y="3011"/>
                      </a:cubicBezTo>
                      <a:cubicBezTo>
                        <a:pt x="1964" y="3113"/>
                        <a:pt x="2051" y="3244"/>
                        <a:pt x="2153" y="3361"/>
                      </a:cubicBezTo>
                      <a:cubicBezTo>
                        <a:pt x="2182" y="3419"/>
                        <a:pt x="2196" y="3448"/>
                        <a:pt x="2225" y="3506"/>
                      </a:cubicBezTo>
                      <a:lnTo>
                        <a:pt x="1876" y="2430"/>
                      </a:lnTo>
                      <a:lnTo>
                        <a:pt x="1833" y="2386"/>
                      </a:lnTo>
                      <a:cubicBezTo>
                        <a:pt x="1789" y="2313"/>
                        <a:pt x="1716" y="2226"/>
                        <a:pt x="1644" y="2110"/>
                      </a:cubicBezTo>
                      <a:cubicBezTo>
                        <a:pt x="1469" y="1877"/>
                        <a:pt x="1236" y="1543"/>
                        <a:pt x="989" y="1179"/>
                      </a:cubicBezTo>
                      <a:lnTo>
                        <a:pt x="626" y="670"/>
                      </a:lnTo>
                      <a:cubicBezTo>
                        <a:pt x="509" y="510"/>
                        <a:pt x="422" y="364"/>
                        <a:pt x="335" y="263"/>
                      </a:cubicBezTo>
                      <a:cubicBezTo>
                        <a:pt x="233" y="146"/>
                        <a:pt x="131" y="59"/>
                        <a:pt x="0" y="1"/>
                      </a:cubicBezTo>
                      <a:close/>
                    </a:path>
                  </a:pathLst>
                </a:custGeom>
                <a:solidFill>
                  <a:srgbClr val="7157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389;p22">
                  <a:extLst>
                    <a:ext uri="{FF2B5EF4-FFF2-40B4-BE49-F238E27FC236}">
                      <a16:creationId xmlns:a16="http://schemas.microsoft.com/office/drawing/2014/main" id="{0EDF509E-82B1-4980-4023-CF0547C4664C}"/>
                    </a:ext>
                  </a:extLst>
                </p:cNvPr>
                <p:cNvSpPr/>
                <p:nvPr/>
              </p:nvSpPr>
              <p:spPr>
                <a:xfrm>
                  <a:off x="5283928" y="2553216"/>
                  <a:ext cx="148474" cy="109906"/>
                </a:xfrm>
                <a:custGeom>
                  <a:avLst/>
                  <a:gdLst/>
                  <a:ahLst/>
                  <a:cxnLst/>
                  <a:rect l="l" t="t" r="r" b="b"/>
                  <a:pathLst>
                    <a:path w="2125" h="1573" extrusionOk="0">
                      <a:moveTo>
                        <a:pt x="1849" y="0"/>
                      </a:moveTo>
                      <a:cubicBezTo>
                        <a:pt x="1490" y="0"/>
                        <a:pt x="1133" y="129"/>
                        <a:pt x="815" y="336"/>
                      </a:cubicBezTo>
                      <a:cubicBezTo>
                        <a:pt x="495" y="554"/>
                        <a:pt x="262" y="874"/>
                        <a:pt x="102" y="1238"/>
                      </a:cubicBezTo>
                      <a:lnTo>
                        <a:pt x="1" y="1572"/>
                      </a:lnTo>
                      <a:lnTo>
                        <a:pt x="2124" y="1"/>
                      </a:lnTo>
                      <a:lnTo>
                        <a:pt x="1906" y="1"/>
                      </a:lnTo>
                      <a:cubicBezTo>
                        <a:pt x="1887" y="1"/>
                        <a:pt x="1868" y="0"/>
                        <a:pt x="1849" y="0"/>
                      </a:cubicBezTo>
                      <a:close/>
                    </a:path>
                  </a:pathLst>
                </a:custGeom>
                <a:solidFill>
                  <a:srgbClr val="7157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390;p22">
                  <a:extLst>
                    <a:ext uri="{FF2B5EF4-FFF2-40B4-BE49-F238E27FC236}">
                      <a16:creationId xmlns:a16="http://schemas.microsoft.com/office/drawing/2014/main" id="{70779C1B-D7B5-8570-1A81-3E8E4B76A665}"/>
                    </a:ext>
                  </a:extLst>
                </p:cNvPr>
                <p:cNvSpPr/>
                <p:nvPr/>
              </p:nvSpPr>
              <p:spPr>
                <a:xfrm>
                  <a:off x="3748478" y="1821613"/>
                  <a:ext cx="139321" cy="226658"/>
                </a:xfrm>
                <a:custGeom>
                  <a:avLst/>
                  <a:gdLst/>
                  <a:ahLst/>
                  <a:cxnLst/>
                  <a:rect l="l" t="t" r="r" b="b"/>
                  <a:pathLst>
                    <a:path w="1994" h="3244" extrusionOk="0">
                      <a:moveTo>
                        <a:pt x="44" y="1"/>
                      </a:moveTo>
                      <a:lnTo>
                        <a:pt x="1" y="859"/>
                      </a:lnTo>
                      <a:lnTo>
                        <a:pt x="1266" y="3040"/>
                      </a:lnTo>
                      <a:cubicBezTo>
                        <a:pt x="1353" y="3098"/>
                        <a:pt x="1455" y="3128"/>
                        <a:pt x="1542" y="3171"/>
                      </a:cubicBezTo>
                      <a:cubicBezTo>
                        <a:pt x="1688" y="3200"/>
                        <a:pt x="1833" y="3244"/>
                        <a:pt x="1993" y="3244"/>
                      </a:cubicBezTo>
                      <a:lnTo>
                        <a:pt x="44" y="1"/>
                      </a:lnTo>
                      <a:close/>
                    </a:path>
                  </a:pathLst>
                </a:custGeom>
                <a:solidFill>
                  <a:srgbClr val="7157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391;p22">
                  <a:extLst>
                    <a:ext uri="{FF2B5EF4-FFF2-40B4-BE49-F238E27FC236}">
                      <a16:creationId xmlns:a16="http://schemas.microsoft.com/office/drawing/2014/main" id="{010F6839-6A02-72E0-CC95-FCA21065B825}"/>
                    </a:ext>
                  </a:extLst>
                </p:cNvPr>
                <p:cNvSpPr/>
                <p:nvPr/>
              </p:nvSpPr>
              <p:spPr>
                <a:xfrm>
                  <a:off x="3604198" y="2171170"/>
                  <a:ext cx="386241" cy="180544"/>
                </a:xfrm>
                <a:custGeom>
                  <a:avLst/>
                  <a:gdLst/>
                  <a:ahLst/>
                  <a:cxnLst/>
                  <a:rect l="l" t="t" r="r" b="b"/>
                  <a:pathLst>
                    <a:path w="5528" h="2584" extrusionOk="0">
                      <a:moveTo>
                        <a:pt x="0" y="1"/>
                      </a:moveTo>
                      <a:lnTo>
                        <a:pt x="0" y="510"/>
                      </a:lnTo>
                      <a:cubicBezTo>
                        <a:pt x="0" y="510"/>
                        <a:pt x="2967" y="2531"/>
                        <a:pt x="3113" y="2561"/>
                      </a:cubicBezTo>
                      <a:cubicBezTo>
                        <a:pt x="3164" y="2578"/>
                        <a:pt x="3439" y="2584"/>
                        <a:pt x="3797" y="2584"/>
                      </a:cubicBezTo>
                      <a:cubicBezTo>
                        <a:pt x="4351" y="2584"/>
                        <a:pt x="5103" y="2569"/>
                        <a:pt x="5527" y="2561"/>
                      </a:cubicBezTo>
                      <a:lnTo>
                        <a:pt x="5513" y="2546"/>
                      </a:lnTo>
                      <a:cubicBezTo>
                        <a:pt x="5396" y="2459"/>
                        <a:pt x="5265" y="2386"/>
                        <a:pt x="5134" y="2328"/>
                      </a:cubicBezTo>
                      <a:cubicBezTo>
                        <a:pt x="4974" y="2255"/>
                        <a:pt x="4814" y="2197"/>
                        <a:pt x="4640" y="2153"/>
                      </a:cubicBezTo>
                      <a:cubicBezTo>
                        <a:pt x="4335" y="2051"/>
                        <a:pt x="4015" y="1979"/>
                        <a:pt x="3695" y="1935"/>
                      </a:cubicBezTo>
                      <a:lnTo>
                        <a:pt x="3665" y="1935"/>
                      </a:lnTo>
                      <a:lnTo>
                        <a:pt x="3171" y="1950"/>
                      </a:lnTo>
                      <a:lnTo>
                        <a:pt x="0" y="1"/>
                      </a:lnTo>
                      <a:close/>
                    </a:path>
                  </a:pathLst>
                </a:custGeom>
                <a:solidFill>
                  <a:srgbClr val="7157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392;p22">
                  <a:extLst>
                    <a:ext uri="{FF2B5EF4-FFF2-40B4-BE49-F238E27FC236}">
                      <a16:creationId xmlns:a16="http://schemas.microsoft.com/office/drawing/2014/main" id="{67BFD752-9B11-49C7-AA2B-5D697CC7BCF2}"/>
                    </a:ext>
                  </a:extLst>
                </p:cNvPr>
                <p:cNvSpPr/>
                <p:nvPr/>
              </p:nvSpPr>
              <p:spPr>
                <a:xfrm>
                  <a:off x="4512640" y="3003454"/>
                  <a:ext cx="435011" cy="224632"/>
                </a:xfrm>
                <a:custGeom>
                  <a:avLst/>
                  <a:gdLst/>
                  <a:ahLst/>
                  <a:cxnLst/>
                  <a:rect l="l" t="t" r="r" b="b"/>
                  <a:pathLst>
                    <a:path w="6226" h="3215" extrusionOk="0">
                      <a:moveTo>
                        <a:pt x="6226" y="0"/>
                      </a:moveTo>
                      <a:lnTo>
                        <a:pt x="6226" y="0"/>
                      </a:lnTo>
                      <a:cubicBezTo>
                        <a:pt x="6095" y="73"/>
                        <a:pt x="5935" y="146"/>
                        <a:pt x="5717" y="248"/>
                      </a:cubicBezTo>
                      <a:cubicBezTo>
                        <a:pt x="5440" y="378"/>
                        <a:pt x="5135" y="495"/>
                        <a:pt x="4844" y="568"/>
                      </a:cubicBezTo>
                      <a:cubicBezTo>
                        <a:pt x="4560" y="633"/>
                        <a:pt x="4268" y="666"/>
                        <a:pt x="3981" y="666"/>
                      </a:cubicBezTo>
                      <a:cubicBezTo>
                        <a:pt x="3885" y="666"/>
                        <a:pt x="3789" y="662"/>
                        <a:pt x="3695" y="655"/>
                      </a:cubicBezTo>
                      <a:cubicBezTo>
                        <a:pt x="3302" y="611"/>
                        <a:pt x="2910" y="568"/>
                        <a:pt x="2575" y="524"/>
                      </a:cubicBezTo>
                      <a:cubicBezTo>
                        <a:pt x="2472" y="510"/>
                        <a:pt x="2371" y="503"/>
                        <a:pt x="2271" y="503"/>
                      </a:cubicBezTo>
                      <a:cubicBezTo>
                        <a:pt x="2059" y="503"/>
                        <a:pt x="1852" y="533"/>
                        <a:pt x="1644" y="582"/>
                      </a:cubicBezTo>
                      <a:cubicBezTo>
                        <a:pt x="1441" y="626"/>
                        <a:pt x="1237" y="713"/>
                        <a:pt x="1062" y="815"/>
                      </a:cubicBezTo>
                      <a:cubicBezTo>
                        <a:pt x="1004" y="844"/>
                        <a:pt x="975" y="873"/>
                        <a:pt x="932" y="902"/>
                      </a:cubicBezTo>
                      <a:cubicBezTo>
                        <a:pt x="612" y="1673"/>
                        <a:pt x="292" y="2429"/>
                        <a:pt x="1" y="3215"/>
                      </a:cubicBezTo>
                      <a:cubicBezTo>
                        <a:pt x="44" y="3215"/>
                        <a:pt x="103" y="3200"/>
                        <a:pt x="146" y="3171"/>
                      </a:cubicBezTo>
                      <a:cubicBezTo>
                        <a:pt x="364" y="3127"/>
                        <a:pt x="582" y="3055"/>
                        <a:pt x="801" y="2953"/>
                      </a:cubicBezTo>
                      <a:cubicBezTo>
                        <a:pt x="1121" y="2807"/>
                        <a:pt x="1412" y="2647"/>
                        <a:pt x="1702" y="2473"/>
                      </a:cubicBezTo>
                      <a:cubicBezTo>
                        <a:pt x="2022" y="2269"/>
                        <a:pt x="2371" y="2036"/>
                        <a:pt x="2750" y="1789"/>
                      </a:cubicBezTo>
                      <a:cubicBezTo>
                        <a:pt x="3113" y="1571"/>
                        <a:pt x="3491" y="1397"/>
                        <a:pt x="3899" y="1280"/>
                      </a:cubicBezTo>
                      <a:cubicBezTo>
                        <a:pt x="4167" y="1207"/>
                        <a:pt x="4455" y="1175"/>
                        <a:pt x="4747" y="1175"/>
                      </a:cubicBezTo>
                      <a:cubicBezTo>
                        <a:pt x="4803" y="1175"/>
                        <a:pt x="4860" y="1176"/>
                        <a:pt x="4917" y="1178"/>
                      </a:cubicBezTo>
                      <a:cubicBezTo>
                        <a:pt x="5149" y="1193"/>
                        <a:pt x="5367" y="1251"/>
                        <a:pt x="5586" y="1353"/>
                      </a:cubicBezTo>
                      <a:cubicBezTo>
                        <a:pt x="5644" y="1382"/>
                        <a:pt x="5673" y="1411"/>
                        <a:pt x="5731" y="1426"/>
                      </a:cubicBezTo>
                      <a:cubicBezTo>
                        <a:pt x="5877" y="946"/>
                        <a:pt x="6036" y="466"/>
                        <a:pt x="6226" y="0"/>
                      </a:cubicBezTo>
                      <a:close/>
                    </a:path>
                  </a:pathLst>
                </a:custGeom>
                <a:solidFill>
                  <a:srgbClr val="7157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393;p22">
                  <a:extLst>
                    <a:ext uri="{FF2B5EF4-FFF2-40B4-BE49-F238E27FC236}">
                      <a16:creationId xmlns:a16="http://schemas.microsoft.com/office/drawing/2014/main" id="{FAF91B53-D6F8-7A10-D226-E55E23FBB0E8}"/>
                    </a:ext>
                  </a:extLst>
                </p:cNvPr>
                <p:cNvSpPr/>
                <p:nvPr/>
              </p:nvSpPr>
              <p:spPr>
                <a:xfrm>
                  <a:off x="3840985" y="2040095"/>
                  <a:ext cx="119967" cy="130168"/>
                </a:xfrm>
                <a:custGeom>
                  <a:avLst/>
                  <a:gdLst/>
                  <a:ahLst/>
                  <a:cxnLst/>
                  <a:rect l="l" t="t" r="r" b="b"/>
                  <a:pathLst>
                    <a:path w="1717" h="1863" extrusionOk="0">
                      <a:moveTo>
                        <a:pt x="0" y="1"/>
                      </a:moveTo>
                      <a:lnTo>
                        <a:pt x="567" y="960"/>
                      </a:lnTo>
                      <a:cubicBezTo>
                        <a:pt x="815" y="1135"/>
                        <a:pt x="1076" y="1295"/>
                        <a:pt x="1309" y="1470"/>
                      </a:cubicBezTo>
                      <a:cubicBezTo>
                        <a:pt x="1440" y="1600"/>
                        <a:pt x="1585" y="1731"/>
                        <a:pt x="1716" y="1862"/>
                      </a:cubicBezTo>
                      <a:lnTo>
                        <a:pt x="713" y="190"/>
                      </a:lnTo>
                      <a:cubicBezTo>
                        <a:pt x="538" y="190"/>
                        <a:pt x="364" y="146"/>
                        <a:pt x="204" y="88"/>
                      </a:cubicBezTo>
                      <a:cubicBezTo>
                        <a:pt x="131" y="73"/>
                        <a:pt x="58" y="44"/>
                        <a:pt x="0" y="1"/>
                      </a:cubicBezTo>
                      <a:close/>
                    </a:path>
                  </a:pathLst>
                </a:custGeom>
                <a:solidFill>
                  <a:srgbClr val="7157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394;p22">
                  <a:extLst>
                    <a:ext uri="{FF2B5EF4-FFF2-40B4-BE49-F238E27FC236}">
                      <a16:creationId xmlns:a16="http://schemas.microsoft.com/office/drawing/2014/main" id="{0E422956-75F1-2E9B-36E0-CA76769E4723}"/>
                    </a:ext>
                  </a:extLst>
                </p:cNvPr>
                <p:cNvSpPr/>
                <p:nvPr/>
              </p:nvSpPr>
              <p:spPr>
                <a:xfrm>
                  <a:off x="4628483" y="2101091"/>
                  <a:ext cx="950232" cy="837392"/>
                </a:xfrm>
                <a:custGeom>
                  <a:avLst/>
                  <a:gdLst/>
                  <a:ahLst/>
                  <a:cxnLst/>
                  <a:rect l="l" t="t" r="r" b="b"/>
                  <a:pathLst>
                    <a:path w="13600" h="11985" extrusionOk="0">
                      <a:moveTo>
                        <a:pt x="10225" y="0"/>
                      </a:moveTo>
                      <a:lnTo>
                        <a:pt x="9673" y="844"/>
                      </a:lnTo>
                      <a:cubicBezTo>
                        <a:pt x="9571" y="1295"/>
                        <a:pt x="9527" y="1760"/>
                        <a:pt x="9571" y="2240"/>
                      </a:cubicBezTo>
                      <a:cubicBezTo>
                        <a:pt x="9585" y="2560"/>
                        <a:pt x="9600" y="2909"/>
                        <a:pt x="9614" y="3287"/>
                      </a:cubicBezTo>
                      <a:cubicBezTo>
                        <a:pt x="9643" y="3694"/>
                        <a:pt x="9614" y="4116"/>
                        <a:pt x="9542" y="4494"/>
                      </a:cubicBezTo>
                      <a:cubicBezTo>
                        <a:pt x="9382" y="5396"/>
                        <a:pt x="8960" y="6254"/>
                        <a:pt x="8364" y="6967"/>
                      </a:cubicBezTo>
                      <a:cubicBezTo>
                        <a:pt x="8058" y="7330"/>
                        <a:pt x="7695" y="7650"/>
                        <a:pt x="7287" y="7912"/>
                      </a:cubicBezTo>
                      <a:cubicBezTo>
                        <a:pt x="6909" y="8145"/>
                        <a:pt x="6516" y="8348"/>
                        <a:pt x="6095" y="8508"/>
                      </a:cubicBezTo>
                      <a:cubicBezTo>
                        <a:pt x="5687" y="8654"/>
                        <a:pt x="5309" y="8785"/>
                        <a:pt x="4946" y="8916"/>
                      </a:cubicBezTo>
                      <a:cubicBezTo>
                        <a:pt x="4582" y="9047"/>
                        <a:pt x="4262" y="9148"/>
                        <a:pt x="3971" y="9279"/>
                      </a:cubicBezTo>
                      <a:cubicBezTo>
                        <a:pt x="3491" y="9454"/>
                        <a:pt x="3055" y="9716"/>
                        <a:pt x="2662" y="10021"/>
                      </a:cubicBezTo>
                      <a:cubicBezTo>
                        <a:pt x="2590" y="10079"/>
                        <a:pt x="2531" y="10137"/>
                        <a:pt x="2473" y="10166"/>
                      </a:cubicBezTo>
                      <a:lnTo>
                        <a:pt x="2342" y="10297"/>
                      </a:lnTo>
                      <a:lnTo>
                        <a:pt x="2270" y="10370"/>
                      </a:lnTo>
                      <a:cubicBezTo>
                        <a:pt x="2255" y="10385"/>
                        <a:pt x="2255" y="10385"/>
                        <a:pt x="2241" y="10385"/>
                      </a:cubicBezTo>
                      <a:cubicBezTo>
                        <a:pt x="2241" y="10370"/>
                        <a:pt x="2255" y="10370"/>
                        <a:pt x="2255" y="10356"/>
                      </a:cubicBezTo>
                      <a:lnTo>
                        <a:pt x="2328" y="10283"/>
                      </a:lnTo>
                      <a:lnTo>
                        <a:pt x="2459" y="10152"/>
                      </a:lnTo>
                      <a:cubicBezTo>
                        <a:pt x="2517" y="10094"/>
                        <a:pt x="2560" y="10065"/>
                        <a:pt x="2633" y="9992"/>
                      </a:cubicBezTo>
                      <a:cubicBezTo>
                        <a:pt x="3040" y="9657"/>
                        <a:pt x="3477" y="9396"/>
                        <a:pt x="3942" y="9221"/>
                      </a:cubicBezTo>
                      <a:cubicBezTo>
                        <a:pt x="4233" y="9090"/>
                        <a:pt x="4582" y="8988"/>
                        <a:pt x="4931" y="8858"/>
                      </a:cubicBezTo>
                      <a:cubicBezTo>
                        <a:pt x="5295" y="8727"/>
                        <a:pt x="5673" y="8610"/>
                        <a:pt x="6051" y="8450"/>
                      </a:cubicBezTo>
                      <a:cubicBezTo>
                        <a:pt x="6473" y="8290"/>
                        <a:pt x="6880" y="8087"/>
                        <a:pt x="7244" y="7854"/>
                      </a:cubicBezTo>
                      <a:cubicBezTo>
                        <a:pt x="7636" y="7607"/>
                        <a:pt x="8000" y="7287"/>
                        <a:pt x="8305" y="6923"/>
                      </a:cubicBezTo>
                      <a:cubicBezTo>
                        <a:pt x="8916" y="6240"/>
                        <a:pt x="9309" y="5382"/>
                        <a:pt x="9498" y="4480"/>
                      </a:cubicBezTo>
                      <a:cubicBezTo>
                        <a:pt x="9571" y="4073"/>
                        <a:pt x="9585" y="3680"/>
                        <a:pt x="9571" y="3273"/>
                      </a:cubicBezTo>
                      <a:cubicBezTo>
                        <a:pt x="9542" y="2894"/>
                        <a:pt x="9527" y="2545"/>
                        <a:pt x="9513" y="2225"/>
                      </a:cubicBezTo>
                      <a:cubicBezTo>
                        <a:pt x="9469" y="1760"/>
                        <a:pt x="9513" y="1338"/>
                        <a:pt x="9600" y="902"/>
                      </a:cubicBezTo>
                      <a:lnTo>
                        <a:pt x="9600" y="902"/>
                      </a:lnTo>
                      <a:lnTo>
                        <a:pt x="8727" y="2211"/>
                      </a:lnTo>
                      <a:cubicBezTo>
                        <a:pt x="8436" y="2647"/>
                        <a:pt x="7946" y="2891"/>
                        <a:pt x="7449" y="2891"/>
                      </a:cubicBezTo>
                      <a:cubicBezTo>
                        <a:pt x="7151" y="2891"/>
                        <a:pt x="6851" y="2803"/>
                        <a:pt x="6589" y="2618"/>
                      </a:cubicBezTo>
                      <a:cubicBezTo>
                        <a:pt x="6487" y="2575"/>
                        <a:pt x="6415" y="2487"/>
                        <a:pt x="6342" y="2444"/>
                      </a:cubicBezTo>
                      <a:lnTo>
                        <a:pt x="6080" y="2167"/>
                      </a:lnTo>
                      <a:cubicBezTo>
                        <a:pt x="6022" y="2153"/>
                        <a:pt x="5949" y="2124"/>
                        <a:pt x="5891" y="2095"/>
                      </a:cubicBezTo>
                      <a:cubicBezTo>
                        <a:pt x="5717" y="2007"/>
                        <a:pt x="5440" y="1891"/>
                        <a:pt x="5164" y="1731"/>
                      </a:cubicBezTo>
                      <a:cubicBezTo>
                        <a:pt x="4888" y="1586"/>
                        <a:pt x="4640" y="1426"/>
                        <a:pt x="4480" y="1309"/>
                      </a:cubicBezTo>
                      <a:cubicBezTo>
                        <a:pt x="4378" y="1236"/>
                        <a:pt x="4306" y="1193"/>
                        <a:pt x="4262" y="1164"/>
                      </a:cubicBezTo>
                      <a:lnTo>
                        <a:pt x="4262" y="1164"/>
                      </a:lnTo>
                      <a:lnTo>
                        <a:pt x="4335" y="1484"/>
                      </a:lnTo>
                      <a:lnTo>
                        <a:pt x="4728" y="1993"/>
                      </a:lnTo>
                      <a:cubicBezTo>
                        <a:pt x="4844" y="2036"/>
                        <a:pt x="4946" y="2080"/>
                        <a:pt x="5062" y="2109"/>
                      </a:cubicBezTo>
                      <a:cubicBezTo>
                        <a:pt x="5353" y="2182"/>
                        <a:pt x="5615" y="2284"/>
                        <a:pt x="5891" y="2385"/>
                      </a:cubicBezTo>
                      <a:cubicBezTo>
                        <a:pt x="6226" y="2545"/>
                        <a:pt x="6516" y="2793"/>
                        <a:pt x="6735" y="3054"/>
                      </a:cubicBezTo>
                      <a:cubicBezTo>
                        <a:pt x="6953" y="3345"/>
                        <a:pt x="7113" y="3680"/>
                        <a:pt x="7171" y="4043"/>
                      </a:cubicBezTo>
                      <a:cubicBezTo>
                        <a:pt x="7215" y="4334"/>
                        <a:pt x="7215" y="4640"/>
                        <a:pt x="7142" y="4931"/>
                      </a:cubicBezTo>
                      <a:cubicBezTo>
                        <a:pt x="7113" y="5134"/>
                        <a:pt x="7040" y="5309"/>
                        <a:pt x="6953" y="5498"/>
                      </a:cubicBezTo>
                      <a:cubicBezTo>
                        <a:pt x="6924" y="5556"/>
                        <a:pt x="6895" y="5585"/>
                        <a:pt x="6880" y="5643"/>
                      </a:cubicBezTo>
                      <a:cubicBezTo>
                        <a:pt x="6880" y="5657"/>
                        <a:pt x="6853" y="5671"/>
                        <a:pt x="6838" y="5698"/>
                      </a:cubicBezTo>
                      <a:lnTo>
                        <a:pt x="6838" y="5698"/>
                      </a:lnTo>
                      <a:cubicBezTo>
                        <a:pt x="6968" y="5452"/>
                        <a:pt x="7055" y="5206"/>
                        <a:pt x="7113" y="4931"/>
                      </a:cubicBezTo>
                      <a:cubicBezTo>
                        <a:pt x="7171" y="4640"/>
                        <a:pt x="7171" y="4349"/>
                        <a:pt x="7113" y="4058"/>
                      </a:cubicBezTo>
                      <a:cubicBezTo>
                        <a:pt x="7040" y="3709"/>
                        <a:pt x="6895" y="3389"/>
                        <a:pt x="6676" y="3098"/>
                      </a:cubicBezTo>
                      <a:cubicBezTo>
                        <a:pt x="6458" y="2822"/>
                        <a:pt x="6182" y="2589"/>
                        <a:pt x="5862" y="2429"/>
                      </a:cubicBezTo>
                      <a:cubicBezTo>
                        <a:pt x="5586" y="2313"/>
                        <a:pt x="5309" y="2225"/>
                        <a:pt x="5018" y="2138"/>
                      </a:cubicBezTo>
                      <a:lnTo>
                        <a:pt x="4742" y="2022"/>
                      </a:lnTo>
                      <a:lnTo>
                        <a:pt x="4742" y="2022"/>
                      </a:lnTo>
                      <a:lnTo>
                        <a:pt x="6764" y="4567"/>
                      </a:lnTo>
                      <a:lnTo>
                        <a:pt x="6676" y="4654"/>
                      </a:lnTo>
                      <a:lnTo>
                        <a:pt x="6735" y="4872"/>
                      </a:lnTo>
                      <a:cubicBezTo>
                        <a:pt x="6764" y="5236"/>
                        <a:pt x="6691" y="5629"/>
                        <a:pt x="6473" y="5934"/>
                      </a:cubicBezTo>
                      <a:cubicBezTo>
                        <a:pt x="6327" y="6152"/>
                        <a:pt x="6167" y="6327"/>
                        <a:pt x="5949" y="6472"/>
                      </a:cubicBezTo>
                      <a:cubicBezTo>
                        <a:pt x="5717" y="6661"/>
                        <a:pt x="5455" y="6807"/>
                        <a:pt x="5208" y="6909"/>
                      </a:cubicBezTo>
                      <a:cubicBezTo>
                        <a:pt x="4640" y="7170"/>
                        <a:pt x="3986" y="7345"/>
                        <a:pt x="3390" y="7709"/>
                      </a:cubicBezTo>
                      <a:cubicBezTo>
                        <a:pt x="2822" y="8058"/>
                        <a:pt x="2313" y="8494"/>
                        <a:pt x="1935" y="9018"/>
                      </a:cubicBezTo>
                      <a:cubicBezTo>
                        <a:pt x="1761" y="9265"/>
                        <a:pt x="1601" y="9497"/>
                        <a:pt x="1470" y="9745"/>
                      </a:cubicBezTo>
                      <a:cubicBezTo>
                        <a:pt x="1368" y="9992"/>
                        <a:pt x="1237" y="10210"/>
                        <a:pt x="1092" y="10399"/>
                      </a:cubicBezTo>
                      <a:cubicBezTo>
                        <a:pt x="961" y="10588"/>
                        <a:pt x="801" y="10719"/>
                        <a:pt x="597" y="10792"/>
                      </a:cubicBezTo>
                      <a:cubicBezTo>
                        <a:pt x="502" y="10820"/>
                        <a:pt x="401" y="10843"/>
                        <a:pt x="298" y="10843"/>
                      </a:cubicBezTo>
                      <a:cubicBezTo>
                        <a:pt x="243" y="10843"/>
                        <a:pt x="187" y="10836"/>
                        <a:pt x="132" y="10821"/>
                      </a:cubicBezTo>
                      <a:cubicBezTo>
                        <a:pt x="88" y="10806"/>
                        <a:pt x="59" y="10806"/>
                        <a:pt x="1" y="10792"/>
                      </a:cubicBezTo>
                      <a:lnTo>
                        <a:pt x="1" y="10792"/>
                      </a:lnTo>
                      <a:cubicBezTo>
                        <a:pt x="204" y="11155"/>
                        <a:pt x="233" y="11606"/>
                        <a:pt x="73" y="11984"/>
                      </a:cubicBezTo>
                      <a:cubicBezTo>
                        <a:pt x="117" y="11912"/>
                        <a:pt x="161" y="11854"/>
                        <a:pt x="219" y="11810"/>
                      </a:cubicBezTo>
                      <a:cubicBezTo>
                        <a:pt x="481" y="11592"/>
                        <a:pt x="728" y="11345"/>
                        <a:pt x="1019" y="11155"/>
                      </a:cubicBezTo>
                      <a:cubicBezTo>
                        <a:pt x="1441" y="10865"/>
                        <a:pt x="1891" y="10603"/>
                        <a:pt x="2371" y="10428"/>
                      </a:cubicBezTo>
                      <a:cubicBezTo>
                        <a:pt x="2953" y="10181"/>
                        <a:pt x="3549" y="10006"/>
                        <a:pt x="4160" y="9876"/>
                      </a:cubicBezTo>
                      <a:cubicBezTo>
                        <a:pt x="4815" y="9730"/>
                        <a:pt x="5440" y="9599"/>
                        <a:pt x="5978" y="9483"/>
                      </a:cubicBezTo>
                      <a:cubicBezTo>
                        <a:pt x="6473" y="9367"/>
                        <a:pt x="6967" y="9221"/>
                        <a:pt x="7433" y="9047"/>
                      </a:cubicBezTo>
                      <a:cubicBezTo>
                        <a:pt x="7767" y="8916"/>
                        <a:pt x="8073" y="8785"/>
                        <a:pt x="8364" y="8625"/>
                      </a:cubicBezTo>
                      <a:lnTo>
                        <a:pt x="8378" y="8625"/>
                      </a:lnTo>
                      <a:lnTo>
                        <a:pt x="8378" y="8436"/>
                      </a:lnTo>
                      <a:cubicBezTo>
                        <a:pt x="8393" y="8130"/>
                        <a:pt x="8480" y="7825"/>
                        <a:pt x="8582" y="7519"/>
                      </a:cubicBezTo>
                      <a:cubicBezTo>
                        <a:pt x="8756" y="7083"/>
                        <a:pt x="9033" y="6676"/>
                        <a:pt x="9382" y="6370"/>
                      </a:cubicBezTo>
                      <a:cubicBezTo>
                        <a:pt x="9789" y="6007"/>
                        <a:pt x="10327" y="5774"/>
                        <a:pt x="10880" y="5512"/>
                      </a:cubicBezTo>
                      <a:cubicBezTo>
                        <a:pt x="11141" y="5411"/>
                        <a:pt x="11403" y="5265"/>
                        <a:pt x="11650" y="5120"/>
                      </a:cubicBezTo>
                      <a:cubicBezTo>
                        <a:pt x="11898" y="4989"/>
                        <a:pt x="12116" y="4800"/>
                        <a:pt x="12290" y="4611"/>
                      </a:cubicBezTo>
                      <a:cubicBezTo>
                        <a:pt x="12639" y="4218"/>
                        <a:pt x="12799" y="3753"/>
                        <a:pt x="12959" y="3389"/>
                      </a:cubicBezTo>
                      <a:cubicBezTo>
                        <a:pt x="13076" y="3098"/>
                        <a:pt x="13221" y="2807"/>
                        <a:pt x="13396" y="2545"/>
                      </a:cubicBezTo>
                      <a:cubicBezTo>
                        <a:pt x="13454" y="2473"/>
                        <a:pt x="13512" y="2400"/>
                        <a:pt x="13570" y="2356"/>
                      </a:cubicBezTo>
                      <a:lnTo>
                        <a:pt x="13599" y="2313"/>
                      </a:lnTo>
                      <a:lnTo>
                        <a:pt x="11680" y="3651"/>
                      </a:lnTo>
                      <a:cubicBezTo>
                        <a:pt x="11624" y="3695"/>
                        <a:pt x="11557" y="3717"/>
                        <a:pt x="11490" y="3717"/>
                      </a:cubicBezTo>
                      <a:cubicBezTo>
                        <a:pt x="11382" y="3717"/>
                        <a:pt x="11271" y="3662"/>
                        <a:pt x="11200" y="3564"/>
                      </a:cubicBezTo>
                      <a:cubicBezTo>
                        <a:pt x="11127" y="3476"/>
                        <a:pt x="11127" y="3345"/>
                        <a:pt x="11171" y="3258"/>
                      </a:cubicBezTo>
                      <a:lnTo>
                        <a:pt x="11200" y="3171"/>
                      </a:lnTo>
                      <a:cubicBezTo>
                        <a:pt x="11200" y="3127"/>
                        <a:pt x="11200" y="3098"/>
                        <a:pt x="11185" y="3040"/>
                      </a:cubicBezTo>
                      <a:cubicBezTo>
                        <a:pt x="11171" y="2894"/>
                        <a:pt x="11098" y="2764"/>
                        <a:pt x="10996" y="2662"/>
                      </a:cubicBezTo>
                      <a:cubicBezTo>
                        <a:pt x="10880" y="2487"/>
                        <a:pt x="10705" y="2342"/>
                        <a:pt x="10545" y="2225"/>
                      </a:cubicBezTo>
                      <a:cubicBezTo>
                        <a:pt x="10458" y="2153"/>
                        <a:pt x="10342" y="2051"/>
                        <a:pt x="10269" y="1964"/>
                      </a:cubicBezTo>
                      <a:cubicBezTo>
                        <a:pt x="10182" y="1862"/>
                        <a:pt x="10109" y="1746"/>
                        <a:pt x="10051" y="1615"/>
                      </a:cubicBezTo>
                      <a:cubicBezTo>
                        <a:pt x="9963" y="1367"/>
                        <a:pt x="9934" y="1106"/>
                        <a:pt x="9963" y="844"/>
                      </a:cubicBezTo>
                      <a:cubicBezTo>
                        <a:pt x="10007" y="626"/>
                        <a:pt x="10051" y="422"/>
                        <a:pt x="10123" y="218"/>
                      </a:cubicBezTo>
                      <a:cubicBezTo>
                        <a:pt x="10167" y="131"/>
                        <a:pt x="10196" y="58"/>
                        <a:pt x="10225" y="0"/>
                      </a:cubicBezTo>
                      <a:close/>
                    </a:path>
                  </a:pathLst>
                </a:custGeom>
                <a:solidFill>
                  <a:srgbClr val="7157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395;p22">
                  <a:extLst>
                    <a:ext uri="{FF2B5EF4-FFF2-40B4-BE49-F238E27FC236}">
                      <a16:creationId xmlns:a16="http://schemas.microsoft.com/office/drawing/2014/main" id="{8F321AD6-C8C2-24D1-D441-371D77807366}"/>
                    </a:ext>
                  </a:extLst>
                </p:cNvPr>
                <p:cNvSpPr/>
                <p:nvPr/>
              </p:nvSpPr>
              <p:spPr>
                <a:xfrm>
                  <a:off x="4980066" y="1607184"/>
                  <a:ext cx="66167" cy="330345"/>
                </a:xfrm>
                <a:custGeom>
                  <a:avLst/>
                  <a:gdLst/>
                  <a:ahLst/>
                  <a:cxnLst/>
                  <a:rect l="l" t="t" r="r" b="b"/>
                  <a:pathLst>
                    <a:path w="947" h="4728" extrusionOk="0">
                      <a:moveTo>
                        <a:pt x="365" y="1"/>
                      </a:moveTo>
                      <a:lnTo>
                        <a:pt x="1" y="103"/>
                      </a:lnTo>
                      <a:lnTo>
                        <a:pt x="481" y="2968"/>
                      </a:lnTo>
                      <a:lnTo>
                        <a:pt x="205" y="3535"/>
                      </a:lnTo>
                      <a:cubicBezTo>
                        <a:pt x="205" y="3622"/>
                        <a:pt x="146" y="3899"/>
                        <a:pt x="146" y="4219"/>
                      </a:cubicBezTo>
                      <a:cubicBezTo>
                        <a:pt x="190" y="4408"/>
                        <a:pt x="190" y="4568"/>
                        <a:pt x="205" y="4728"/>
                      </a:cubicBezTo>
                      <a:lnTo>
                        <a:pt x="946" y="2881"/>
                      </a:lnTo>
                      <a:lnTo>
                        <a:pt x="801" y="2153"/>
                      </a:lnTo>
                      <a:cubicBezTo>
                        <a:pt x="728" y="2037"/>
                        <a:pt x="641" y="1921"/>
                        <a:pt x="568" y="1804"/>
                      </a:cubicBezTo>
                      <a:cubicBezTo>
                        <a:pt x="423" y="1601"/>
                        <a:pt x="321" y="1383"/>
                        <a:pt x="219" y="1164"/>
                      </a:cubicBezTo>
                      <a:cubicBezTo>
                        <a:pt x="146" y="990"/>
                        <a:pt x="132" y="772"/>
                        <a:pt x="132" y="568"/>
                      </a:cubicBezTo>
                      <a:cubicBezTo>
                        <a:pt x="132" y="437"/>
                        <a:pt x="176" y="292"/>
                        <a:pt x="219" y="190"/>
                      </a:cubicBezTo>
                      <a:cubicBezTo>
                        <a:pt x="231" y="153"/>
                        <a:pt x="254" y="126"/>
                        <a:pt x="270" y="102"/>
                      </a:cubicBezTo>
                      <a:lnTo>
                        <a:pt x="270" y="102"/>
                      </a:lnTo>
                      <a:cubicBezTo>
                        <a:pt x="197" y="248"/>
                        <a:pt x="161" y="396"/>
                        <a:pt x="161" y="568"/>
                      </a:cubicBezTo>
                      <a:cubicBezTo>
                        <a:pt x="161" y="772"/>
                        <a:pt x="205" y="946"/>
                        <a:pt x="263" y="1135"/>
                      </a:cubicBezTo>
                      <a:cubicBezTo>
                        <a:pt x="350" y="1353"/>
                        <a:pt x="452" y="1557"/>
                        <a:pt x="583" y="1761"/>
                      </a:cubicBezTo>
                      <a:cubicBezTo>
                        <a:pt x="641" y="1833"/>
                        <a:pt x="699" y="1921"/>
                        <a:pt x="743" y="1993"/>
                      </a:cubicBezTo>
                      <a:lnTo>
                        <a:pt x="365" y="1"/>
                      </a:lnTo>
                      <a:close/>
                    </a:path>
                  </a:pathLst>
                </a:custGeom>
                <a:solidFill>
                  <a:srgbClr val="7157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396;p22">
                  <a:extLst>
                    <a:ext uri="{FF2B5EF4-FFF2-40B4-BE49-F238E27FC236}">
                      <a16:creationId xmlns:a16="http://schemas.microsoft.com/office/drawing/2014/main" id="{538F712B-73A5-0614-9286-16E343AC39A6}"/>
                    </a:ext>
                  </a:extLst>
                </p:cNvPr>
                <p:cNvSpPr/>
                <p:nvPr/>
              </p:nvSpPr>
              <p:spPr>
                <a:xfrm>
                  <a:off x="4871349" y="1940531"/>
                  <a:ext cx="108788" cy="224632"/>
                </a:xfrm>
                <a:custGeom>
                  <a:avLst/>
                  <a:gdLst/>
                  <a:ahLst/>
                  <a:cxnLst/>
                  <a:rect l="l" t="t" r="r" b="b"/>
                  <a:pathLst>
                    <a:path w="1557" h="3215" extrusionOk="0">
                      <a:moveTo>
                        <a:pt x="1" y="0"/>
                      </a:moveTo>
                      <a:lnTo>
                        <a:pt x="321" y="1469"/>
                      </a:lnTo>
                      <a:lnTo>
                        <a:pt x="597" y="1862"/>
                      </a:lnTo>
                      <a:cubicBezTo>
                        <a:pt x="902" y="2284"/>
                        <a:pt x="1164" y="2662"/>
                        <a:pt x="1368" y="2938"/>
                      </a:cubicBezTo>
                      <a:lnTo>
                        <a:pt x="1557" y="3214"/>
                      </a:lnTo>
                      <a:lnTo>
                        <a:pt x="1557" y="3214"/>
                      </a:lnTo>
                      <a:lnTo>
                        <a:pt x="1310" y="1556"/>
                      </a:lnTo>
                      <a:cubicBezTo>
                        <a:pt x="1193" y="1353"/>
                        <a:pt x="1062" y="1178"/>
                        <a:pt x="902" y="1018"/>
                      </a:cubicBezTo>
                      <a:cubicBezTo>
                        <a:pt x="597" y="669"/>
                        <a:pt x="306" y="378"/>
                        <a:pt x="103" y="146"/>
                      </a:cubicBezTo>
                      <a:cubicBezTo>
                        <a:pt x="73" y="88"/>
                        <a:pt x="30" y="44"/>
                        <a:pt x="1" y="0"/>
                      </a:cubicBezTo>
                      <a:close/>
                    </a:path>
                  </a:pathLst>
                </a:custGeom>
                <a:solidFill>
                  <a:srgbClr val="7157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397;p22">
                  <a:extLst>
                    <a:ext uri="{FF2B5EF4-FFF2-40B4-BE49-F238E27FC236}">
                      <a16:creationId xmlns:a16="http://schemas.microsoft.com/office/drawing/2014/main" id="{4CC51C81-2BA4-E9A0-D777-A8255357A29B}"/>
                    </a:ext>
                  </a:extLst>
                </p:cNvPr>
                <p:cNvSpPr/>
                <p:nvPr/>
              </p:nvSpPr>
              <p:spPr>
                <a:xfrm>
                  <a:off x="4845986" y="1625490"/>
                  <a:ext cx="46813" cy="282554"/>
                </a:xfrm>
                <a:custGeom>
                  <a:avLst/>
                  <a:gdLst/>
                  <a:ahLst/>
                  <a:cxnLst/>
                  <a:rect l="l" t="t" r="r" b="b"/>
                  <a:pathLst>
                    <a:path w="670" h="4044" extrusionOk="0">
                      <a:moveTo>
                        <a:pt x="306" y="1"/>
                      </a:moveTo>
                      <a:lnTo>
                        <a:pt x="0" y="2866"/>
                      </a:lnTo>
                      <a:lnTo>
                        <a:pt x="277" y="4044"/>
                      </a:lnTo>
                      <a:cubicBezTo>
                        <a:pt x="291" y="4000"/>
                        <a:pt x="320" y="3928"/>
                        <a:pt x="364" y="3826"/>
                      </a:cubicBezTo>
                      <a:cubicBezTo>
                        <a:pt x="466" y="3564"/>
                        <a:pt x="538" y="3288"/>
                        <a:pt x="611" y="3011"/>
                      </a:cubicBezTo>
                      <a:lnTo>
                        <a:pt x="524" y="2706"/>
                      </a:lnTo>
                      <a:lnTo>
                        <a:pt x="582" y="1688"/>
                      </a:lnTo>
                      <a:lnTo>
                        <a:pt x="582" y="1688"/>
                      </a:lnTo>
                      <a:cubicBezTo>
                        <a:pt x="524" y="1964"/>
                        <a:pt x="422" y="2211"/>
                        <a:pt x="291" y="2444"/>
                      </a:cubicBezTo>
                      <a:cubicBezTo>
                        <a:pt x="233" y="2560"/>
                        <a:pt x="175" y="2648"/>
                        <a:pt x="102" y="2764"/>
                      </a:cubicBezTo>
                      <a:cubicBezTo>
                        <a:pt x="87" y="2793"/>
                        <a:pt x="58" y="2837"/>
                        <a:pt x="29" y="2866"/>
                      </a:cubicBezTo>
                      <a:cubicBezTo>
                        <a:pt x="15" y="2866"/>
                        <a:pt x="131" y="2706"/>
                        <a:pt x="247" y="2444"/>
                      </a:cubicBezTo>
                      <a:cubicBezTo>
                        <a:pt x="422" y="2110"/>
                        <a:pt x="524" y="1746"/>
                        <a:pt x="582" y="1353"/>
                      </a:cubicBezTo>
                      <a:cubicBezTo>
                        <a:pt x="611" y="1164"/>
                        <a:pt x="611" y="946"/>
                        <a:pt x="611" y="742"/>
                      </a:cubicBezTo>
                      <a:cubicBezTo>
                        <a:pt x="596" y="553"/>
                        <a:pt x="596" y="393"/>
                        <a:pt x="640" y="219"/>
                      </a:cubicBezTo>
                      <a:cubicBezTo>
                        <a:pt x="640" y="175"/>
                        <a:pt x="655" y="161"/>
                        <a:pt x="669" y="117"/>
                      </a:cubicBezTo>
                      <a:lnTo>
                        <a:pt x="669" y="1"/>
                      </a:lnTo>
                      <a:close/>
                    </a:path>
                  </a:pathLst>
                </a:custGeom>
                <a:solidFill>
                  <a:srgbClr val="7157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398;p22">
                  <a:extLst>
                    <a:ext uri="{FF2B5EF4-FFF2-40B4-BE49-F238E27FC236}">
                      <a16:creationId xmlns:a16="http://schemas.microsoft.com/office/drawing/2014/main" id="{8FA139B6-503C-F8B0-EA77-9F8436F5B250}"/>
                    </a:ext>
                  </a:extLst>
                </p:cNvPr>
                <p:cNvSpPr/>
                <p:nvPr/>
              </p:nvSpPr>
              <p:spPr>
                <a:xfrm>
                  <a:off x="4864222" y="1842993"/>
                  <a:ext cx="105783" cy="196195"/>
                </a:xfrm>
                <a:custGeom>
                  <a:avLst/>
                  <a:gdLst/>
                  <a:ahLst/>
                  <a:cxnLst/>
                  <a:rect l="l" t="t" r="r" b="b"/>
                  <a:pathLst>
                    <a:path w="1514" h="2808" extrusionOk="0">
                      <a:moveTo>
                        <a:pt x="365" y="0"/>
                      </a:moveTo>
                      <a:cubicBezTo>
                        <a:pt x="321" y="262"/>
                        <a:pt x="219" y="495"/>
                        <a:pt x="132" y="713"/>
                      </a:cubicBezTo>
                      <a:cubicBezTo>
                        <a:pt x="103" y="829"/>
                        <a:pt x="45" y="902"/>
                        <a:pt x="1" y="974"/>
                      </a:cubicBezTo>
                      <a:lnTo>
                        <a:pt x="74" y="1294"/>
                      </a:lnTo>
                      <a:cubicBezTo>
                        <a:pt x="117" y="1353"/>
                        <a:pt x="175" y="1425"/>
                        <a:pt x="248" y="1498"/>
                      </a:cubicBezTo>
                      <a:cubicBezTo>
                        <a:pt x="452" y="1731"/>
                        <a:pt x="757" y="2022"/>
                        <a:pt x="1063" y="2371"/>
                      </a:cubicBezTo>
                      <a:cubicBezTo>
                        <a:pt x="1194" y="2502"/>
                        <a:pt x="1281" y="2647"/>
                        <a:pt x="1383" y="2807"/>
                      </a:cubicBezTo>
                      <a:lnTo>
                        <a:pt x="1354" y="2603"/>
                      </a:lnTo>
                      <a:lnTo>
                        <a:pt x="1514" y="2211"/>
                      </a:lnTo>
                      <a:cubicBezTo>
                        <a:pt x="1499" y="2167"/>
                        <a:pt x="1484" y="2094"/>
                        <a:pt x="1441" y="2022"/>
                      </a:cubicBezTo>
                      <a:cubicBezTo>
                        <a:pt x="1383" y="1818"/>
                        <a:pt x="1339" y="1629"/>
                        <a:pt x="1310" y="1425"/>
                      </a:cubicBezTo>
                      <a:cubicBezTo>
                        <a:pt x="1310" y="1396"/>
                        <a:pt x="1295" y="1353"/>
                        <a:pt x="1295" y="1324"/>
                      </a:cubicBezTo>
                      <a:lnTo>
                        <a:pt x="990" y="1934"/>
                      </a:lnTo>
                      <a:lnTo>
                        <a:pt x="365" y="0"/>
                      </a:lnTo>
                      <a:close/>
                    </a:path>
                  </a:pathLst>
                </a:custGeom>
                <a:solidFill>
                  <a:srgbClr val="7157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399;p22">
                  <a:extLst>
                    <a:ext uri="{FF2B5EF4-FFF2-40B4-BE49-F238E27FC236}">
                      <a16:creationId xmlns:a16="http://schemas.microsoft.com/office/drawing/2014/main" id="{5F434BB7-F26F-D20C-B828-D9A7DD12873F}"/>
                    </a:ext>
                  </a:extLst>
                </p:cNvPr>
                <p:cNvSpPr/>
                <p:nvPr/>
              </p:nvSpPr>
              <p:spPr>
                <a:xfrm>
                  <a:off x="4581740" y="2216934"/>
                  <a:ext cx="1058950" cy="845497"/>
                </a:xfrm>
                <a:custGeom>
                  <a:avLst/>
                  <a:gdLst/>
                  <a:ahLst/>
                  <a:cxnLst/>
                  <a:rect l="l" t="t" r="r" b="b"/>
                  <a:pathLst>
                    <a:path w="15156" h="12101" extrusionOk="0">
                      <a:moveTo>
                        <a:pt x="6308" y="8472"/>
                      </a:moveTo>
                      <a:cubicBezTo>
                        <a:pt x="6378" y="8472"/>
                        <a:pt x="6447" y="8479"/>
                        <a:pt x="6516" y="8494"/>
                      </a:cubicBezTo>
                      <a:cubicBezTo>
                        <a:pt x="6647" y="8508"/>
                        <a:pt x="6778" y="8581"/>
                        <a:pt x="6880" y="8668"/>
                      </a:cubicBezTo>
                      <a:cubicBezTo>
                        <a:pt x="6982" y="8770"/>
                        <a:pt x="7025" y="8916"/>
                        <a:pt x="7025" y="9032"/>
                      </a:cubicBezTo>
                      <a:cubicBezTo>
                        <a:pt x="7055" y="9105"/>
                        <a:pt x="6996" y="9236"/>
                        <a:pt x="6924" y="9352"/>
                      </a:cubicBezTo>
                      <a:cubicBezTo>
                        <a:pt x="6851" y="9454"/>
                        <a:pt x="6764" y="9541"/>
                        <a:pt x="6647" y="9614"/>
                      </a:cubicBezTo>
                      <a:cubicBezTo>
                        <a:pt x="6560" y="9687"/>
                        <a:pt x="6458" y="9759"/>
                        <a:pt x="6342" y="9817"/>
                      </a:cubicBezTo>
                      <a:cubicBezTo>
                        <a:pt x="6240" y="9876"/>
                        <a:pt x="6138" y="9948"/>
                        <a:pt x="6036" y="10007"/>
                      </a:cubicBezTo>
                      <a:cubicBezTo>
                        <a:pt x="5309" y="10399"/>
                        <a:pt x="4524" y="10705"/>
                        <a:pt x="3724" y="10908"/>
                      </a:cubicBezTo>
                      <a:cubicBezTo>
                        <a:pt x="3171" y="11054"/>
                        <a:pt x="2633" y="11141"/>
                        <a:pt x="2066" y="11185"/>
                      </a:cubicBezTo>
                      <a:cubicBezTo>
                        <a:pt x="1877" y="11199"/>
                        <a:pt x="1702" y="11199"/>
                        <a:pt x="1615" y="11199"/>
                      </a:cubicBezTo>
                      <a:cubicBezTo>
                        <a:pt x="1717" y="11199"/>
                        <a:pt x="1877" y="11185"/>
                        <a:pt x="2066" y="11170"/>
                      </a:cubicBezTo>
                      <a:cubicBezTo>
                        <a:pt x="2619" y="11112"/>
                        <a:pt x="3171" y="11025"/>
                        <a:pt x="3709" y="10879"/>
                      </a:cubicBezTo>
                      <a:cubicBezTo>
                        <a:pt x="4509" y="10646"/>
                        <a:pt x="5266" y="10341"/>
                        <a:pt x="5993" y="9963"/>
                      </a:cubicBezTo>
                      <a:cubicBezTo>
                        <a:pt x="6109" y="9905"/>
                        <a:pt x="6196" y="9832"/>
                        <a:pt x="6298" y="9788"/>
                      </a:cubicBezTo>
                      <a:cubicBezTo>
                        <a:pt x="6415" y="9730"/>
                        <a:pt x="6502" y="9657"/>
                        <a:pt x="6589" y="9585"/>
                      </a:cubicBezTo>
                      <a:cubicBezTo>
                        <a:pt x="6691" y="9512"/>
                        <a:pt x="6778" y="9425"/>
                        <a:pt x="6851" y="9323"/>
                      </a:cubicBezTo>
                      <a:cubicBezTo>
                        <a:pt x="6924" y="9236"/>
                        <a:pt x="6953" y="9105"/>
                        <a:pt x="6982" y="9003"/>
                      </a:cubicBezTo>
                      <a:cubicBezTo>
                        <a:pt x="6982" y="8872"/>
                        <a:pt x="6924" y="8770"/>
                        <a:pt x="6851" y="8668"/>
                      </a:cubicBezTo>
                      <a:cubicBezTo>
                        <a:pt x="6764" y="8581"/>
                        <a:pt x="6647" y="8523"/>
                        <a:pt x="6516" y="8508"/>
                      </a:cubicBezTo>
                      <a:cubicBezTo>
                        <a:pt x="6444" y="8491"/>
                        <a:pt x="6372" y="8484"/>
                        <a:pt x="6298" y="8484"/>
                      </a:cubicBezTo>
                      <a:cubicBezTo>
                        <a:pt x="6122" y="8484"/>
                        <a:pt x="5941" y="8526"/>
                        <a:pt x="5746" y="8567"/>
                      </a:cubicBezTo>
                      <a:cubicBezTo>
                        <a:pt x="4742" y="8741"/>
                        <a:pt x="3797" y="9105"/>
                        <a:pt x="2924" y="9643"/>
                      </a:cubicBezTo>
                      <a:cubicBezTo>
                        <a:pt x="2720" y="9759"/>
                        <a:pt x="2546" y="9890"/>
                        <a:pt x="2357" y="10021"/>
                      </a:cubicBezTo>
                      <a:cubicBezTo>
                        <a:pt x="2270" y="10094"/>
                        <a:pt x="2182" y="10152"/>
                        <a:pt x="2110" y="10225"/>
                      </a:cubicBezTo>
                      <a:cubicBezTo>
                        <a:pt x="2066" y="10254"/>
                        <a:pt x="2037" y="10297"/>
                        <a:pt x="2022" y="10326"/>
                      </a:cubicBezTo>
                      <a:cubicBezTo>
                        <a:pt x="1993" y="10370"/>
                        <a:pt x="1993" y="10414"/>
                        <a:pt x="2022" y="10457"/>
                      </a:cubicBezTo>
                      <a:cubicBezTo>
                        <a:pt x="2051" y="10545"/>
                        <a:pt x="2124" y="10617"/>
                        <a:pt x="2211" y="10632"/>
                      </a:cubicBezTo>
                      <a:cubicBezTo>
                        <a:pt x="2251" y="10645"/>
                        <a:pt x="2293" y="10652"/>
                        <a:pt x="2335" y="10652"/>
                      </a:cubicBezTo>
                      <a:cubicBezTo>
                        <a:pt x="2387" y="10652"/>
                        <a:pt x="2440" y="10641"/>
                        <a:pt x="2488" y="10617"/>
                      </a:cubicBezTo>
                      <a:cubicBezTo>
                        <a:pt x="2662" y="10559"/>
                        <a:pt x="2851" y="10486"/>
                        <a:pt x="2997" y="10443"/>
                      </a:cubicBezTo>
                      <a:cubicBezTo>
                        <a:pt x="3506" y="10239"/>
                        <a:pt x="4015" y="10007"/>
                        <a:pt x="4509" y="9730"/>
                      </a:cubicBezTo>
                      <a:cubicBezTo>
                        <a:pt x="4538" y="9716"/>
                        <a:pt x="4582" y="9687"/>
                        <a:pt x="4626" y="9657"/>
                      </a:cubicBezTo>
                      <a:cubicBezTo>
                        <a:pt x="4669" y="9643"/>
                        <a:pt x="4669" y="9599"/>
                        <a:pt x="4669" y="9541"/>
                      </a:cubicBezTo>
                      <a:cubicBezTo>
                        <a:pt x="4669" y="9497"/>
                        <a:pt x="4626" y="9439"/>
                        <a:pt x="4568" y="9396"/>
                      </a:cubicBezTo>
                      <a:cubicBezTo>
                        <a:pt x="4557" y="9392"/>
                        <a:pt x="4547" y="9390"/>
                        <a:pt x="4537" y="9390"/>
                      </a:cubicBezTo>
                      <a:lnTo>
                        <a:pt x="4537" y="9390"/>
                      </a:lnTo>
                      <a:cubicBezTo>
                        <a:pt x="4538" y="9390"/>
                        <a:pt x="4539" y="9390"/>
                        <a:pt x="4541" y="9390"/>
                      </a:cubicBezTo>
                      <a:cubicBezTo>
                        <a:pt x="4553" y="9390"/>
                        <a:pt x="4566" y="9392"/>
                        <a:pt x="4582" y="9396"/>
                      </a:cubicBezTo>
                      <a:cubicBezTo>
                        <a:pt x="4655" y="9425"/>
                        <a:pt x="4684" y="9468"/>
                        <a:pt x="4713" y="9541"/>
                      </a:cubicBezTo>
                      <a:cubicBezTo>
                        <a:pt x="4713" y="9585"/>
                        <a:pt x="4684" y="9643"/>
                        <a:pt x="4669" y="9672"/>
                      </a:cubicBezTo>
                      <a:cubicBezTo>
                        <a:pt x="4640" y="9716"/>
                        <a:pt x="4597" y="9730"/>
                        <a:pt x="4538" y="9745"/>
                      </a:cubicBezTo>
                      <a:cubicBezTo>
                        <a:pt x="4059" y="10021"/>
                        <a:pt x="3549" y="10254"/>
                        <a:pt x="3040" y="10472"/>
                      </a:cubicBezTo>
                      <a:cubicBezTo>
                        <a:pt x="2866" y="10545"/>
                        <a:pt x="2706" y="10617"/>
                        <a:pt x="2502" y="10676"/>
                      </a:cubicBezTo>
                      <a:cubicBezTo>
                        <a:pt x="2451" y="10693"/>
                        <a:pt x="2395" y="10700"/>
                        <a:pt x="2334" y="10700"/>
                      </a:cubicBezTo>
                      <a:cubicBezTo>
                        <a:pt x="2291" y="10700"/>
                        <a:pt x="2245" y="10696"/>
                        <a:pt x="2197" y="10690"/>
                      </a:cubicBezTo>
                      <a:cubicBezTo>
                        <a:pt x="2095" y="10676"/>
                        <a:pt x="1993" y="10588"/>
                        <a:pt x="1964" y="10486"/>
                      </a:cubicBezTo>
                      <a:cubicBezTo>
                        <a:pt x="1950" y="10443"/>
                        <a:pt x="1950" y="10385"/>
                        <a:pt x="1964" y="10326"/>
                      </a:cubicBezTo>
                      <a:cubicBezTo>
                        <a:pt x="1979" y="10268"/>
                        <a:pt x="2022" y="10239"/>
                        <a:pt x="2066" y="10196"/>
                      </a:cubicBezTo>
                      <a:cubicBezTo>
                        <a:pt x="2153" y="10123"/>
                        <a:pt x="2241" y="10079"/>
                        <a:pt x="2328" y="10007"/>
                      </a:cubicBezTo>
                      <a:cubicBezTo>
                        <a:pt x="2502" y="9876"/>
                        <a:pt x="2691" y="9745"/>
                        <a:pt x="2880" y="9614"/>
                      </a:cubicBezTo>
                      <a:cubicBezTo>
                        <a:pt x="3753" y="9090"/>
                        <a:pt x="4728" y="8727"/>
                        <a:pt x="5717" y="8552"/>
                      </a:cubicBezTo>
                      <a:cubicBezTo>
                        <a:pt x="5920" y="8520"/>
                        <a:pt x="6115" y="8472"/>
                        <a:pt x="6308" y="8472"/>
                      </a:cubicBezTo>
                      <a:close/>
                      <a:moveTo>
                        <a:pt x="15156" y="0"/>
                      </a:moveTo>
                      <a:lnTo>
                        <a:pt x="14268" y="626"/>
                      </a:lnTo>
                      <a:cubicBezTo>
                        <a:pt x="14196" y="713"/>
                        <a:pt x="14123" y="800"/>
                        <a:pt x="14065" y="887"/>
                      </a:cubicBezTo>
                      <a:cubicBezTo>
                        <a:pt x="13905" y="1164"/>
                        <a:pt x="13774" y="1440"/>
                        <a:pt x="13672" y="1731"/>
                      </a:cubicBezTo>
                      <a:cubicBezTo>
                        <a:pt x="13599" y="1906"/>
                        <a:pt x="13527" y="2109"/>
                        <a:pt x="13410" y="2327"/>
                      </a:cubicBezTo>
                      <a:cubicBezTo>
                        <a:pt x="13308" y="2560"/>
                        <a:pt x="13178" y="2764"/>
                        <a:pt x="13018" y="2967"/>
                      </a:cubicBezTo>
                      <a:cubicBezTo>
                        <a:pt x="12829" y="3171"/>
                        <a:pt x="12610" y="3345"/>
                        <a:pt x="12363" y="3491"/>
                      </a:cubicBezTo>
                      <a:cubicBezTo>
                        <a:pt x="12101" y="3636"/>
                        <a:pt x="11825" y="3782"/>
                        <a:pt x="11563" y="3898"/>
                      </a:cubicBezTo>
                      <a:cubicBezTo>
                        <a:pt x="11011" y="4131"/>
                        <a:pt x="10472" y="4378"/>
                        <a:pt x="10080" y="4727"/>
                      </a:cubicBezTo>
                      <a:cubicBezTo>
                        <a:pt x="9745" y="5032"/>
                        <a:pt x="9469" y="5425"/>
                        <a:pt x="9280" y="5861"/>
                      </a:cubicBezTo>
                      <a:cubicBezTo>
                        <a:pt x="9163" y="6152"/>
                        <a:pt x="9091" y="6458"/>
                        <a:pt x="9062" y="6763"/>
                      </a:cubicBezTo>
                      <a:cubicBezTo>
                        <a:pt x="9062" y="6836"/>
                        <a:pt x="9062" y="6894"/>
                        <a:pt x="9047" y="6923"/>
                      </a:cubicBezTo>
                      <a:cubicBezTo>
                        <a:pt x="9134" y="6880"/>
                        <a:pt x="9207" y="6836"/>
                        <a:pt x="9265" y="6807"/>
                      </a:cubicBezTo>
                      <a:cubicBezTo>
                        <a:pt x="9280" y="6778"/>
                        <a:pt x="9323" y="6763"/>
                        <a:pt x="9353" y="6749"/>
                      </a:cubicBezTo>
                      <a:lnTo>
                        <a:pt x="9353" y="6749"/>
                      </a:lnTo>
                      <a:cubicBezTo>
                        <a:pt x="9338" y="6763"/>
                        <a:pt x="9309" y="6778"/>
                        <a:pt x="9280" y="6807"/>
                      </a:cubicBezTo>
                      <a:cubicBezTo>
                        <a:pt x="9236" y="6836"/>
                        <a:pt x="9163" y="6894"/>
                        <a:pt x="9062" y="6952"/>
                      </a:cubicBezTo>
                      <a:cubicBezTo>
                        <a:pt x="8771" y="7127"/>
                        <a:pt x="8465" y="7272"/>
                        <a:pt x="8145" y="7374"/>
                      </a:cubicBezTo>
                      <a:cubicBezTo>
                        <a:pt x="7665" y="7563"/>
                        <a:pt x="7171" y="7709"/>
                        <a:pt x="6691" y="7839"/>
                      </a:cubicBezTo>
                      <a:cubicBezTo>
                        <a:pt x="6124" y="7985"/>
                        <a:pt x="5498" y="8087"/>
                        <a:pt x="4873" y="8247"/>
                      </a:cubicBezTo>
                      <a:cubicBezTo>
                        <a:pt x="4262" y="8378"/>
                        <a:pt x="3666" y="8567"/>
                        <a:pt x="3084" y="8799"/>
                      </a:cubicBezTo>
                      <a:cubicBezTo>
                        <a:pt x="2619" y="8974"/>
                        <a:pt x="2153" y="9221"/>
                        <a:pt x="1746" y="9512"/>
                      </a:cubicBezTo>
                      <a:cubicBezTo>
                        <a:pt x="1470" y="9701"/>
                        <a:pt x="1193" y="9919"/>
                        <a:pt x="975" y="10181"/>
                      </a:cubicBezTo>
                      <a:cubicBezTo>
                        <a:pt x="888" y="10268"/>
                        <a:pt x="830" y="10341"/>
                        <a:pt x="801" y="10399"/>
                      </a:cubicBezTo>
                      <a:lnTo>
                        <a:pt x="772" y="10414"/>
                      </a:lnTo>
                      <a:cubicBezTo>
                        <a:pt x="510" y="10981"/>
                        <a:pt x="233" y="11548"/>
                        <a:pt x="1" y="12101"/>
                      </a:cubicBezTo>
                      <a:cubicBezTo>
                        <a:pt x="15" y="12086"/>
                        <a:pt x="44" y="12057"/>
                        <a:pt x="88" y="12043"/>
                      </a:cubicBezTo>
                      <a:cubicBezTo>
                        <a:pt x="263" y="11912"/>
                        <a:pt x="452" y="11839"/>
                        <a:pt x="670" y="11781"/>
                      </a:cubicBezTo>
                      <a:cubicBezTo>
                        <a:pt x="907" y="11725"/>
                        <a:pt x="1152" y="11703"/>
                        <a:pt x="1393" y="11703"/>
                      </a:cubicBezTo>
                      <a:cubicBezTo>
                        <a:pt x="1463" y="11703"/>
                        <a:pt x="1532" y="11705"/>
                        <a:pt x="1601" y="11708"/>
                      </a:cubicBezTo>
                      <a:cubicBezTo>
                        <a:pt x="1964" y="11723"/>
                        <a:pt x="2328" y="11795"/>
                        <a:pt x="2735" y="11839"/>
                      </a:cubicBezTo>
                      <a:cubicBezTo>
                        <a:pt x="2833" y="11846"/>
                        <a:pt x="2930" y="11850"/>
                        <a:pt x="3027" y="11850"/>
                      </a:cubicBezTo>
                      <a:cubicBezTo>
                        <a:pt x="3316" y="11850"/>
                        <a:pt x="3597" y="11817"/>
                        <a:pt x="3869" y="11752"/>
                      </a:cubicBezTo>
                      <a:cubicBezTo>
                        <a:pt x="4160" y="11679"/>
                        <a:pt x="4466" y="11563"/>
                        <a:pt x="4742" y="11432"/>
                      </a:cubicBezTo>
                      <a:cubicBezTo>
                        <a:pt x="4960" y="11345"/>
                        <a:pt x="5135" y="11257"/>
                        <a:pt x="5280" y="11185"/>
                      </a:cubicBezTo>
                      <a:lnTo>
                        <a:pt x="9163" y="7025"/>
                      </a:lnTo>
                      <a:lnTo>
                        <a:pt x="10065" y="6371"/>
                      </a:lnTo>
                      <a:cubicBezTo>
                        <a:pt x="10080" y="6240"/>
                        <a:pt x="10123" y="6123"/>
                        <a:pt x="10152" y="6007"/>
                      </a:cubicBezTo>
                      <a:cubicBezTo>
                        <a:pt x="10425" y="5232"/>
                        <a:pt x="11150" y="4727"/>
                        <a:pt x="11979" y="4727"/>
                      </a:cubicBezTo>
                      <a:cubicBezTo>
                        <a:pt x="11991" y="4727"/>
                        <a:pt x="12002" y="4727"/>
                        <a:pt x="12014" y="4727"/>
                      </a:cubicBezTo>
                      <a:cubicBezTo>
                        <a:pt x="12101" y="4727"/>
                        <a:pt x="12174" y="4742"/>
                        <a:pt x="12261" y="4742"/>
                      </a:cubicBezTo>
                      <a:lnTo>
                        <a:pt x="12625" y="4480"/>
                      </a:lnTo>
                      <a:cubicBezTo>
                        <a:pt x="12698" y="4407"/>
                        <a:pt x="12770" y="4305"/>
                        <a:pt x="12843" y="4218"/>
                      </a:cubicBezTo>
                      <a:cubicBezTo>
                        <a:pt x="13018" y="4000"/>
                        <a:pt x="13178" y="3724"/>
                        <a:pt x="13323" y="3462"/>
                      </a:cubicBezTo>
                      <a:cubicBezTo>
                        <a:pt x="13483" y="3142"/>
                        <a:pt x="13658" y="2778"/>
                        <a:pt x="13818" y="2400"/>
                      </a:cubicBezTo>
                      <a:cubicBezTo>
                        <a:pt x="13978" y="2022"/>
                        <a:pt x="14123" y="1658"/>
                        <a:pt x="14283" y="1324"/>
                      </a:cubicBezTo>
                      <a:cubicBezTo>
                        <a:pt x="14414" y="1033"/>
                        <a:pt x="14574" y="771"/>
                        <a:pt x="14763" y="495"/>
                      </a:cubicBezTo>
                      <a:cubicBezTo>
                        <a:pt x="14879" y="335"/>
                        <a:pt x="15010" y="160"/>
                        <a:pt x="15156" y="0"/>
                      </a:cubicBezTo>
                      <a:close/>
                    </a:path>
                  </a:pathLst>
                </a:custGeom>
                <a:solidFill>
                  <a:srgbClr val="7157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400;p22">
                  <a:extLst>
                    <a:ext uri="{FF2B5EF4-FFF2-40B4-BE49-F238E27FC236}">
                      <a16:creationId xmlns:a16="http://schemas.microsoft.com/office/drawing/2014/main" id="{B58CDCCD-0ACB-8C8F-4BC5-D50E3E042D18}"/>
                    </a:ext>
                  </a:extLst>
                </p:cNvPr>
                <p:cNvSpPr/>
                <p:nvPr/>
              </p:nvSpPr>
              <p:spPr>
                <a:xfrm>
                  <a:off x="5752402" y="2211834"/>
                  <a:ext cx="181941" cy="116962"/>
                </a:xfrm>
                <a:custGeom>
                  <a:avLst/>
                  <a:gdLst/>
                  <a:ahLst/>
                  <a:cxnLst/>
                  <a:rect l="l" t="t" r="r" b="b"/>
                  <a:pathLst>
                    <a:path w="2604" h="1674" extrusionOk="0">
                      <a:moveTo>
                        <a:pt x="2604" y="1"/>
                      </a:moveTo>
                      <a:lnTo>
                        <a:pt x="1440" y="437"/>
                      </a:lnTo>
                      <a:cubicBezTo>
                        <a:pt x="1394" y="456"/>
                        <a:pt x="1344" y="465"/>
                        <a:pt x="1293" y="465"/>
                      </a:cubicBezTo>
                      <a:cubicBezTo>
                        <a:pt x="1152" y="465"/>
                        <a:pt x="1006" y="395"/>
                        <a:pt x="931" y="277"/>
                      </a:cubicBezTo>
                      <a:cubicBezTo>
                        <a:pt x="873" y="437"/>
                        <a:pt x="800" y="582"/>
                        <a:pt x="728" y="728"/>
                      </a:cubicBezTo>
                      <a:cubicBezTo>
                        <a:pt x="582" y="1033"/>
                        <a:pt x="393" y="1309"/>
                        <a:pt x="131" y="1571"/>
                      </a:cubicBezTo>
                      <a:cubicBezTo>
                        <a:pt x="102" y="1600"/>
                        <a:pt x="59" y="1644"/>
                        <a:pt x="0" y="1673"/>
                      </a:cubicBezTo>
                      <a:lnTo>
                        <a:pt x="1993" y="800"/>
                      </a:lnTo>
                      <a:cubicBezTo>
                        <a:pt x="2109" y="713"/>
                        <a:pt x="2226" y="597"/>
                        <a:pt x="2327" y="480"/>
                      </a:cubicBezTo>
                      <a:cubicBezTo>
                        <a:pt x="2444" y="335"/>
                        <a:pt x="2531" y="161"/>
                        <a:pt x="2604" y="1"/>
                      </a:cubicBezTo>
                      <a:close/>
                    </a:path>
                  </a:pathLst>
                </a:custGeom>
                <a:solidFill>
                  <a:srgbClr val="7157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401;p22">
                  <a:extLst>
                    <a:ext uri="{FF2B5EF4-FFF2-40B4-BE49-F238E27FC236}">
                      <a16:creationId xmlns:a16="http://schemas.microsoft.com/office/drawing/2014/main" id="{2C864767-FB1D-2C87-722C-FB1217E70F09}"/>
                    </a:ext>
                  </a:extLst>
                </p:cNvPr>
                <p:cNvSpPr/>
                <p:nvPr/>
              </p:nvSpPr>
              <p:spPr>
                <a:xfrm>
                  <a:off x="5903809" y="1972042"/>
                  <a:ext cx="270397" cy="289681"/>
                </a:xfrm>
                <a:custGeom>
                  <a:avLst/>
                  <a:gdLst/>
                  <a:ahLst/>
                  <a:cxnLst/>
                  <a:rect l="l" t="t" r="r" b="b"/>
                  <a:pathLst>
                    <a:path w="3870" h="4146" extrusionOk="0">
                      <a:moveTo>
                        <a:pt x="2706" y="1193"/>
                      </a:moveTo>
                      <a:cubicBezTo>
                        <a:pt x="2720" y="1193"/>
                        <a:pt x="2415" y="1745"/>
                        <a:pt x="2022" y="2400"/>
                      </a:cubicBezTo>
                      <a:cubicBezTo>
                        <a:pt x="1606" y="3060"/>
                        <a:pt x="1289" y="3578"/>
                        <a:pt x="1281" y="3578"/>
                      </a:cubicBezTo>
                      <a:cubicBezTo>
                        <a:pt x="1280" y="3578"/>
                        <a:pt x="1280" y="3578"/>
                        <a:pt x="1280" y="3578"/>
                      </a:cubicBezTo>
                      <a:cubicBezTo>
                        <a:pt x="1251" y="3563"/>
                        <a:pt x="1557" y="3040"/>
                        <a:pt x="1964" y="2385"/>
                      </a:cubicBezTo>
                      <a:cubicBezTo>
                        <a:pt x="2371" y="1731"/>
                        <a:pt x="2691" y="1193"/>
                        <a:pt x="2706" y="1193"/>
                      </a:cubicBezTo>
                      <a:close/>
                      <a:moveTo>
                        <a:pt x="3564" y="0"/>
                      </a:moveTo>
                      <a:lnTo>
                        <a:pt x="2982" y="742"/>
                      </a:lnTo>
                      <a:cubicBezTo>
                        <a:pt x="2953" y="873"/>
                        <a:pt x="2837" y="1178"/>
                        <a:pt x="2691" y="1585"/>
                      </a:cubicBezTo>
                      <a:cubicBezTo>
                        <a:pt x="2604" y="1876"/>
                        <a:pt x="2473" y="2138"/>
                        <a:pt x="2342" y="2429"/>
                      </a:cubicBezTo>
                      <a:cubicBezTo>
                        <a:pt x="2415" y="2138"/>
                        <a:pt x="2517" y="1847"/>
                        <a:pt x="2633" y="1556"/>
                      </a:cubicBezTo>
                      <a:cubicBezTo>
                        <a:pt x="2764" y="1236"/>
                        <a:pt x="2851" y="960"/>
                        <a:pt x="2924" y="815"/>
                      </a:cubicBezTo>
                      <a:lnTo>
                        <a:pt x="2924" y="815"/>
                      </a:lnTo>
                      <a:lnTo>
                        <a:pt x="1091" y="3185"/>
                      </a:lnTo>
                      <a:lnTo>
                        <a:pt x="466" y="3418"/>
                      </a:lnTo>
                      <a:cubicBezTo>
                        <a:pt x="422" y="3622"/>
                        <a:pt x="320" y="3796"/>
                        <a:pt x="204" y="3942"/>
                      </a:cubicBezTo>
                      <a:cubicBezTo>
                        <a:pt x="146" y="4014"/>
                        <a:pt x="73" y="4087"/>
                        <a:pt x="0" y="4145"/>
                      </a:cubicBezTo>
                      <a:lnTo>
                        <a:pt x="1658" y="3418"/>
                      </a:lnTo>
                      <a:lnTo>
                        <a:pt x="3869" y="349"/>
                      </a:lnTo>
                      <a:lnTo>
                        <a:pt x="3564" y="0"/>
                      </a:lnTo>
                      <a:close/>
                    </a:path>
                  </a:pathLst>
                </a:custGeom>
                <a:solidFill>
                  <a:srgbClr val="7157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402;p22">
                  <a:extLst>
                    <a:ext uri="{FF2B5EF4-FFF2-40B4-BE49-F238E27FC236}">
                      <a16:creationId xmlns:a16="http://schemas.microsoft.com/office/drawing/2014/main" id="{52F1130B-DEEF-5B80-D54E-1558B4B6ECFB}"/>
                    </a:ext>
                  </a:extLst>
                </p:cNvPr>
                <p:cNvSpPr/>
                <p:nvPr/>
              </p:nvSpPr>
              <p:spPr>
                <a:xfrm>
                  <a:off x="5324592" y="1628564"/>
                  <a:ext cx="204300" cy="691084"/>
                </a:xfrm>
                <a:custGeom>
                  <a:avLst/>
                  <a:gdLst/>
                  <a:ahLst/>
                  <a:cxnLst/>
                  <a:rect l="l" t="t" r="r" b="b"/>
                  <a:pathLst>
                    <a:path w="2924" h="9891" extrusionOk="0">
                      <a:moveTo>
                        <a:pt x="1580" y="3845"/>
                      </a:moveTo>
                      <a:cubicBezTo>
                        <a:pt x="1608" y="3845"/>
                        <a:pt x="1634" y="3848"/>
                        <a:pt x="1658" y="3854"/>
                      </a:cubicBezTo>
                      <a:cubicBezTo>
                        <a:pt x="1833" y="3913"/>
                        <a:pt x="1978" y="4043"/>
                        <a:pt x="2095" y="4203"/>
                      </a:cubicBezTo>
                      <a:cubicBezTo>
                        <a:pt x="2240" y="4407"/>
                        <a:pt x="2327" y="4640"/>
                        <a:pt x="2371" y="4887"/>
                      </a:cubicBezTo>
                      <a:cubicBezTo>
                        <a:pt x="2400" y="5207"/>
                        <a:pt x="2400" y="5498"/>
                        <a:pt x="2327" y="5803"/>
                      </a:cubicBezTo>
                      <a:cubicBezTo>
                        <a:pt x="2240" y="6123"/>
                        <a:pt x="2124" y="6472"/>
                        <a:pt x="1978" y="6778"/>
                      </a:cubicBezTo>
                      <a:cubicBezTo>
                        <a:pt x="1833" y="7127"/>
                        <a:pt x="1615" y="7461"/>
                        <a:pt x="1368" y="7752"/>
                      </a:cubicBezTo>
                      <a:cubicBezTo>
                        <a:pt x="1295" y="7825"/>
                        <a:pt x="1222" y="7898"/>
                        <a:pt x="1149" y="7941"/>
                      </a:cubicBezTo>
                      <a:cubicBezTo>
                        <a:pt x="1077" y="8014"/>
                        <a:pt x="960" y="8072"/>
                        <a:pt x="873" y="8116"/>
                      </a:cubicBezTo>
                      <a:cubicBezTo>
                        <a:pt x="841" y="8125"/>
                        <a:pt x="806" y="8130"/>
                        <a:pt x="770" y="8130"/>
                      </a:cubicBezTo>
                      <a:cubicBezTo>
                        <a:pt x="693" y="8130"/>
                        <a:pt x="613" y="8107"/>
                        <a:pt x="553" y="8058"/>
                      </a:cubicBezTo>
                      <a:cubicBezTo>
                        <a:pt x="451" y="7985"/>
                        <a:pt x="422" y="7854"/>
                        <a:pt x="437" y="7752"/>
                      </a:cubicBezTo>
                      <a:cubicBezTo>
                        <a:pt x="422" y="7636"/>
                        <a:pt x="451" y="7520"/>
                        <a:pt x="495" y="7403"/>
                      </a:cubicBezTo>
                      <a:cubicBezTo>
                        <a:pt x="524" y="7272"/>
                        <a:pt x="568" y="7170"/>
                        <a:pt x="626" y="7054"/>
                      </a:cubicBezTo>
                      <a:cubicBezTo>
                        <a:pt x="713" y="6836"/>
                        <a:pt x="800" y="6618"/>
                        <a:pt x="917" y="6429"/>
                      </a:cubicBezTo>
                      <a:cubicBezTo>
                        <a:pt x="1018" y="6225"/>
                        <a:pt x="1135" y="6036"/>
                        <a:pt x="1280" y="5861"/>
                      </a:cubicBezTo>
                      <a:cubicBezTo>
                        <a:pt x="1353" y="5774"/>
                        <a:pt x="1397" y="5702"/>
                        <a:pt x="1469" y="5600"/>
                      </a:cubicBezTo>
                      <a:cubicBezTo>
                        <a:pt x="1513" y="5571"/>
                        <a:pt x="1542" y="5527"/>
                        <a:pt x="1600" y="5498"/>
                      </a:cubicBezTo>
                      <a:cubicBezTo>
                        <a:pt x="1637" y="5474"/>
                        <a:pt x="1678" y="5462"/>
                        <a:pt x="1718" y="5462"/>
                      </a:cubicBezTo>
                      <a:cubicBezTo>
                        <a:pt x="1774" y="5462"/>
                        <a:pt x="1828" y="5485"/>
                        <a:pt x="1862" y="5527"/>
                      </a:cubicBezTo>
                      <a:cubicBezTo>
                        <a:pt x="1877" y="5556"/>
                        <a:pt x="1877" y="5571"/>
                        <a:pt x="1891" y="5585"/>
                      </a:cubicBezTo>
                      <a:cubicBezTo>
                        <a:pt x="1906" y="5643"/>
                        <a:pt x="1906" y="5702"/>
                        <a:pt x="1906" y="5745"/>
                      </a:cubicBezTo>
                      <a:cubicBezTo>
                        <a:pt x="1906" y="5803"/>
                        <a:pt x="1906" y="5861"/>
                        <a:pt x="1891" y="5891"/>
                      </a:cubicBezTo>
                      <a:cubicBezTo>
                        <a:pt x="1877" y="5949"/>
                        <a:pt x="1877" y="5978"/>
                        <a:pt x="1862" y="6036"/>
                      </a:cubicBezTo>
                      <a:cubicBezTo>
                        <a:pt x="1731" y="6516"/>
                        <a:pt x="1455" y="6952"/>
                        <a:pt x="1091" y="7287"/>
                      </a:cubicBezTo>
                      <a:lnTo>
                        <a:pt x="1062" y="7330"/>
                      </a:lnTo>
                      <a:lnTo>
                        <a:pt x="1062" y="7287"/>
                      </a:lnTo>
                      <a:cubicBezTo>
                        <a:pt x="1062" y="6967"/>
                        <a:pt x="1135" y="6661"/>
                        <a:pt x="1280" y="6371"/>
                      </a:cubicBezTo>
                      <a:cubicBezTo>
                        <a:pt x="1322" y="6259"/>
                        <a:pt x="1377" y="6174"/>
                        <a:pt x="1446" y="6090"/>
                      </a:cubicBezTo>
                      <a:lnTo>
                        <a:pt x="1446" y="6090"/>
                      </a:lnTo>
                      <a:cubicBezTo>
                        <a:pt x="1435" y="6106"/>
                        <a:pt x="1426" y="6129"/>
                        <a:pt x="1426" y="6152"/>
                      </a:cubicBezTo>
                      <a:cubicBezTo>
                        <a:pt x="1382" y="6225"/>
                        <a:pt x="1324" y="6298"/>
                        <a:pt x="1295" y="6371"/>
                      </a:cubicBezTo>
                      <a:cubicBezTo>
                        <a:pt x="1164" y="6632"/>
                        <a:pt x="1091" y="6923"/>
                        <a:pt x="1091" y="7243"/>
                      </a:cubicBezTo>
                      <a:cubicBezTo>
                        <a:pt x="1440" y="6909"/>
                        <a:pt x="1673" y="6487"/>
                        <a:pt x="1804" y="6036"/>
                      </a:cubicBezTo>
                      <a:cubicBezTo>
                        <a:pt x="1833" y="5949"/>
                        <a:pt x="1833" y="5861"/>
                        <a:pt x="1862" y="5760"/>
                      </a:cubicBezTo>
                      <a:cubicBezTo>
                        <a:pt x="1862" y="5672"/>
                        <a:pt x="1833" y="5571"/>
                        <a:pt x="1746" y="5527"/>
                      </a:cubicBezTo>
                      <a:cubicBezTo>
                        <a:pt x="1735" y="5523"/>
                        <a:pt x="1723" y="5520"/>
                        <a:pt x="1711" y="5520"/>
                      </a:cubicBezTo>
                      <a:cubicBezTo>
                        <a:pt x="1647" y="5520"/>
                        <a:pt x="1575" y="5584"/>
                        <a:pt x="1513" y="5658"/>
                      </a:cubicBezTo>
                      <a:cubicBezTo>
                        <a:pt x="1455" y="5731"/>
                        <a:pt x="1382" y="5818"/>
                        <a:pt x="1309" y="5905"/>
                      </a:cubicBezTo>
                      <a:cubicBezTo>
                        <a:pt x="1033" y="6269"/>
                        <a:pt x="844" y="6676"/>
                        <a:pt x="669" y="7098"/>
                      </a:cubicBezTo>
                      <a:cubicBezTo>
                        <a:pt x="640" y="7200"/>
                        <a:pt x="597" y="7316"/>
                        <a:pt x="553" y="7418"/>
                      </a:cubicBezTo>
                      <a:cubicBezTo>
                        <a:pt x="509" y="7534"/>
                        <a:pt x="480" y="7650"/>
                        <a:pt x="480" y="7767"/>
                      </a:cubicBezTo>
                      <a:cubicBezTo>
                        <a:pt x="451" y="7854"/>
                        <a:pt x="495" y="7970"/>
                        <a:pt x="568" y="8014"/>
                      </a:cubicBezTo>
                      <a:cubicBezTo>
                        <a:pt x="616" y="8053"/>
                        <a:pt x="677" y="8072"/>
                        <a:pt x="735" y="8072"/>
                      </a:cubicBezTo>
                      <a:cubicBezTo>
                        <a:pt x="763" y="8072"/>
                        <a:pt x="791" y="8067"/>
                        <a:pt x="815" y="8058"/>
                      </a:cubicBezTo>
                      <a:cubicBezTo>
                        <a:pt x="1004" y="7985"/>
                        <a:pt x="1164" y="7854"/>
                        <a:pt x="1295" y="7709"/>
                      </a:cubicBezTo>
                      <a:cubicBezTo>
                        <a:pt x="1542" y="7432"/>
                        <a:pt x="1746" y="7112"/>
                        <a:pt x="1906" y="6763"/>
                      </a:cubicBezTo>
                      <a:cubicBezTo>
                        <a:pt x="2051" y="6458"/>
                        <a:pt x="2167" y="6123"/>
                        <a:pt x="2255" y="5803"/>
                      </a:cubicBezTo>
                      <a:cubicBezTo>
                        <a:pt x="2327" y="5512"/>
                        <a:pt x="2342" y="5222"/>
                        <a:pt x="2313" y="4916"/>
                      </a:cubicBezTo>
                      <a:cubicBezTo>
                        <a:pt x="2269" y="4669"/>
                        <a:pt x="2182" y="4436"/>
                        <a:pt x="2051" y="4233"/>
                      </a:cubicBezTo>
                      <a:cubicBezTo>
                        <a:pt x="1964" y="4073"/>
                        <a:pt x="1818" y="3971"/>
                        <a:pt x="1644" y="3898"/>
                      </a:cubicBezTo>
                      <a:cubicBezTo>
                        <a:pt x="1613" y="3886"/>
                        <a:pt x="1580" y="3881"/>
                        <a:pt x="1549" y="3881"/>
                      </a:cubicBezTo>
                      <a:cubicBezTo>
                        <a:pt x="1462" y="3881"/>
                        <a:pt x="1377" y="3921"/>
                        <a:pt x="1324" y="3985"/>
                      </a:cubicBezTo>
                      <a:cubicBezTo>
                        <a:pt x="1309" y="4014"/>
                        <a:pt x="1295" y="4058"/>
                        <a:pt x="1295" y="4087"/>
                      </a:cubicBezTo>
                      <a:lnTo>
                        <a:pt x="1295" y="4058"/>
                      </a:lnTo>
                      <a:cubicBezTo>
                        <a:pt x="1295" y="4014"/>
                        <a:pt x="1309" y="4000"/>
                        <a:pt x="1324" y="3971"/>
                      </a:cubicBezTo>
                      <a:cubicBezTo>
                        <a:pt x="1368" y="3927"/>
                        <a:pt x="1397" y="3898"/>
                        <a:pt x="1455" y="3869"/>
                      </a:cubicBezTo>
                      <a:cubicBezTo>
                        <a:pt x="1497" y="3852"/>
                        <a:pt x="1540" y="3845"/>
                        <a:pt x="1580" y="3845"/>
                      </a:cubicBezTo>
                      <a:close/>
                      <a:moveTo>
                        <a:pt x="2924" y="0"/>
                      </a:moveTo>
                      <a:lnTo>
                        <a:pt x="2255" y="131"/>
                      </a:lnTo>
                      <a:cubicBezTo>
                        <a:pt x="2240" y="189"/>
                        <a:pt x="2240" y="248"/>
                        <a:pt x="2240" y="291"/>
                      </a:cubicBezTo>
                      <a:cubicBezTo>
                        <a:pt x="2240" y="393"/>
                        <a:pt x="2255" y="466"/>
                        <a:pt x="2298" y="553"/>
                      </a:cubicBezTo>
                      <a:cubicBezTo>
                        <a:pt x="2327" y="640"/>
                        <a:pt x="2386" y="727"/>
                        <a:pt x="2458" y="829"/>
                      </a:cubicBezTo>
                      <a:cubicBezTo>
                        <a:pt x="2589" y="975"/>
                        <a:pt x="2691" y="1149"/>
                        <a:pt x="2778" y="1309"/>
                      </a:cubicBezTo>
                      <a:cubicBezTo>
                        <a:pt x="2822" y="1382"/>
                        <a:pt x="2851" y="1455"/>
                        <a:pt x="2851" y="1556"/>
                      </a:cubicBezTo>
                      <a:cubicBezTo>
                        <a:pt x="2836" y="1556"/>
                        <a:pt x="2822" y="1455"/>
                        <a:pt x="2749" y="1338"/>
                      </a:cubicBezTo>
                      <a:cubicBezTo>
                        <a:pt x="2676" y="1207"/>
                        <a:pt x="2546" y="1047"/>
                        <a:pt x="2400" y="858"/>
                      </a:cubicBezTo>
                      <a:cubicBezTo>
                        <a:pt x="2327" y="771"/>
                        <a:pt x="2269" y="684"/>
                        <a:pt x="2240" y="567"/>
                      </a:cubicBezTo>
                      <a:cubicBezTo>
                        <a:pt x="2197" y="480"/>
                        <a:pt x="2182" y="393"/>
                        <a:pt x="2182" y="291"/>
                      </a:cubicBezTo>
                      <a:cubicBezTo>
                        <a:pt x="2182" y="248"/>
                        <a:pt x="2182" y="189"/>
                        <a:pt x="2197" y="131"/>
                      </a:cubicBezTo>
                      <a:lnTo>
                        <a:pt x="2197" y="131"/>
                      </a:lnTo>
                      <a:lnTo>
                        <a:pt x="1586" y="262"/>
                      </a:lnTo>
                      <a:lnTo>
                        <a:pt x="1135" y="5440"/>
                      </a:lnTo>
                      <a:lnTo>
                        <a:pt x="335" y="6647"/>
                      </a:lnTo>
                      <a:cubicBezTo>
                        <a:pt x="291" y="6734"/>
                        <a:pt x="233" y="6865"/>
                        <a:pt x="189" y="7025"/>
                      </a:cubicBezTo>
                      <a:cubicBezTo>
                        <a:pt x="117" y="7200"/>
                        <a:pt x="73" y="7418"/>
                        <a:pt x="44" y="7621"/>
                      </a:cubicBezTo>
                      <a:cubicBezTo>
                        <a:pt x="0" y="7883"/>
                        <a:pt x="44" y="8130"/>
                        <a:pt x="131" y="8363"/>
                      </a:cubicBezTo>
                      <a:cubicBezTo>
                        <a:pt x="233" y="8610"/>
                        <a:pt x="408" y="8799"/>
                        <a:pt x="626" y="8945"/>
                      </a:cubicBezTo>
                      <a:cubicBezTo>
                        <a:pt x="786" y="9076"/>
                        <a:pt x="946" y="9221"/>
                        <a:pt x="1077" y="9410"/>
                      </a:cubicBezTo>
                      <a:cubicBezTo>
                        <a:pt x="1164" y="9512"/>
                        <a:pt x="1222" y="9657"/>
                        <a:pt x="1237" y="9803"/>
                      </a:cubicBezTo>
                      <a:lnTo>
                        <a:pt x="1237" y="9890"/>
                      </a:lnTo>
                      <a:lnTo>
                        <a:pt x="2909" y="5483"/>
                      </a:lnTo>
                      <a:lnTo>
                        <a:pt x="2909" y="5352"/>
                      </a:lnTo>
                      <a:cubicBezTo>
                        <a:pt x="2909" y="5411"/>
                        <a:pt x="2909" y="5454"/>
                        <a:pt x="2895" y="5512"/>
                      </a:cubicBezTo>
                      <a:cubicBezTo>
                        <a:pt x="2880" y="5512"/>
                        <a:pt x="2895" y="5280"/>
                        <a:pt x="2851" y="4916"/>
                      </a:cubicBezTo>
                      <a:cubicBezTo>
                        <a:pt x="2793" y="4436"/>
                        <a:pt x="2662" y="3971"/>
                        <a:pt x="2429" y="3549"/>
                      </a:cubicBezTo>
                      <a:cubicBezTo>
                        <a:pt x="2313" y="3316"/>
                        <a:pt x="2167" y="3098"/>
                        <a:pt x="1993" y="2895"/>
                      </a:cubicBezTo>
                      <a:cubicBezTo>
                        <a:pt x="1847" y="2735"/>
                        <a:pt x="1731" y="2545"/>
                        <a:pt x="1600" y="2371"/>
                      </a:cubicBezTo>
                      <a:cubicBezTo>
                        <a:pt x="1528" y="2240"/>
                        <a:pt x="1484" y="2095"/>
                        <a:pt x="1469" y="1935"/>
                      </a:cubicBezTo>
                      <a:lnTo>
                        <a:pt x="1469" y="1804"/>
                      </a:lnTo>
                      <a:cubicBezTo>
                        <a:pt x="1469" y="1789"/>
                        <a:pt x="1484" y="1775"/>
                        <a:pt x="1484" y="1775"/>
                      </a:cubicBezTo>
                      <a:lnTo>
                        <a:pt x="1484" y="1775"/>
                      </a:lnTo>
                      <a:cubicBezTo>
                        <a:pt x="1484" y="1775"/>
                        <a:pt x="1469" y="1818"/>
                        <a:pt x="1484" y="1935"/>
                      </a:cubicBezTo>
                      <a:cubicBezTo>
                        <a:pt x="1513" y="2080"/>
                        <a:pt x="1542" y="2225"/>
                        <a:pt x="1615" y="2327"/>
                      </a:cubicBezTo>
                      <a:cubicBezTo>
                        <a:pt x="1731" y="2516"/>
                        <a:pt x="1877" y="2676"/>
                        <a:pt x="2022" y="2836"/>
                      </a:cubicBezTo>
                      <a:cubicBezTo>
                        <a:pt x="2182" y="3040"/>
                        <a:pt x="2342" y="3273"/>
                        <a:pt x="2473" y="3520"/>
                      </a:cubicBezTo>
                      <a:cubicBezTo>
                        <a:pt x="2691" y="3956"/>
                        <a:pt x="2836" y="4422"/>
                        <a:pt x="2895" y="4916"/>
                      </a:cubicBezTo>
                      <a:cubicBezTo>
                        <a:pt x="2909" y="5062"/>
                        <a:pt x="2909" y="5207"/>
                        <a:pt x="2909" y="5352"/>
                      </a:cubicBezTo>
                      <a:lnTo>
                        <a:pt x="2909" y="3534"/>
                      </a:lnTo>
                      <a:cubicBezTo>
                        <a:pt x="2909" y="3462"/>
                        <a:pt x="2895" y="3404"/>
                        <a:pt x="2895" y="3316"/>
                      </a:cubicBezTo>
                      <a:cubicBezTo>
                        <a:pt x="2851" y="2909"/>
                        <a:pt x="2764" y="2516"/>
                        <a:pt x="2604" y="2138"/>
                      </a:cubicBezTo>
                      <a:cubicBezTo>
                        <a:pt x="2517" y="1935"/>
                        <a:pt x="2400" y="1731"/>
                        <a:pt x="2255" y="1571"/>
                      </a:cubicBezTo>
                      <a:cubicBezTo>
                        <a:pt x="2124" y="1440"/>
                        <a:pt x="2007" y="1309"/>
                        <a:pt x="1862" y="1193"/>
                      </a:cubicBezTo>
                      <a:cubicBezTo>
                        <a:pt x="1760" y="1120"/>
                        <a:pt x="1673" y="1004"/>
                        <a:pt x="1615" y="902"/>
                      </a:cubicBezTo>
                      <a:cubicBezTo>
                        <a:pt x="1600" y="858"/>
                        <a:pt x="1600" y="829"/>
                        <a:pt x="1586" y="800"/>
                      </a:cubicBezTo>
                      <a:lnTo>
                        <a:pt x="1586" y="771"/>
                      </a:lnTo>
                      <a:cubicBezTo>
                        <a:pt x="1586" y="771"/>
                        <a:pt x="1600" y="829"/>
                        <a:pt x="1644" y="902"/>
                      </a:cubicBezTo>
                      <a:cubicBezTo>
                        <a:pt x="1717" y="1004"/>
                        <a:pt x="1789" y="1091"/>
                        <a:pt x="1891" y="1164"/>
                      </a:cubicBezTo>
                      <a:cubicBezTo>
                        <a:pt x="2037" y="1280"/>
                        <a:pt x="2182" y="1411"/>
                        <a:pt x="2313" y="1527"/>
                      </a:cubicBezTo>
                      <a:cubicBezTo>
                        <a:pt x="2458" y="1716"/>
                        <a:pt x="2589" y="1891"/>
                        <a:pt x="2676" y="2109"/>
                      </a:cubicBezTo>
                      <a:cubicBezTo>
                        <a:pt x="2807" y="2444"/>
                        <a:pt x="2895" y="2793"/>
                        <a:pt x="2924" y="3127"/>
                      </a:cubicBezTo>
                      <a:lnTo>
                        <a:pt x="2924" y="0"/>
                      </a:lnTo>
                      <a:close/>
                    </a:path>
                  </a:pathLst>
                </a:custGeom>
                <a:solidFill>
                  <a:srgbClr val="7157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403;p22">
                  <a:extLst>
                    <a:ext uri="{FF2B5EF4-FFF2-40B4-BE49-F238E27FC236}">
                      <a16:creationId xmlns:a16="http://schemas.microsoft.com/office/drawing/2014/main" id="{F994A631-7D09-4C3A-2E30-D675127B017E}"/>
                    </a:ext>
                  </a:extLst>
                </p:cNvPr>
                <p:cNvSpPr/>
                <p:nvPr/>
              </p:nvSpPr>
              <p:spPr>
                <a:xfrm>
                  <a:off x="5650812" y="1790102"/>
                  <a:ext cx="369962" cy="603677"/>
                </a:xfrm>
                <a:custGeom>
                  <a:avLst/>
                  <a:gdLst/>
                  <a:ahLst/>
                  <a:cxnLst/>
                  <a:rect l="l" t="t" r="r" b="b"/>
                  <a:pathLst>
                    <a:path w="5295" h="8640" extrusionOk="0">
                      <a:moveTo>
                        <a:pt x="4843" y="1"/>
                      </a:moveTo>
                      <a:lnTo>
                        <a:pt x="1673" y="4873"/>
                      </a:lnTo>
                      <a:lnTo>
                        <a:pt x="902" y="5426"/>
                      </a:lnTo>
                      <a:cubicBezTo>
                        <a:pt x="756" y="5557"/>
                        <a:pt x="640" y="5731"/>
                        <a:pt x="538" y="5891"/>
                      </a:cubicBezTo>
                      <a:cubicBezTo>
                        <a:pt x="465" y="6022"/>
                        <a:pt x="422" y="6153"/>
                        <a:pt x="393" y="6269"/>
                      </a:cubicBezTo>
                      <a:cubicBezTo>
                        <a:pt x="349" y="6415"/>
                        <a:pt x="349" y="6560"/>
                        <a:pt x="364" y="6735"/>
                      </a:cubicBezTo>
                      <a:cubicBezTo>
                        <a:pt x="364" y="6895"/>
                        <a:pt x="393" y="7040"/>
                        <a:pt x="407" y="7185"/>
                      </a:cubicBezTo>
                      <a:cubicBezTo>
                        <a:pt x="422" y="7331"/>
                        <a:pt x="407" y="7476"/>
                        <a:pt x="393" y="7622"/>
                      </a:cubicBezTo>
                      <a:cubicBezTo>
                        <a:pt x="349" y="7855"/>
                        <a:pt x="291" y="8087"/>
                        <a:pt x="189" y="8305"/>
                      </a:cubicBezTo>
                      <a:cubicBezTo>
                        <a:pt x="131" y="8422"/>
                        <a:pt x="73" y="8524"/>
                        <a:pt x="0" y="8640"/>
                      </a:cubicBezTo>
                      <a:lnTo>
                        <a:pt x="945" y="7942"/>
                      </a:lnTo>
                      <a:lnTo>
                        <a:pt x="1425" y="7738"/>
                      </a:lnTo>
                      <a:lnTo>
                        <a:pt x="1571" y="7607"/>
                      </a:lnTo>
                      <a:cubicBezTo>
                        <a:pt x="1803" y="7345"/>
                        <a:pt x="2007" y="7055"/>
                        <a:pt x="2153" y="6749"/>
                      </a:cubicBezTo>
                      <a:lnTo>
                        <a:pt x="2371" y="6255"/>
                      </a:lnTo>
                      <a:cubicBezTo>
                        <a:pt x="2298" y="6124"/>
                        <a:pt x="2313" y="5964"/>
                        <a:pt x="2385" y="5833"/>
                      </a:cubicBezTo>
                      <a:lnTo>
                        <a:pt x="2589" y="5513"/>
                      </a:lnTo>
                      <a:cubicBezTo>
                        <a:pt x="2603" y="5455"/>
                        <a:pt x="2618" y="5382"/>
                        <a:pt x="2618" y="5324"/>
                      </a:cubicBezTo>
                      <a:cubicBezTo>
                        <a:pt x="2749" y="4786"/>
                        <a:pt x="2836" y="4146"/>
                        <a:pt x="3025" y="3506"/>
                      </a:cubicBezTo>
                      <a:cubicBezTo>
                        <a:pt x="3112" y="3200"/>
                        <a:pt x="3214" y="2895"/>
                        <a:pt x="3374" y="2619"/>
                      </a:cubicBezTo>
                      <a:cubicBezTo>
                        <a:pt x="3520" y="2342"/>
                        <a:pt x="3680" y="2110"/>
                        <a:pt x="3883" y="1877"/>
                      </a:cubicBezTo>
                      <a:cubicBezTo>
                        <a:pt x="4261" y="1455"/>
                        <a:pt x="4654" y="1135"/>
                        <a:pt x="4945" y="801"/>
                      </a:cubicBezTo>
                      <a:cubicBezTo>
                        <a:pt x="5076" y="655"/>
                        <a:pt x="5207" y="495"/>
                        <a:pt x="5294" y="306"/>
                      </a:cubicBezTo>
                      <a:lnTo>
                        <a:pt x="4843" y="1"/>
                      </a:lnTo>
                      <a:close/>
                    </a:path>
                  </a:pathLst>
                </a:custGeom>
                <a:solidFill>
                  <a:srgbClr val="7157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404;p22">
                  <a:extLst>
                    <a:ext uri="{FF2B5EF4-FFF2-40B4-BE49-F238E27FC236}">
                      <a16:creationId xmlns:a16="http://schemas.microsoft.com/office/drawing/2014/main" id="{8889A327-7096-5B3A-F4F9-B3B1351FD3C1}"/>
                    </a:ext>
                  </a:extLst>
                </p:cNvPr>
                <p:cNvSpPr/>
                <p:nvPr/>
              </p:nvSpPr>
              <p:spPr>
                <a:xfrm>
                  <a:off x="4897760" y="2055326"/>
                  <a:ext cx="151478" cy="195217"/>
                </a:xfrm>
                <a:custGeom>
                  <a:avLst/>
                  <a:gdLst/>
                  <a:ahLst/>
                  <a:cxnLst/>
                  <a:rect l="l" t="t" r="r" b="b"/>
                  <a:pathLst>
                    <a:path w="2168" h="2794" extrusionOk="0">
                      <a:moveTo>
                        <a:pt x="1" y="1"/>
                      </a:moveTo>
                      <a:lnTo>
                        <a:pt x="408" y="1804"/>
                      </a:lnTo>
                      <a:cubicBezTo>
                        <a:pt x="452" y="1819"/>
                        <a:pt x="524" y="1877"/>
                        <a:pt x="641" y="1950"/>
                      </a:cubicBezTo>
                      <a:cubicBezTo>
                        <a:pt x="815" y="2037"/>
                        <a:pt x="1063" y="2182"/>
                        <a:pt x="1354" y="2357"/>
                      </a:cubicBezTo>
                      <a:cubicBezTo>
                        <a:pt x="1615" y="2502"/>
                        <a:pt x="1877" y="2648"/>
                        <a:pt x="2052" y="2735"/>
                      </a:cubicBezTo>
                      <a:lnTo>
                        <a:pt x="2168" y="2793"/>
                      </a:lnTo>
                      <a:lnTo>
                        <a:pt x="1223" y="1848"/>
                      </a:lnTo>
                      <a:lnTo>
                        <a:pt x="1179" y="1644"/>
                      </a:lnTo>
                      <a:cubicBezTo>
                        <a:pt x="1135" y="1571"/>
                        <a:pt x="1034" y="1455"/>
                        <a:pt x="946" y="1324"/>
                      </a:cubicBezTo>
                      <a:cubicBezTo>
                        <a:pt x="743" y="1077"/>
                        <a:pt x="481" y="699"/>
                        <a:pt x="175" y="277"/>
                      </a:cubicBezTo>
                      <a:cubicBezTo>
                        <a:pt x="103" y="190"/>
                        <a:pt x="59" y="103"/>
                        <a:pt x="1" y="1"/>
                      </a:cubicBezTo>
                      <a:close/>
                    </a:path>
                  </a:pathLst>
                </a:custGeom>
                <a:solidFill>
                  <a:srgbClr val="7157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405;p22">
                  <a:extLst>
                    <a:ext uri="{FF2B5EF4-FFF2-40B4-BE49-F238E27FC236}">
                      <a16:creationId xmlns:a16="http://schemas.microsoft.com/office/drawing/2014/main" id="{2E5A45A9-AA4B-B1F7-63D6-83DAAA35A189}"/>
                    </a:ext>
                  </a:extLst>
                </p:cNvPr>
                <p:cNvSpPr/>
                <p:nvPr/>
              </p:nvSpPr>
              <p:spPr>
                <a:xfrm>
                  <a:off x="5472924" y="2177318"/>
                  <a:ext cx="227706" cy="349629"/>
                </a:xfrm>
                <a:custGeom>
                  <a:avLst/>
                  <a:gdLst/>
                  <a:ahLst/>
                  <a:cxnLst/>
                  <a:rect l="l" t="t" r="r" b="b"/>
                  <a:pathLst>
                    <a:path w="3259" h="5004" extrusionOk="0">
                      <a:moveTo>
                        <a:pt x="3259" y="0"/>
                      </a:moveTo>
                      <a:lnTo>
                        <a:pt x="2531" y="509"/>
                      </a:lnTo>
                      <a:lnTo>
                        <a:pt x="2459" y="582"/>
                      </a:lnTo>
                      <a:cubicBezTo>
                        <a:pt x="2313" y="756"/>
                        <a:pt x="2182" y="916"/>
                        <a:pt x="2052" y="1091"/>
                      </a:cubicBezTo>
                      <a:cubicBezTo>
                        <a:pt x="1877" y="1367"/>
                        <a:pt x="1732" y="1643"/>
                        <a:pt x="1586" y="1934"/>
                      </a:cubicBezTo>
                      <a:cubicBezTo>
                        <a:pt x="1426" y="2254"/>
                        <a:pt x="1281" y="2618"/>
                        <a:pt x="1121" y="3011"/>
                      </a:cubicBezTo>
                      <a:cubicBezTo>
                        <a:pt x="975" y="3374"/>
                        <a:pt x="801" y="3738"/>
                        <a:pt x="626" y="4072"/>
                      </a:cubicBezTo>
                      <a:cubicBezTo>
                        <a:pt x="481" y="4363"/>
                        <a:pt x="292" y="4625"/>
                        <a:pt x="88" y="4872"/>
                      </a:cubicBezTo>
                      <a:cubicBezTo>
                        <a:pt x="59" y="4916"/>
                        <a:pt x="15" y="4945"/>
                        <a:pt x="1" y="5003"/>
                      </a:cubicBezTo>
                      <a:lnTo>
                        <a:pt x="2488" y="3185"/>
                      </a:lnTo>
                      <a:cubicBezTo>
                        <a:pt x="2575" y="3054"/>
                        <a:pt x="2633" y="2938"/>
                        <a:pt x="2691" y="2807"/>
                      </a:cubicBezTo>
                      <a:cubicBezTo>
                        <a:pt x="2793" y="2531"/>
                        <a:pt x="2837" y="2298"/>
                        <a:pt x="2851" y="2065"/>
                      </a:cubicBezTo>
                      <a:cubicBezTo>
                        <a:pt x="2881" y="1920"/>
                        <a:pt x="2881" y="1789"/>
                        <a:pt x="2851" y="1643"/>
                      </a:cubicBezTo>
                      <a:cubicBezTo>
                        <a:pt x="2837" y="1498"/>
                        <a:pt x="2822" y="1353"/>
                        <a:pt x="2822" y="1193"/>
                      </a:cubicBezTo>
                      <a:cubicBezTo>
                        <a:pt x="2808" y="1018"/>
                        <a:pt x="2822" y="873"/>
                        <a:pt x="2851" y="727"/>
                      </a:cubicBezTo>
                      <a:cubicBezTo>
                        <a:pt x="2895" y="582"/>
                        <a:pt x="2953" y="465"/>
                        <a:pt x="3026" y="335"/>
                      </a:cubicBezTo>
                      <a:cubicBezTo>
                        <a:pt x="3099" y="218"/>
                        <a:pt x="3171" y="116"/>
                        <a:pt x="3259" y="0"/>
                      </a:cubicBezTo>
                      <a:close/>
                    </a:path>
                  </a:pathLst>
                </a:custGeom>
                <a:solidFill>
                  <a:srgbClr val="7157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406;p22">
                  <a:extLst>
                    <a:ext uri="{FF2B5EF4-FFF2-40B4-BE49-F238E27FC236}">
                      <a16:creationId xmlns:a16="http://schemas.microsoft.com/office/drawing/2014/main" id="{A1ADDBBD-99E3-3713-71A7-54036FA64A7D}"/>
                    </a:ext>
                  </a:extLst>
                </p:cNvPr>
                <p:cNvSpPr/>
                <p:nvPr/>
              </p:nvSpPr>
              <p:spPr>
                <a:xfrm>
                  <a:off x="5837782" y="1813508"/>
                  <a:ext cx="206326" cy="350608"/>
                </a:xfrm>
                <a:custGeom>
                  <a:avLst/>
                  <a:gdLst/>
                  <a:ahLst/>
                  <a:cxnLst/>
                  <a:rect l="l" t="t" r="r" b="b"/>
                  <a:pathLst>
                    <a:path w="2953" h="5018" extrusionOk="0">
                      <a:moveTo>
                        <a:pt x="2618" y="0"/>
                      </a:moveTo>
                      <a:cubicBezTo>
                        <a:pt x="2531" y="175"/>
                        <a:pt x="2400" y="335"/>
                        <a:pt x="2269" y="495"/>
                      </a:cubicBezTo>
                      <a:cubicBezTo>
                        <a:pt x="2022" y="829"/>
                        <a:pt x="1614" y="1164"/>
                        <a:pt x="1236" y="1571"/>
                      </a:cubicBezTo>
                      <a:cubicBezTo>
                        <a:pt x="1033" y="1789"/>
                        <a:pt x="873" y="2051"/>
                        <a:pt x="742" y="2298"/>
                      </a:cubicBezTo>
                      <a:cubicBezTo>
                        <a:pt x="596" y="2589"/>
                        <a:pt x="495" y="2880"/>
                        <a:pt x="407" y="3200"/>
                      </a:cubicBezTo>
                      <a:cubicBezTo>
                        <a:pt x="218" y="3825"/>
                        <a:pt x="131" y="4451"/>
                        <a:pt x="0" y="4989"/>
                      </a:cubicBezTo>
                      <a:lnTo>
                        <a:pt x="0" y="5018"/>
                      </a:lnTo>
                      <a:lnTo>
                        <a:pt x="2953" y="218"/>
                      </a:lnTo>
                      <a:lnTo>
                        <a:pt x="2618" y="0"/>
                      </a:lnTo>
                      <a:close/>
                    </a:path>
                  </a:pathLst>
                </a:custGeom>
                <a:solidFill>
                  <a:srgbClr val="7157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407;p22">
                  <a:extLst>
                    <a:ext uri="{FF2B5EF4-FFF2-40B4-BE49-F238E27FC236}">
                      <a16:creationId xmlns:a16="http://schemas.microsoft.com/office/drawing/2014/main" id="{A2CBADBB-3DE4-607A-D44F-E43E4FF68D2F}"/>
                    </a:ext>
                  </a:extLst>
                </p:cNvPr>
                <p:cNvSpPr/>
                <p:nvPr/>
              </p:nvSpPr>
              <p:spPr>
                <a:xfrm>
                  <a:off x="4959804" y="1859203"/>
                  <a:ext cx="34586" cy="135268"/>
                </a:xfrm>
                <a:custGeom>
                  <a:avLst/>
                  <a:gdLst/>
                  <a:ahLst/>
                  <a:cxnLst/>
                  <a:rect l="l" t="t" r="r" b="b"/>
                  <a:pathLst>
                    <a:path w="495" h="1936" extrusionOk="0">
                      <a:moveTo>
                        <a:pt x="495" y="1"/>
                      </a:moveTo>
                      <a:lnTo>
                        <a:pt x="0" y="990"/>
                      </a:lnTo>
                      <a:cubicBezTo>
                        <a:pt x="0" y="1048"/>
                        <a:pt x="29" y="1121"/>
                        <a:pt x="29" y="1193"/>
                      </a:cubicBezTo>
                      <a:cubicBezTo>
                        <a:pt x="58" y="1528"/>
                        <a:pt x="131" y="1819"/>
                        <a:pt x="175" y="1935"/>
                      </a:cubicBezTo>
                      <a:lnTo>
                        <a:pt x="480" y="1193"/>
                      </a:lnTo>
                      <a:cubicBezTo>
                        <a:pt x="436" y="1019"/>
                        <a:pt x="422" y="815"/>
                        <a:pt x="422" y="612"/>
                      </a:cubicBezTo>
                      <a:cubicBezTo>
                        <a:pt x="422" y="408"/>
                        <a:pt x="436" y="190"/>
                        <a:pt x="495" y="1"/>
                      </a:cubicBezTo>
                      <a:close/>
                    </a:path>
                  </a:pathLst>
                </a:custGeom>
                <a:solidFill>
                  <a:srgbClr val="7157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408;p22">
                  <a:extLst>
                    <a:ext uri="{FF2B5EF4-FFF2-40B4-BE49-F238E27FC236}">
                      <a16:creationId xmlns:a16="http://schemas.microsoft.com/office/drawing/2014/main" id="{C3429C1E-48C7-AD5C-863E-76FC83897202}"/>
                    </a:ext>
                  </a:extLst>
                </p:cNvPr>
                <p:cNvSpPr/>
                <p:nvPr/>
              </p:nvSpPr>
              <p:spPr>
                <a:xfrm>
                  <a:off x="4348027" y="3089603"/>
                  <a:ext cx="565109" cy="1138392"/>
                </a:xfrm>
                <a:custGeom>
                  <a:avLst/>
                  <a:gdLst/>
                  <a:ahLst/>
                  <a:cxnLst/>
                  <a:rect l="l" t="t" r="r" b="b"/>
                  <a:pathLst>
                    <a:path w="8088" h="16293" extrusionOk="0">
                      <a:moveTo>
                        <a:pt x="7112" y="0"/>
                      </a:moveTo>
                      <a:cubicBezTo>
                        <a:pt x="6820" y="0"/>
                        <a:pt x="6540" y="36"/>
                        <a:pt x="6269" y="134"/>
                      </a:cubicBezTo>
                      <a:cubicBezTo>
                        <a:pt x="5862" y="251"/>
                        <a:pt x="5484" y="425"/>
                        <a:pt x="5135" y="643"/>
                      </a:cubicBezTo>
                      <a:cubicBezTo>
                        <a:pt x="4756" y="862"/>
                        <a:pt x="4407" y="1094"/>
                        <a:pt x="4087" y="1298"/>
                      </a:cubicBezTo>
                      <a:cubicBezTo>
                        <a:pt x="3797" y="1472"/>
                        <a:pt x="3491" y="1632"/>
                        <a:pt x="3186" y="1763"/>
                      </a:cubicBezTo>
                      <a:cubicBezTo>
                        <a:pt x="2953" y="1851"/>
                        <a:pt x="2735" y="1923"/>
                        <a:pt x="2531" y="1967"/>
                      </a:cubicBezTo>
                      <a:cubicBezTo>
                        <a:pt x="2459" y="1982"/>
                        <a:pt x="2400" y="1982"/>
                        <a:pt x="2357" y="1982"/>
                      </a:cubicBezTo>
                      <a:cubicBezTo>
                        <a:pt x="1455" y="4469"/>
                        <a:pt x="815" y="7043"/>
                        <a:pt x="408" y="9661"/>
                      </a:cubicBezTo>
                      <a:cubicBezTo>
                        <a:pt x="451" y="9443"/>
                        <a:pt x="510" y="9224"/>
                        <a:pt x="553" y="9006"/>
                      </a:cubicBezTo>
                      <a:cubicBezTo>
                        <a:pt x="757" y="8352"/>
                        <a:pt x="1062" y="7741"/>
                        <a:pt x="1470" y="7203"/>
                      </a:cubicBezTo>
                      <a:cubicBezTo>
                        <a:pt x="1702" y="6897"/>
                        <a:pt x="1993" y="6607"/>
                        <a:pt x="2299" y="6345"/>
                      </a:cubicBezTo>
                      <a:cubicBezTo>
                        <a:pt x="2619" y="6068"/>
                        <a:pt x="2982" y="5836"/>
                        <a:pt x="3317" y="5588"/>
                      </a:cubicBezTo>
                      <a:cubicBezTo>
                        <a:pt x="3666" y="5341"/>
                        <a:pt x="4000" y="5079"/>
                        <a:pt x="4306" y="4789"/>
                      </a:cubicBezTo>
                      <a:cubicBezTo>
                        <a:pt x="4582" y="4498"/>
                        <a:pt x="4815" y="4178"/>
                        <a:pt x="5033" y="3858"/>
                      </a:cubicBezTo>
                      <a:cubicBezTo>
                        <a:pt x="5251" y="3552"/>
                        <a:pt x="5426" y="3232"/>
                        <a:pt x="5629" y="2941"/>
                      </a:cubicBezTo>
                      <a:cubicBezTo>
                        <a:pt x="5818" y="2694"/>
                        <a:pt x="5993" y="2432"/>
                        <a:pt x="6211" y="2200"/>
                      </a:cubicBezTo>
                      <a:cubicBezTo>
                        <a:pt x="6516" y="1851"/>
                        <a:pt x="6880" y="1589"/>
                        <a:pt x="7302" y="1400"/>
                      </a:cubicBezTo>
                      <a:cubicBezTo>
                        <a:pt x="7418" y="1342"/>
                        <a:pt x="7534" y="1312"/>
                        <a:pt x="7665" y="1298"/>
                      </a:cubicBezTo>
                      <a:lnTo>
                        <a:pt x="7753" y="1269"/>
                      </a:lnTo>
                      <a:lnTo>
                        <a:pt x="7796" y="1269"/>
                      </a:lnTo>
                      <a:cubicBezTo>
                        <a:pt x="7782" y="1269"/>
                        <a:pt x="7782" y="1269"/>
                        <a:pt x="7753" y="1298"/>
                      </a:cubicBezTo>
                      <a:lnTo>
                        <a:pt x="7665" y="1312"/>
                      </a:lnTo>
                      <a:cubicBezTo>
                        <a:pt x="7534" y="1342"/>
                        <a:pt x="7433" y="1385"/>
                        <a:pt x="7316" y="1443"/>
                      </a:cubicBezTo>
                      <a:cubicBezTo>
                        <a:pt x="6909" y="1618"/>
                        <a:pt x="6545" y="1894"/>
                        <a:pt x="6255" y="2243"/>
                      </a:cubicBezTo>
                      <a:cubicBezTo>
                        <a:pt x="6051" y="2476"/>
                        <a:pt x="5847" y="2709"/>
                        <a:pt x="5687" y="2985"/>
                      </a:cubicBezTo>
                      <a:cubicBezTo>
                        <a:pt x="5498" y="3261"/>
                        <a:pt x="5309" y="3581"/>
                        <a:pt x="5106" y="3887"/>
                      </a:cubicBezTo>
                      <a:cubicBezTo>
                        <a:pt x="4887" y="4221"/>
                        <a:pt x="4655" y="4541"/>
                        <a:pt x="4378" y="4832"/>
                      </a:cubicBezTo>
                      <a:cubicBezTo>
                        <a:pt x="4073" y="5123"/>
                        <a:pt x="3738" y="5399"/>
                        <a:pt x="3389" y="5661"/>
                      </a:cubicBezTo>
                      <a:cubicBezTo>
                        <a:pt x="3026" y="5908"/>
                        <a:pt x="2691" y="6141"/>
                        <a:pt x="2371" y="6417"/>
                      </a:cubicBezTo>
                      <a:cubicBezTo>
                        <a:pt x="2066" y="6679"/>
                        <a:pt x="1790" y="6970"/>
                        <a:pt x="1557" y="7276"/>
                      </a:cubicBezTo>
                      <a:cubicBezTo>
                        <a:pt x="873" y="8163"/>
                        <a:pt x="466" y="9254"/>
                        <a:pt x="393" y="10359"/>
                      </a:cubicBezTo>
                      <a:cubicBezTo>
                        <a:pt x="393" y="10432"/>
                        <a:pt x="393" y="10504"/>
                        <a:pt x="379" y="10577"/>
                      </a:cubicBezTo>
                      <a:lnTo>
                        <a:pt x="379" y="10359"/>
                      </a:lnTo>
                      <a:cubicBezTo>
                        <a:pt x="379" y="10213"/>
                        <a:pt x="393" y="10053"/>
                        <a:pt x="408" y="9850"/>
                      </a:cubicBezTo>
                      <a:lnTo>
                        <a:pt x="408" y="9850"/>
                      </a:lnTo>
                      <a:cubicBezTo>
                        <a:pt x="117" y="11784"/>
                        <a:pt x="1" y="13733"/>
                        <a:pt x="1" y="15667"/>
                      </a:cubicBezTo>
                      <a:lnTo>
                        <a:pt x="1" y="16293"/>
                      </a:lnTo>
                      <a:lnTo>
                        <a:pt x="88" y="16293"/>
                      </a:lnTo>
                      <a:cubicBezTo>
                        <a:pt x="88" y="16278"/>
                        <a:pt x="88" y="16235"/>
                        <a:pt x="102" y="16206"/>
                      </a:cubicBezTo>
                      <a:cubicBezTo>
                        <a:pt x="117" y="16089"/>
                        <a:pt x="146" y="15944"/>
                        <a:pt x="175" y="15740"/>
                      </a:cubicBezTo>
                      <a:cubicBezTo>
                        <a:pt x="248" y="15362"/>
                        <a:pt x="335" y="14795"/>
                        <a:pt x="481" y="14111"/>
                      </a:cubicBezTo>
                      <a:cubicBezTo>
                        <a:pt x="655" y="13297"/>
                        <a:pt x="873" y="12497"/>
                        <a:pt x="1120" y="11711"/>
                      </a:cubicBezTo>
                      <a:cubicBezTo>
                        <a:pt x="1426" y="10752"/>
                        <a:pt x="1862" y="9821"/>
                        <a:pt x="2400" y="8948"/>
                      </a:cubicBezTo>
                      <a:cubicBezTo>
                        <a:pt x="2546" y="8715"/>
                        <a:pt x="2706" y="8512"/>
                        <a:pt x="2851" y="8294"/>
                      </a:cubicBezTo>
                      <a:cubicBezTo>
                        <a:pt x="2924" y="8177"/>
                        <a:pt x="3011" y="8090"/>
                        <a:pt x="3098" y="7988"/>
                      </a:cubicBezTo>
                      <a:lnTo>
                        <a:pt x="3229" y="7843"/>
                      </a:lnTo>
                      <a:cubicBezTo>
                        <a:pt x="3273" y="7785"/>
                        <a:pt x="3317" y="7741"/>
                        <a:pt x="3360" y="7697"/>
                      </a:cubicBezTo>
                      <a:cubicBezTo>
                        <a:pt x="3680" y="7334"/>
                        <a:pt x="4044" y="6999"/>
                        <a:pt x="4407" y="6679"/>
                      </a:cubicBezTo>
                      <a:cubicBezTo>
                        <a:pt x="5120" y="6054"/>
                        <a:pt x="5775" y="5530"/>
                        <a:pt x="6269" y="5021"/>
                      </a:cubicBezTo>
                      <a:cubicBezTo>
                        <a:pt x="6676" y="4643"/>
                        <a:pt x="7011" y="4207"/>
                        <a:pt x="7316" y="3727"/>
                      </a:cubicBezTo>
                      <a:cubicBezTo>
                        <a:pt x="7404" y="3625"/>
                        <a:pt x="7447" y="3523"/>
                        <a:pt x="7491" y="3450"/>
                      </a:cubicBezTo>
                      <a:cubicBezTo>
                        <a:pt x="7578" y="2345"/>
                        <a:pt x="7782" y="1254"/>
                        <a:pt x="8087" y="178"/>
                      </a:cubicBezTo>
                      <a:cubicBezTo>
                        <a:pt x="8043" y="164"/>
                        <a:pt x="8000" y="149"/>
                        <a:pt x="7942" y="105"/>
                      </a:cubicBezTo>
                      <a:cubicBezTo>
                        <a:pt x="7723" y="62"/>
                        <a:pt x="7505" y="18"/>
                        <a:pt x="7273" y="4"/>
                      </a:cubicBezTo>
                      <a:cubicBezTo>
                        <a:pt x="7219" y="1"/>
                        <a:pt x="7165" y="0"/>
                        <a:pt x="7112" y="0"/>
                      </a:cubicBezTo>
                      <a:close/>
                    </a:path>
                  </a:pathLst>
                </a:custGeom>
                <a:solidFill>
                  <a:srgbClr val="7157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409;p22">
                  <a:extLst>
                    <a:ext uri="{FF2B5EF4-FFF2-40B4-BE49-F238E27FC236}">
                      <a16:creationId xmlns:a16="http://schemas.microsoft.com/office/drawing/2014/main" id="{CB853DEB-638F-7D37-5606-538E19F0ACAF}"/>
                    </a:ext>
                  </a:extLst>
                </p:cNvPr>
                <p:cNvSpPr/>
                <p:nvPr/>
              </p:nvSpPr>
              <p:spPr>
                <a:xfrm>
                  <a:off x="4354106" y="3334705"/>
                  <a:ext cx="518366" cy="895314"/>
                </a:xfrm>
                <a:custGeom>
                  <a:avLst/>
                  <a:gdLst/>
                  <a:ahLst/>
                  <a:cxnLst/>
                  <a:rect l="l" t="t" r="r" b="b"/>
                  <a:pathLst>
                    <a:path w="7419" h="12814" extrusionOk="0">
                      <a:moveTo>
                        <a:pt x="7418" y="1"/>
                      </a:moveTo>
                      <a:cubicBezTo>
                        <a:pt x="7375" y="73"/>
                        <a:pt x="7331" y="161"/>
                        <a:pt x="7258" y="277"/>
                      </a:cubicBezTo>
                      <a:cubicBezTo>
                        <a:pt x="6924" y="728"/>
                        <a:pt x="6589" y="1164"/>
                        <a:pt x="6182" y="1542"/>
                      </a:cubicBezTo>
                      <a:cubicBezTo>
                        <a:pt x="5688" y="2051"/>
                        <a:pt x="5033" y="2589"/>
                        <a:pt x="4320" y="3200"/>
                      </a:cubicBezTo>
                      <a:cubicBezTo>
                        <a:pt x="3957" y="3535"/>
                        <a:pt x="3593" y="3855"/>
                        <a:pt x="3273" y="4218"/>
                      </a:cubicBezTo>
                      <a:cubicBezTo>
                        <a:pt x="3230" y="4277"/>
                        <a:pt x="3186" y="4306"/>
                        <a:pt x="3142" y="4364"/>
                      </a:cubicBezTo>
                      <a:lnTo>
                        <a:pt x="3011" y="4509"/>
                      </a:lnTo>
                      <a:cubicBezTo>
                        <a:pt x="2939" y="4626"/>
                        <a:pt x="2851" y="4713"/>
                        <a:pt x="2764" y="4815"/>
                      </a:cubicBezTo>
                      <a:cubicBezTo>
                        <a:pt x="2619" y="5033"/>
                        <a:pt x="2430" y="5236"/>
                        <a:pt x="2313" y="5469"/>
                      </a:cubicBezTo>
                      <a:cubicBezTo>
                        <a:pt x="1761" y="6327"/>
                        <a:pt x="1339" y="7258"/>
                        <a:pt x="1033" y="8233"/>
                      </a:cubicBezTo>
                      <a:cubicBezTo>
                        <a:pt x="786" y="9018"/>
                        <a:pt x="568" y="9818"/>
                        <a:pt x="394" y="10632"/>
                      </a:cubicBezTo>
                      <a:cubicBezTo>
                        <a:pt x="248" y="11330"/>
                        <a:pt x="161" y="11898"/>
                        <a:pt x="88" y="12276"/>
                      </a:cubicBezTo>
                      <a:cubicBezTo>
                        <a:pt x="59" y="12479"/>
                        <a:pt x="30" y="12625"/>
                        <a:pt x="15" y="12727"/>
                      </a:cubicBezTo>
                      <a:cubicBezTo>
                        <a:pt x="15" y="12733"/>
                        <a:pt x="15" y="12739"/>
                        <a:pt x="15" y="12744"/>
                      </a:cubicBezTo>
                      <a:lnTo>
                        <a:pt x="15" y="12744"/>
                      </a:lnTo>
                      <a:cubicBezTo>
                        <a:pt x="15" y="12743"/>
                        <a:pt x="15" y="12742"/>
                        <a:pt x="15" y="12741"/>
                      </a:cubicBezTo>
                      <a:cubicBezTo>
                        <a:pt x="30" y="12639"/>
                        <a:pt x="74" y="12494"/>
                        <a:pt x="103" y="12290"/>
                      </a:cubicBezTo>
                      <a:cubicBezTo>
                        <a:pt x="175" y="11912"/>
                        <a:pt x="292" y="11345"/>
                        <a:pt x="437" y="10661"/>
                      </a:cubicBezTo>
                      <a:cubicBezTo>
                        <a:pt x="612" y="9861"/>
                        <a:pt x="815" y="9062"/>
                        <a:pt x="1092" y="8262"/>
                      </a:cubicBezTo>
                      <a:cubicBezTo>
                        <a:pt x="1397" y="7287"/>
                        <a:pt x="1833" y="6371"/>
                        <a:pt x="2357" y="5513"/>
                      </a:cubicBezTo>
                      <a:cubicBezTo>
                        <a:pt x="2502" y="5280"/>
                        <a:pt x="2677" y="5077"/>
                        <a:pt x="2822" y="4858"/>
                      </a:cubicBezTo>
                      <a:cubicBezTo>
                        <a:pt x="2895" y="4742"/>
                        <a:pt x="2982" y="4655"/>
                        <a:pt x="3070" y="4553"/>
                      </a:cubicBezTo>
                      <a:lnTo>
                        <a:pt x="3201" y="4407"/>
                      </a:lnTo>
                      <a:cubicBezTo>
                        <a:pt x="3230" y="4349"/>
                        <a:pt x="3288" y="4306"/>
                        <a:pt x="3331" y="4262"/>
                      </a:cubicBezTo>
                      <a:cubicBezTo>
                        <a:pt x="3651" y="3898"/>
                        <a:pt x="4015" y="3564"/>
                        <a:pt x="4379" y="3244"/>
                      </a:cubicBezTo>
                      <a:cubicBezTo>
                        <a:pt x="5091" y="2619"/>
                        <a:pt x="5731" y="2095"/>
                        <a:pt x="6240" y="1586"/>
                      </a:cubicBezTo>
                      <a:cubicBezTo>
                        <a:pt x="6633" y="1179"/>
                        <a:pt x="6982" y="742"/>
                        <a:pt x="7273" y="277"/>
                      </a:cubicBezTo>
                      <a:cubicBezTo>
                        <a:pt x="7331" y="190"/>
                        <a:pt x="7375" y="117"/>
                        <a:pt x="7418" y="44"/>
                      </a:cubicBezTo>
                      <a:lnTo>
                        <a:pt x="7418" y="1"/>
                      </a:lnTo>
                      <a:close/>
                      <a:moveTo>
                        <a:pt x="15" y="12744"/>
                      </a:moveTo>
                      <a:cubicBezTo>
                        <a:pt x="14" y="12772"/>
                        <a:pt x="1" y="12800"/>
                        <a:pt x="1" y="12814"/>
                      </a:cubicBezTo>
                      <a:cubicBezTo>
                        <a:pt x="13" y="12789"/>
                        <a:pt x="15" y="12775"/>
                        <a:pt x="15" y="12744"/>
                      </a:cubicBezTo>
                      <a:close/>
                    </a:path>
                  </a:pathLst>
                </a:custGeom>
                <a:solidFill>
                  <a:srgbClr val="F7F5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410;p22">
                  <a:extLst>
                    <a:ext uri="{FF2B5EF4-FFF2-40B4-BE49-F238E27FC236}">
                      <a16:creationId xmlns:a16="http://schemas.microsoft.com/office/drawing/2014/main" id="{525330FF-C6B8-69F7-A632-6A453E967900}"/>
                    </a:ext>
                  </a:extLst>
                </p:cNvPr>
                <p:cNvSpPr/>
                <p:nvPr/>
              </p:nvSpPr>
              <p:spPr>
                <a:xfrm>
                  <a:off x="4370385" y="3178198"/>
                  <a:ext cx="520392" cy="650490"/>
                </a:xfrm>
                <a:custGeom>
                  <a:avLst/>
                  <a:gdLst/>
                  <a:ahLst/>
                  <a:cxnLst/>
                  <a:rect l="l" t="t" r="r" b="b"/>
                  <a:pathLst>
                    <a:path w="7448" h="9310" extrusionOk="0">
                      <a:moveTo>
                        <a:pt x="7403" y="1"/>
                      </a:moveTo>
                      <a:lnTo>
                        <a:pt x="7316" y="15"/>
                      </a:lnTo>
                      <a:cubicBezTo>
                        <a:pt x="7185" y="44"/>
                        <a:pt x="7084" y="74"/>
                        <a:pt x="6953" y="132"/>
                      </a:cubicBezTo>
                      <a:cubicBezTo>
                        <a:pt x="6531" y="306"/>
                        <a:pt x="6153" y="583"/>
                        <a:pt x="5862" y="932"/>
                      </a:cubicBezTo>
                      <a:cubicBezTo>
                        <a:pt x="5644" y="1164"/>
                        <a:pt x="5455" y="1397"/>
                        <a:pt x="5280" y="1673"/>
                      </a:cubicBezTo>
                      <a:cubicBezTo>
                        <a:pt x="5091" y="1950"/>
                        <a:pt x="4902" y="2255"/>
                        <a:pt x="4684" y="2590"/>
                      </a:cubicBezTo>
                      <a:cubicBezTo>
                        <a:pt x="4466" y="2910"/>
                        <a:pt x="4218" y="3215"/>
                        <a:pt x="3957" y="3506"/>
                      </a:cubicBezTo>
                      <a:cubicBezTo>
                        <a:pt x="3637" y="3797"/>
                        <a:pt x="3317" y="4073"/>
                        <a:pt x="2968" y="4306"/>
                      </a:cubicBezTo>
                      <a:cubicBezTo>
                        <a:pt x="2604" y="4568"/>
                        <a:pt x="2255" y="4800"/>
                        <a:pt x="1949" y="5077"/>
                      </a:cubicBezTo>
                      <a:cubicBezTo>
                        <a:pt x="1644" y="5324"/>
                        <a:pt x="1368" y="5615"/>
                        <a:pt x="1120" y="5935"/>
                      </a:cubicBezTo>
                      <a:cubicBezTo>
                        <a:pt x="699" y="6473"/>
                        <a:pt x="393" y="7069"/>
                        <a:pt x="204" y="7724"/>
                      </a:cubicBezTo>
                      <a:cubicBezTo>
                        <a:pt x="146" y="7942"/>
                        <a:pt x="102" y="8160"/>
                        <a:pt x="59" y="8378"/>
                      </a:cubicBezTo>
                      <a:cubicBezTo>
                        <a:pt x="44" y="8436"/>
                        <a:pt x="44" y="8509"/>
                        <a:pt x="44" y="8567"/>
                      </a:cubicBezTo>
                      <a:cubicBezTo>
                        <a:pt x="30" y="8771"/>
                        <a:pt x="1" y="8931"/>
                        <a:pt x="1" y="9076"/>
                      </a:cubicBezTo>
                      <a:cubicBezTo>
                        <a:pt x="30" y="9193"/>
                        <a:pt x="30" y="9265"/>
                        <a:pt x="30" y="9309"/>
                      </a:cubicBezTo>
                      <a:cubicBezTo>
                        <a:pt x="30" y="9265"/>
                        <a:pt x="30" y="9193"/>
                        <a:pt x="44" y="9091"/>
                      </a:cubicBezTo>
                      <a:cubicBezTo>
                        <a:pt x="117" y="7971"/>
                        <a:pt x="510" y="6895"/>
                        <a:pt x="1208" y="6008"/>
                      </a:cubicBezTo>
                      <a:cubicBezTo>
                        <a:pt x="1440" y="5688"/>
                        <a:pt x="1717" y="5411"/>
                        <a:pt x="2022" y="5149"/>
                      </a:cubicBezTo>
                      <a:cubicBezTo>
                        <a:pt x="2328" y="4873"/>
                        <a:pt x="2691" y="4640"/>
                        <a:pt x="3040" y="4379"/>
                      </a:cubicBezTo>
                      <a:cubicBezTo>
                        <a:pt x="3389" y="4146"/>
                        <a:pt x="3724" y="3870"/>
                        <a:pt x="4029" y="3564"/>
                      </a:cubicBezTo>
                      <a:cubicBezTo>
                        <a:pt x="4291" y="3273"/>
                        <a:pt x="4553" y="2968"/>
                        <a:pt x="4756" y="2619"/>
                      </a:cubicBezTo>
                      <a:cubicBezTo>
                        <a:pt x="4975" y="2313"/>
                        <a:pt x="5149" y="2008"/>
                        <a:pt x="5338" y="1717"/>
                      </a:cubicBezTo>
                      <a:cubicBezTo>
                        <a:pt x="5498" y="1455"/>
                        <a:pt x="5702" y="1208"/>
                        <a:pt x="5891" y="961"/>
                      </a:cubicBezTo>
                      <a:cubicBezTo>
                        <a:pt x="6182" y="626"/>
                        <a:pt x="6545" y="350"/>
                        <a:pt x="6967" y="161"/>
                      </a:cubicBezTo>
                      <a:cubicBezTo>
                        <a:pt x="7084" y="117"/>
                        <a:pt x="7200" y="74"/>
                        <a:pt x="7316" y="44"/>
                      </a:cubicBezTo>
                      <a:lnTo>
                        <a:pt x="7403" y="15"/>
                      </a:lnTo>
                      <a:cubicBezTo>
                        <a:pt x="7418" y="15"/>
                        <a:pt x="7418" y="15"/>
                        <a:pt x="7447" y="1"/>
                      </a:cubicBezTo>
                      <a:close/>
                    </a:path>
                  </a:pathLst>
                </a:custGeom>
                <a:solidFill>
                  <a:srgbClr val="F7F5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411;p22">
                  <a:extLst>
                    <a:ext uri="{FF2B5EF4-FFF2-40B4-BE49-F238E27FC236}">
                      <a16:creationId xmlns:a16="http://schemas.microsoft.com/office/drawing/2014/main" id="{DDBFA7BF-46CF-879D-05B0-BC52B6CF4CF4}"/>
                    </a:ext>
                  </a:extLst>
                </p:cNvPr>
                <p:cNvSpPr/>
                <p:nvPr/>
              </p:nvSpPr>
              <p:spPr>
                <a:xfrm>
                  <a:off x="4499434" y="3589798"/>
                  <a:ext cx="175863" cy="322939"/>
                </a:xfrm>
                <a:custGeom>
                  <a:avLst/>
                  <a:gdLst/>
                  <a:ahLst/>
                  <a:cxnLst/>
                  <a:rect l="l" t="t" r="r" b="b"/>
                  <a:pathLst>
                    <a:path w="2517" h="4622" extrusionOk="0">
                      <a:moveTo>
                        <a:pt x="2342" y="0"/>
                      </a:moveTo>
                      <a:cubicBezTo>
                        <a:pt x="2284" y="0"/>
                        <a:pt x="2211" y="29"/>
                        <a:pt x="2168" y="58"/>
                      </a:cubicBezTo>
                      <a:cubicBezTo>
                        <a:pt x="2139" y="102"/>
                        <a:pt x="2080" y="131"/>
                        <a:pt x="2051" y="189"/>
                      </a:cubicBezTo>
                      <a:cubicBezTo>
                        <a:pt x="1979" y="262"/>
                        <a:pt x="1920" y="349"/>
                        <a:pt x="1862" y="422"/>
                      </a:cubicBezTo>
                      <a:cubicBezTo>
                        <a:pt x="1760" y="567"/>
                        <a:pt x="1659" y="698"/>
                        <a:pt x="1571" y="786"/>
                      </a:cubicBezTo>
                      <a:cubicBezTo>
                        <a:pt x="1499" y="902"/>
                        <a:pt x="1441" y="975"/>
                        <a:pt x="1397" y="1018"/>
                      </a:cubicBezTo>
                      <a:cubicBezTo>
                        <a:pt x="1382" y="1047"/>
                        <a:pt x="1353" y="1076"/>
                        <a:pt x="1339" y="1120"/>
                      </a:cubicBezTo>
                      <a:lnTo>
                        <a:pt x="1411" y="1047"/>
                      </a:lnTo>
                      <a:cubicBezTo>
                        <a:pt x="1470" y="989"/>
                        <a:pt x="1513" y="916"/>
                        <a:pt x="1601" y="800"/>
                      </a:cubicBezTo>
                      <a:lnTo>
                        <a:pt x="1877" y="437"/>
                      </a:lnTo>
                      <a:cubicBezTo>
                        <a:pt x="1935" y="364"/>
                        <a:pt x="2008" y="291"/>
                        <a:pt x="2066" y="204"/>
                      </a:cubicBezTo>
                      <a:cubicBezTo>
                        <a:pt x="2124" y="117"/>
                        <a:pt x="2211" y="58"/>
                        <a:pt x="2328" y="58"/>
                      </a:cubicBezTo>
                      <a:cubicBezTo>
                        <a:pt x="2371" y="58"/>
                        <a:pt x="2430" y="102"/>
                        <a:pt x="2444" y="131"/>
                      </a:cubicBezTo>
                      <a:cubicBezTo>
                        <a:pt x="2488" y="189"/>
                        <a:pt x="2488" y="247"/>
                        <a:pt x="2488" y="291"/>
                      </a:cubicBezTo>
                      <a:cubicBezTo>
                        <a:pt x="2488" y="422"/>
                        <a:pt x="2473" y="553"/>
                        <a:pt x="2415" y="684"/>
                      </a:cubicBezTo>
                      <a:cubicBezTo>
                        <a:pt x="2342" y="931"/>
                        <a:pt x="2240" y="1207"/>
                        <a:pt x="2139" y="1498"/>
                      </a:cubicBezTo>
                      <a:cubicBezTo>
                        <a:pt x="1906" y="2109"/>
                        <a:pt x="1615" y="2691"/>
                        <a:pt x="1251" y="3258"/>
                      </a:cubicBezTo>
                      <a:cubicBezTo>
                        <a:pt x="1062" y="3549"/>
                        <a:pt x="873" y="3825"/>
                        <a:pt x="655" y="4102"/>
                      </a:cubicBezTo>
                      <a:cubicBezTo>
                        <a:pt x="597" y="4174"/>
                        <a:pt x="539" y="4218"/>
                        <a:pt x="510" y="4291"/>
                      </a:cubicBezTo>
                      <a:cubicBezTo>
                        <a:pt x="452" y="4349"/>
                        <a:pt x="393" y="4422"/>
                        <a:pt x="335" y="4480"/>
                      </a:cubicBezTo>
                      <a:cubicBezTo>
                        <a:pt x="302" y="4524"/>
                        <a:pt x="243" y="4543"/>
                        <a:pt x="198" y="4543"/>
                      </a:cubicBezTo>
                      <a:cubicBezTo>
                        <a:pt x="184" y="4543"/>
                        <a:pt x="171" y="4541"/>
                        <a:pt x="161" y="4538"/>
                      </a:cubicBezTo>
                      <a:cubicBezTo>
                        <a:pt x="102" y="4494"/>
                        <a:pt x="59" y="4436"/>
                        <a:pt x="59" y="4363"/>
                      </a:cubicBezTo>
                      <a:cubicBezTo>
                        <a:pt x="59" y="4291"/>
                        <a:pt x="88" y="4218"/>
                        <a:pt x="102" y="4145"/>
                      </a:cubicBezTo>
                      <a:lnTo>
                        <a:pt x="161" y="3927"/>
                      </a:lnTo>
                      <a:cubicBezTo>
                        <a:pt x="190" y="3782"/>
                        <a:pt x="233" y="3665"/>
                        <a:pt x="292" y="3534"/>
                      </a:cubicBezTo>
                      <a:cubicBezTo>
                        <a:pt x="364" y="3302"/>
                        <a:pt x="452" y="3054"/>
                        <a:pt x="553" y="2836"/>
                      </a:cubicBezTo>
                      <a:cubicBezTo>
                        <a:pt x="699" y="2516"/>
                        <a:pt x="888" y="2182"/>
                        <a:pt x="1106" y="1891"/>
                      </a:cubicBezTo>
                      <a:cubicBezTo>
                        <a:pt x="1179" y="1789"/>
                        <a:pt x="1237" y="1716"/>
                        <a:pt x="1266" y="1658"/>
                      </a:cubicBezTo>
                      <a:cubicBezTo>
                        <a:pt x="1281" y="1629"/>
                        <a:pt x="1310" y="1600"/>
                        <a:pt x="1324" y="1571"/>
                      </a:cubicBezTo>
                      <a:lnTo>
                        <a:pt x="1324" y="1571"/>
                      </a:lnTo>
                      <a:lnTo>
                        <a:pt x="1251" y="1644"/>
                      </a:lnTo>
                      <a:cubicBezTo>
                        <a:pt x="1208" y="1702"/>
                        <a:pt x="1135" y="1775"/>
                        <a:pt x="1062" y="1876"/>
                      </a:cubicBezTo>
                      <a:cubicBezTo>
                        <a:pt x="844" y="2167"/>
                        <a:pt x="670" y="2502"/>
                        <a:pt x="510" y="2822"/>
                      </a:cubicBezTo>
                      <a:cubicBezTo>
                        <a:pt x="393" y="3054"/>
                        <a:pt x="306" y="3273"/>
                        <a:pt x="219" y="3534"/>
                      </a:cubicBezTo>
                      <a:cubicBezTo>
                        <a:pt x="175" y="3665"/>
                        <a:pt x="117" y="3811"/>
                        <a:pt x="88" y="3927"/>
                      </a:cubicBezTo>
                      <a:lnTo>
                        <a:pt x="30" y="4145"/>
                      </a:lnTo>
                      <a:cubicBezTo>
                        <a:pt x="15" y="4218"/>
                        <a:pt x="1" y="4291"/>
                        <a:pt x="1" y="4392"/>
                      </a:cubicBezTo>
                      <a:cubicBezTo>
                        <a:pt x="1" y="4422"/>
                        <a:pt x="15" y="4465"/>
                        <a:pt x="30" y="4509"/>
                      </a:cubicBezTo>
                      <a:cubicBezTo>
                        <a:pt x="44" y="4552"/>
                        <a:pt x="88" y="4582"/>
                        <a:pt x="117" y="4611"/>
                      </a:cubicBezTo>
                      <a:cubicBezTo>
                        <a:pt x="139" y="4618"/>
                        <a:pt x="164" y="4622"/>
                        <a:pt x="188" y="4622"/>
                      </a:cubicBezTo>
                      <a:cubicBezTo>
                        <a:pt x="212" y="4622"/>
                        <a:pt x="233" y="4618"/>
                        <a:pt x="248" y="4611"/>
                      </a:cubicBezTo>
                      <a:cubicBezTo>
                        <a:pt x="292" y="4582"/>
                        <a:pt x="321" y="4567"/>
                        <a:pt x="364" y="4538"/>
                      </a:cubicBezTo>
                      <a:cubicBezTo>
                        <a:pt x="408" y="4480"/>
                        <a:pt x="481" y="4422"/>
                        <a:pt x="524" y="4349"/>
                      </a:cubicBezTo>
                      <a:cubicBezTo>
                        <a:pt x="582" y="4291"/>
                        <a:pt x="626" y="4218"/>
                        <a:pt x="684" y="4145"/>
                      </a:cubicBezTo>
                      <a:cubicBezTo>
                        <a:pt x="902" y="3883"/>
                        <a:pt x="1106" y="3607"/>
                        <a:pt x="1281" y="3316"/>
                      </a:cubicBezTo>
                      <a:cubicBezTo>
                        <a:pt x="1644" y="2749"/>
                        <a:pt x="1935" y="2153"/>
                        <a:pt x="2182" y="1527"/>
                      </a:cubicBezTo>
                      <a:cubicBezTo>
                        <a:pt x="2284" y="1236"/>
                        <a:pt x="2371" y="975"/>
                        <a:pt x="2444" y="698"/>
                      </a:cubicBezTo>
                      <a:cubicBezTo>
                        <a:pt x="2488" y="567"/>
                        <a:pt x="2517" y="437"/>
                        <a:pt x="2517" y="291"/>
                      </a:cubicBezTo>
                      <a:cubicBezTo>
                        <a:pt x="2517" y="218"/>
                        <a:pt x="2502" y="175"/>
                        <a:pt x="2473" y="117"/>
                      </a:cubicBezTo>
                      <a:cubicBezTo>
                        <a:pt x="2488" y="44"/>
                        <a:pt x="2415" y="0"/>
                        <a:pt x="2342" y="0"/>
                      </a:cubicBezTo>
                      <a:close/>
                    </a:path>
                  </a:pathLst>
                </a:custGeom>
                <a:solidFill>
                  <a:srgbClr val="F7F5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412;p22">
                  <a:extLst>
                    <a:ext uri="{FF2B5EF4-FFF2-40B4-BE49-F238E27FC236}">
                      <a16:creationId xmlns:a16="http://schemas.microsoft.com/office/drawing/2014/main" id="{29AC2956-E8FA-AD71-43C5-C550FE3112B9}"/>
                    </a:ext>
                  </a:extLst>
                </p:cNvPr>
                <p:cNvSpPr/>
                <p:nvPr/>
              </p:nvSpPr>
              <p:spPr>
                <a:xfrm>
                  <a:off x="4454718" y="3411911"/>
                  <a:ext cx="413700" cy="810003"/>
                </a:xfrm>
                <a:custGeom>
                  <a:avLst/>
                  <a:gdLst/>
                  <a:ahLst/>
                  <a:cxnLst/>
                  <a:rect l="l" t="t" r="r" b="b"/>
                  <a:pathLst>
                    <a:path w="5921" h="11593" extrusionOk="0">
                      <a:moveTo>
                        <a:pt x="5920" y="1"/>
                      </a:moveTo>
                      <a:cubicBezTo>
                        <a:pt x="5847" y="59"/>
                        <a:pt x="5775" y="132"/>
                        <a:pt x="5687" y="219"/>
                      </a:cubicBezTo>
                      <a:cubicBezTo>
                        <a:pt x="5324" y="583"/>
                        <a:pt x="5033" y="975"/>
                        <a:pt x="4786" y="1368"/>
                      </a:cubicBezTo>
                      <a:cubicBezTo>
                        <a:pt x="4393" y="1994"/>
                        <a:pt x="4131" y="2663"/>
                        <a:pt x="3971" y="3375"/>
                      </a:cubicBezTo>
                      <a:cubicBezTo>
                        <a:pt x="3811" y="4175"/>
                        <a:pt x="3797" y="5062"/>
                        <a:pt x="3593" y="5964"/>
                      </a:cubicBezTo>
                      <a:cubicBezTo>
                        <a:pt x="3506" y="6400"/>
                        <a:pt x="3360" y="6837"/>
                        <a:pt x="3186" y="7258"/>
                      </a:cubicBezTo>
                      <a:cubicBezTo>
                        <a:pt x="3011" y="7637"/>
                        <a:pt x="2822" y="8029"/>
                        <a:pt x="2575" y="8393"/>
                      </a:cubicBezTo>
                      <a:cubicBezTo>
                        <a:pt x="2197" y="8989"/>
                        <a:pt x="1775" y="9571"/>
                        <a:pt x="1310" y="10109"/>
                      </a:cubicBezTo>
                      <a:cubicBezTo>
                        <a:pt x="902" y="10589"/>
                        <a:pt x="582" y="10953"/>
                        <a:pt x="350" y="11200"/>
                      </a:cubicBezTo>
                      <a:lnTo>
                        <a:pt x="88" y="11491"/>
                      </a:lnTo>
                      <a:lnTo>
                        <a:pt x="364" y="11200"/>
                      </a:lnTo>
                      <a:cubicBezTo>
                        <a:pt x="597" y="10953"/>
                        <a:pt x="946" y="10589"/>
                        <a:pt x="1339" y="10138"/>
                      </a:cubicBezTo>
                      <a:cubicBezTo>
                        <a:pt x="1819" y="9585"/>
                        <a:pt x="2255" y="9018"/>
                        <a:pt x="2633" y="8407"/>
                      </a:cubicBezTo>
                      <a:cubicBezTo>
                        <a:pt x="2851" y="8044"/>
                        <a:pt x="3055" y="7666"/>
                        <a:pt x="3229" y="7273"/>
                      </a:cubicBezTo>
                      <a:cubicBezTo>
                        <a:pt x="3419" y="6866"/>
                        <a:pt x="3564" y="6429"/>
                        <a:pt x="3651" y="5964"/>
                      </a:cubicBezTo>
                      <a:cubicBezTo>
                        <a:pt x="3739" y="5513"/>
                        <a:pt x="3797" y="5062"/>
                        <a:pt x="3855" y="4626"/>
                      </a:cubicBezTo>
                      <a:cubicBezTo>
                        <a:pt x="3899" y="4190"/>
                        <a:pt x="3942" y="3768"/>
                        <a:pt x="4029" y="3375"/>
                      </a:cubicBezTo>
                      <a:cubicBezTo>
                        <a:pt x="4175" y="2677"/>
                        <a:pt x="4451" y="2008"/>
                        <a:pt x="4815" y="1383"/>
                      </a:cubicBezTo>
                      <a:cubicBezTo>
                        <a:pt x="5062" y="975"/>
                        <a:pt x="5353" y="583"/>
                        <a:pt x="5702" y="248"/>
                      </a:cubicBezTo>
                      <a:lnTo>
                        <a:pt x="5920" y="30"/>
                      </a:lnTo>
                      <a:lnTo>
                        <a:pt x="5920" y="1"/>
                      </a:lnTo>
                      <a:close/>
                      <a:moveTo>
                        <a:pt x="15" y="11563"/>
                      </a:moveTo>
                      <a:lnTo>
                        <a:pt x="1" y="11593"/>
                      </a:lnTo>
                      <a:cubicBezTo>
                        <a:pt x="1" y="11593"/>
                        <a:pt x="15" y="11593"/>
                        <a:pt x="15" y="11563"/>
                      </a:cubicBezTo>
                      <a:close/>
                    </a:path>
                  </a:pathLst>
                </a:custGeom>
                <a:solidFill>
                  <a:srgbClr val="F7F5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413;p22">
                  <a:extLst>
                    <a:ext uri="{FF2B5EF4-FFF2-40B4-BE49-F238E27FC236}">
                      <a16:creationId xmlns:a16="http://schemas.microsoft.com/office/drawing/2014/main" id="{85DC1B77-4B66-07B4-73B1-6C7AA93C7119}"/>
                    </a:ext>
                  </a:extLst>
                </p:cNvPr>
                <p:cNvSpPr/>
                <p:nvPr/>
              </p:nvSpPr>
              <p:spPr>
                <a:xfrm>
                  <a:off x="4612273" y="3552209"/>
                  <a:ext cx="258170" cy="672778"/>
                </a:xfrm>
                <a:custGeom>
                  <a:avLst/>
                  <a:gdLst/>
                  <a:ahLst/>
                  <a:cxnLst/>
                  <a:rect l="l" t="t" r="r" b="b"/>
                  <a:pathLst>
                    <a:path w="3695" h="9629" extrusionOk="0">
                      <a:moveTo>
                        <a:pt x="3694" y="0"/>
                      </a:moveTo>
                      <a:cubicBezTo>
                        <a:pt x="3622" y="247"/>
                        <a:pt x="3505" y="640"/>
                        <a:pt x="3374" y="1105"/>
                      </a:cubicBezTo>
                      <a:cubicBezTo>
                        <a:pt x="3142" y="2065"/>
                        <a:pt x="2792" y="3403"/>
                        <a:pt x="2429" y="4872"/>
                      </a:cubicBezTo>
                      <a:cubicBezTo>
                        <a:pt x="2269" y="5556"/>
                        <a:pt x="2022" y="6239"/>
                        <a:pt x="1687" y="6850"/>
                      </a:cubicBezTo>
                      <a:cubicBezTo>
                        <a:pt x="1542" y="7127"/>
                        <a:pt x="1367" y="7374"/>
                        <a:pt x="1164" y="7621"/>
                      </a:cubicBezTo>
                      <a:cubicBezTo>
                        <a:pt x="974" y="7839"/>
                        <a:pt x="756" y="8014"/>
                        <a:pt x="596" y="8203"/>
                      </a:cubicBezTo>
                      <a:cubicBezTo>
                        <a:pt x="436" y="8363"/>
                        <a:pt x="291" y="8523"/>
                        <a:pt x="175" y="8726"/>
                      </a:cubicBezTo>
                      <a:cubicBezTo>
                        <a:pt x="87" y="8872"/>
                        <a:pt x="29" y="9032"/>
                        <a:pt x="15" y="9192"/>
                      </a:cubicBezTo>
                      <a:cubicBezTo>
                        <a:pt x="0" y="9308"/>
                        <a:pt x="15" y="9410"/>
                        <a:pt x="29" y="9526"/>
                      </a:cubicBezTo>
                      <a:cubicBezTo>
                        <a:pt x="29" y="9555"/>
                        <a:pt x="44" y="9599"/>
                        <a:pt x="73" y="9628"/>
                      </a:cubicBezTo>
                      <a:cubicBezTo>
                        <a:pt x="29" y="9483"/>
                        <a:pt x="15" y="9366"/>
                        <a:pt x="29" y="9221"/>
                      </a:cubicBezTo>
                      <a:cubicBezTo>
                        <a:pt x="44" y="9046"/>
                        <a:pt x="131" y="8886"/>
                        <a:pt x="204" y="8741"/>
                      </a:cubicBezTo>
                      <a:cubicBezTo>
                        <a:pt x="305" y="8566"/>
                        <a:pt x="451" y="8377"/>
                        <a:pt x="611" y="8232"/>
                      </a:cubicBezTo>
                      <a:cubicBezTo>
                        <a:pt x="800" y="8057"/>
                        <a:pt x="989" y="7883"/>
                        <a:pt x="1193" y="7665"/>
                      </a:cubicBezTo>
                      <a:cubicBezTo>
                        <a:pt x="1396" y="7432"/>
                        <a:pt x="1585" y="7185"/>
                        <a:pt x="1745" y="6908"/>
                      </a:cubicBezTo>
                      <a:cubicBezTo>
                        <a:pt x="2094" y="6269"/>
                        <a:pt x="2342" y="5600"/>
                        <a:pt x="2502" y="4901"/>
                      </a:cubicBezTo>
                      <a:cubicBezTo>
                        <a:pt x="2894" y="3432"/>
                        <a:pt x="3200" y="2109"/>
                        <a:pt x="3432" y="1149"/>
                      </a:cubicBezTo>
                      <a:cubicBezTo>
                        <a:pt x="3534" y="713"/>
                        <a:pt x="3636" y="349"/>
                        <a:pt x="3694" y="73"/>
                      </a:cubicBezTo>
                      <a:lnTo>
                        <a:pt x="3694" y="0"/>
                      </a:lnTo>
                      <a:close/>
                    </a:path>
                  </a:pathLst>
                </a:custGeom>
                <a:solidFill>
                  <a:srgbClr val="F7F5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414;p22">
                  <a:extLst>
                    <a:ext uri="{FF2B5EF4-FFF2-40B4-BE49-F238E27FC236}">
                      <a16:creationId xmlns:a16="http://schemas.microsoft.com/office/drawing/2014/main" id="{67298DF7-C03C-0726-7EE6-7D2452C2FE1C}"/>
                    </a:ext>
                  </a:extLst>
                </p:cNvPr>
                <p:cNvSpPr/>
                <p:nvPr/>
              </p:nvSpPr>
              <p:spPr>
                <a:xfrm>
                  <a:off x="4669147" y="3835669"/>
                  <a:ext cx="270397" cy="374084"/>
                </a:xfrm>
                <a:custGeom>
                  <a:avLst/>
                  <a:gdLst/>
                  <a:ahLst/>
                  <a:cxnLst/>
                  <a:rect l="l" t="t" r="r" b="b"/>
                  <a:pathLst>
                    <a:path w="3870" h="5354" extrusionOk="0">
                      <a:moveTo>
                        <a:pt x="3869" y="1"/>
                      </a:moveTo>
                      <a:lnTo>
                        <a:pt x="3826" y="263"/>
                      </a:lnTo>
                      <a:cubicBezTo>
                        <a:pt x="3637" y="1310"/>
                        <a:pt x="3113" y="2255"/>
                        <a:pt x="2342" y="2953"/>
                      </a:cubicBezTo>
                      <a:cubicBezTo>
                        <a:pt x="1978" y="3273"/>
                        <a:pt x="1615" y="3520"/>
                        <a:pt x="1295" y="3753"/>
                      </a:cubicBezTo>
                      <a:cubicBezTo>
                        <a:pt x="1004" y="3971"/>
                        <a:pt x="728" y="4219"/>
                        <a:pt x="495" y="4480"/>
                      </a:cubicBezTo>
                      <a:cubicBezTo>
                        <a:pt x="335" y="4669"/>
                        <a:pt x="204" y="4873"/>
                        <a:pt x="117" y="5106"/>
                      </a:cubicBezTo>
                      <a:cubicBezTo>
                        <a:pt x="219" y="4888"/>
                        <a:pt x="350" y="4684"/>
                        <a:pt x="510" y="4509"/>
                      </a:cubicBezTo>
                      <a:cubicBezTo>
                        <a:pt x="742" y="4233"/>
                        <a:pt x="1019" y="4000"/>
                        <a:pt x="1309" y="3797"/>
                      </a:cubicBezTo>
                      <a:cubicBezTo>
                        <a:pt x="1644" y="3564"/>
                        <a:pt x="2022" y="3302"/>
                        <a:pt x="2386" y="2997"/>
                      </a:cubicBezTo>
                      <a:cubicBezTo>
                        <a:pt x="2982" y="2444"/>
                        <a:pt x="3433" y="1761"/>
                        <a:pt x="3695" y="975"/>
                      </a:cubicBezTo>
                      <a:cubicBezTo>
                        <a:pt x="3767" y="743"/>
                        <a:pt x="3826" y="510"/>
                        <a:pt x="3855" y="263"/>
                      </a:cubicBezTo>
                      <a:cubicBezTo>
                        <a:pt x="3869" y="175"/>
                        <a:pt x="3869" y="117"/>
                        <a:pt x="3869" y="74"/>
                      </a:cubicBezTo>
                      <a:lnTo>
                        <a:pt x="3869" y="1"/>
                      </a:lnTo>
                      <a:close/>
                      <a:moveTo>
                        <a:pt x="117" y="5106"/>
                      </a:moveTo>
                      <a:lnTo>
                        <a:pt x="117" y="5106"/>
                      </a:lnTo>
                      <a:cubicBezTo>
                        <a:pt x="73" y="5164"/>
                        <a:pt x="44" y="5208"/>
                        <a:pt x="15" y="5280"/>
                      </a:cubicBezTo>
                      <a:cubicBezTo>
                        <a:pt x="15" y="5309"/>
                        <a:pt x="1" y="5324"/>
                        <a:pt x="1" y="5353"/>
                      </a:cubicBezTo>
                      <a:cubicBezTo>
                        <a:pt x="15" y="5353"/>
                        <a:pt x="44" y="5266"/>
                        <a:pt x="117" y="5106"/>
                      </a:cubicBezTo>
                      <a:close/>
                    </a:path>
                  </a:pathLst>
                </a:custGeom>
                <a:solidFill>
                  <a:srgbClr val="F7F5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415;p22">
                  <a:extLst>
                    <a:ext uri="{FF2B5EF4-FFF2-40B4-BE49-F238E27FC236}">
                      <a16:creationId xmlns:a16="http://schemas.microsoft.com/office/drawing/2014/main" id="{E69D6B2C-CEA2-5333-5364-05AC5F5076F4}"/>
                    </a:ext>
                  </a:extLst>
                </p:cNvPr>
                <p:cNvSpPr/>
                <p:nvPr/>
              </p:nvSpPr>
              <p:spPr>
                <a:xfrm>
                  <a:off x="4514666" y="3086599"/>
                  <a:ext cx="398469" cy="144561"/>
                </a:xfrm>
                <a:custGeom>
                  <a:avLst/>
                  <a:gdLst/>
                  <a:ahLst/>
                  <a:cxnLst/>
                  <a:rect l="l" t="t" r="r" b="b"/>
                  <a:pathLst>
                    <a:path w="5703" h="2069" extrusionOk="0">
                      <a:moveTo>
                        <a:pt x="4770" y="0"/>
                      </a:moveTo>
                      <a:cubicBezTo>
                        <a:pt x="4468" y="0"/>
                        <a:pt x="4176" y="43"/>
                        <a:pt x="3884" y="119"/>
                      </a:cubicBezTo>
                      <a:cubicBezTo>
                        <a:pt x="3491" y="250"/>
                        <a:pt x="3099" y="410"/>
                        <a:pt x="2735" y="628"/>
                      </a:cubicBezTo>
                      <a:cubicBezTo>
                        <a:pt x="2357" y="846"/>
                        <a:pt x="2008" y="1094"/>
                        <a:pt x="1688" y="1297"/>
                      </a:cubicBezTo>
                      <a:cubicBezTo>
                        <a:pt x="1397" y="1486"/>
                        <a:pt x="1106" y="1646"/>
                        <a:pt x="801" y="1792"/>
                      </a:cubicBezTo>
                      <a:cubicBezTo>
                        <a:pt x="597" y="1879"/>
                        <a:pt x="379" y="1952"/>
                        <a:pt x="146" y="2010"/>
                      </a:cubicBezTo>
                      <a:cubicBezTo>
                        <a:pt x="88" y="2025"/>
                        <a:pt x="15" y="2025"/>
                        <a:pt x="1" y="2039"/>
                      </a:cubicBezTo>
                      <a:lnTo>
                        <a:pt x="1" y="2068"/>
                      </a:lnTo>
                      <a:cubicBezTo>
                        <a:pt x="30" y="2068"/>
                        <a:pt x="88" y="2039"/>
                        <a:pt x="161" y="2039"/>
                      </a:cubicBezTo>
                      <a:cubicBezTo>
                        <a:pt x="379" y="1995"/>
                        <a:pt x="612" y="1937"/>
                        <a:pt x="815" y="1850"/>
                      </a:cubicBezTo>
                      <a:cubicBezTo>
                        <a:pt x="1121" y="1719"/>
                        <a:pt x="1426" y="1559"/>
                        <a:pt x="1717" y="1370"/>
                      </a:cubicBezTo>
                      <a:cubicBezTo>
                        <a:pt x="2052" y="1166"/>
                        <a:pt x="2401" y="934"/>
                        <a:pt x="2779" y="716"/>
                      </a:cubicBezTo>
                      <a:cubicBezTo>
                        <a:pt x="3128" y="497"/>
                        <a:pt x="3506" y="337"/>
                        <a:pt x="3899" y="207"/>
                      </a:cubicBezTo>
                      <a:cubicBezTo>
                        <a:pt x="4199" y="128"/>
                        <a:pt x="4487" y="73"/>
                        <a:pt x="4795" y="73"/>
                      </a:cubicBezTo>
                      <a:cubicBezTo>
                        <a:pt x="4830" y="73"/>
                        <a:pt x="4866" y="74"/>
                        <a:pt x="4902" y="76"/>
                      </a:cubicBezTo>
                      <a:cubicBezTo>
                        <a:pt x="5135" y="105"/>
                        <a:pt x="5353" y="148"/>
                        <a:pt x="5557" y="221"/>
                      </a:cubicBezTo>
                      <a:cubicBezTo>
                        <a:pt x="5615" y="250"/>
                        <a:pt x="5673" y="279"/>
                        <a:pt x="5702" y="294"/>
                      </a:cubicBezTo>
                      <a:lnTo>
                        <a:pt x="5702" y="279"/>
                      </a:lnTo>
                      <a:cubicBezTo>
                        <a:pt x="5644" y="265"/>
                        <a:pt x="5615" y="221"/>
                        <a:pt x="5557" y="207"/>
                      </a:cubicBezTo>
                      <a:cubicBezTo>
                        <a:pt x="5353" y="76"/>
                        <a:pt x="5120" y="32"/>
                        <a:pt x="4902" y="3"/>
                      </a:cubicBezTo>
                      <a:cubicBezTo>
                        <a:pt x="4858" y="1"/>
                        <a:pt x="4814" y="0"/>
                        <a:pt x="4770" y="0"/>
                      </a:cubicBezTo>
                      <a:close/>
                    </a:path>
                  </a:pathLst>
                </a:custGeom>
                <a:solidFill>
                  <a:srgbClr val="F7F5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416;p22">
                  <a:extLst>
                    <a:ext uri="{FF2B5EF4-FFF2-40B4-BE49-F238E27FC236}">
                      <a16:creationId xmlns:a16="http://schemas.microsoft.com/office/drawing/2014/main" id="{37E2AA72-98A6-DAE9-8A58-4BBFD0798CFA}"/>
                    </a:ext>
                  </a:extLst>
                </p:cNvPr>
                <p:cNvSpPr/>
                <p:nvPr/>
              </p:nvSpPr>
              <p:spPr>
                <a:xfrm>
                  <a:off x="4577688" y="2999402"/>
                  <a:ext cx="371010" cy="67145"/>
                </a:xfrm>
                <a:custGeom>
                  <a:avLst/>
                  <a:gdLst/>
                  <a:ahLst/>
                  <a:cxnLst/>
                  <a:rect l="l" t="t" r="r" b="b"/>
                  <a:pathLst>
                    <a:path w="5310" h="961" extrusionOk="0">
                      <a:moveTo>
                        <a:pt x="5309" y="0"/>
                      </a:moveTo>
                      <a:lnTo>
                        <a:pt x="5309" y="0"/>
                      </a:lnTo>
                      <a:cubicBezTo>
                        <a:pt x="5178" y="58"/>
                        <a:pt x="5004" y="146"/>
                        <a:pt x="4756" y="262"/>
                      </a:cubicBezTo>
                      <a:cubicBezTo>
                        <a:pt x="4480" y="378"/>
                        <a:pt x="4189" y="495"/>
                        <a:pt x="3898" y="567"/>
                      </a:cubicBezTo>
                      <a:cubicBezTo>
                        <a:pt x="3632" y="631"/>
                        <a:pt x="3350" y="672"/>
                        <a:pt x="3070" y="672"/>
                      </a:cubicBezTo>
                      <a:cubicBezTo>
                        <a:pt x="2968" y="672"/>
                        <a:pt x="2865" y="666"/>
                        <a:pt x="2764" y="655"/>
                      </a:cubicBezTo>
                      <a:cubicBezTo>
                        <a:pt x="2357" y="626"/>
                        <a:pt x="1979" y="567"/>
                        <a:pt x="1615" y="524"/>
                      </a:cubicBezTo>
                      <a:cubicBezTo>
                        <a:pt x="1546" y="520"/>
                        <a:pt x="1477" y="519"/>
                        <a:pt x="1407" y="519"/>
                      </a:cubicBezTo>
                      <a:cubicBezTo>
                        <a:pt x="1167" y="519"/>
                        <a:pt x="924" y="540"/>
                        <a:pt x="699" y="596"/>
                      </a:cubicBezTo>
                      <a:cubicBezTo>
                        <a:pt x="495" y="655"/>
                        <a:pt x="291" y="727"/>
                        <a:pt x="117" y="858"/>
                      </a:cubicBezTo>
                      <a:cubicBezTo>
                        <a:pt x="73" y="887"/>
                        <a:pt x="30" y="902"/>
                        <a:pt x="15" y="931"/>
                      </a:cubicBezTo>
                      <a:cubicBezTo>
                        <a:pt x="15" y="945"/>
                        <a:pt x="15" y="945"/>
                        <a:pt x="1" y="960"/>
                      </a:cubicBezTo>
                      <a:cubicBezTo>
                        <a:pt x="44" y="945"/>
                        <a:pt x="73" y="916"/>
                        <a:pt x="131" y="873"/>
                      </a:cubicBezTo>
                      <a:cubicBezTo>
                        <a:pt x="306" y="771"/>
                        <a:pt x="495" y="669"/>
                        <a:pt x="713" y="640"/>
                      </a:cubicBezTo>
                      <a:cubicBezTo>
                        <a:pt x="947" y="596"/>
                        <a:pt x="1180" y="577"/>
                        <a:pt x="1420" y="577"/>
                      </a:cubicBezTo>
                      <a:cubicBezTo>
                        <a:pt x="1494" y="577"/>
                        <a:pt x="1568" y="578"/>
                        <a:pt x="1644" y="582"/>
                      </a:cubicBezTo>
                      <a:cubicBezTo>
                        <a:pt x="1979" y="596"/>
                        <a:pt x="2371" y="669"/>
                        <a:pt x="2764" y="713"/>
                      </a:cubicBezTo>
                      <a:cubicBezTo>
                        <a:pt x="2858" y="720"/>
                        <a:pt x="2954" y="724"/>
                        <a:pt x="3050" y="724"/>
                      </a:cubicBezTo>
                      <a:cubicBezTo>
                        <a:pt x="3337" y="724"/>
                        <a:pt x="3629" y="691"/>
                        <a:pt x="3913" y="626"/>
                      </a:cubicBezTo>
                      <a:cubicBezTo>
                        <a:pt x="4218" y="553"/>
                        <a:pt x="4509" y="436"/>
                        <a:pt x="4786" y="291"/>
                      </a:cubicBezTo>
                      <a:cubicBezTo>
                        <a:pt x="5004" y="204"/>
                        <a:pt x="5164" y="116"/>
                        <a:pt x="5295" y="44"/>
                      </a:cubicBezTo>
                      <a:lnTo>
                        <a:pt x="5309" y="0"/>
                      </a:lnTo>
                      <a:close/>
                    </a:path>
                  </a:pathLst>
                </a:custGeom>
                <a:solidFill>
                  <a:srgbClr val="F7F5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417;p22">
                  <a:extLst>
                    <a:ext uri="{FF2B5EF4-FFF2-40B4-BE49-F238E27FC236}">
                      <a16:creationId xmlns:a16="http://schemas.microsoft.com/office/drawing/2014/main" id="{CDFC2F0D-F3BC-B8A7-A89F-CED1A09FEC2E}"/>
                    </a:ext>
                  </a:extLst>
                </p:cNvPr>
                <p:cNvSpPr/>
                <p:nvPr/>
              </p:nvSpPr>
              <p:spPr>
                <a:xfrm>
                  <a:off x="4634631" y="2261651"/>
                  <a:ext cx="942057" cy="684936"/>
                </a:xfrm>
                <a:custGeom>
                  <a:avLst/>
                  <a:gdLst/>
                  <a:ahLst/>
                  <a:cxnLst/>
                  <a:rect l="l" t="t" r="r" b="b"/>
                  <a:pathLst>
                    <a:path w="13483" h="9803" extrusionOk="0">
                      <a:moveTo>
                        <a:pt x="13482" y="0"/>
                      </a:moveTo>
                      <a:lnTo>
                        <a:pt x="13453" y="15"/>
                      </a:lnTo>
                      <a:lnTo>
                        <a:pt x="13424" y="58"/>
                      </a:lnTo>
                      <a:cubicBezTo>
                        <a:pt x="13366" y="131"/>
                        <a:pt x="13308" y="175"/>
                        <a:pt x="13264" y="247"/>
                      </a:cubicBezTo>
                      <a:cubicBezTo>
                        <a:pt x="13090" y="524"/>
                        <a:pt x="12944" y="800"/>
                        <a:pt x="12828" y="1091"/>
                      </a:cubicBezTo>
                      <a:cubicBezTo>
                        <a:pt x="12653" y="1455"/>
                        <a:pt x="12508" y="1905"/>
                        <a:pt x="12144" y="2313"/>
                      </a:cubicBezTo>
                      <a:cubicBezTo>
                        <a:pt x="11970" y="2502"/>
                        <a:pt x="11752" y="2676"/>
                        <a:pt x="11519" y="2822"/>
                      </a:cubicBezTo>
                      <a:cubicBezTo>
                        <a:pt x="11257" y="2967"/>
                        <a:pt x="10981" y="3084"/>
                        <a:pt x="10733" y="3214"/>
                      </a:cubicBezTo>
                      <a:cubicBezTo>
                        <a:pt x="10181" y="3447"/>
                        <a:pt x="9643" y="3709"/>
                        <a:pt x="9235" y="4072"/>
                      </a:cubicBezTo>
                      <a:cubicBezTo>
                        <a:pt x="8901" y="4378"/>
                        <a:pt x="8625" y="4785"/>
                        <a:pt x="8436" y="5221"/>
                      </a:cubicBezTo>
                      <a:cubicBezTo>
                        <a:pt x="8334" y="5512"/>
                        <a:pt x="8261" y="5818"/>
                        <a:pt x="8246" y="6138"/>
                      </a:cubicBezTo>
                      <a:lnTo>
                        <a:pt x="8246" y="6327"/>
                      </a:lnTo>
                      <a:lnTo>
                        <a:pt x="8217" y="6327"/>
                      </a:lnTo>
                      <a:cubicBezTo>
                        <a:pt x="7926" y="6487"/>
                        <a:pt x="7607" y="6632"/>
                        <a:pt x="7301" y="6763"/>
                      </a:cubicBezTo>
                      <a:cubicBezTo>
                        <a:pt x="6821" y="6938"/>
                        <a:pt x="6327" y="7083"/>
                        <a:pt x="5847" y="7199"/>
                      </a:cubicBezTo>
                      <a:cubicBezTo>
                        <a:pt x="5279" y="7330"/>
                        <a:pt x="4654" y="7447"/>
                        <a:pt x="4029" y="7592"/>
                      </a:cubicBezTo>
                      <a:cubicBezTo>
                        <a:pt x="3403" y="7723"/>
                        <a:pt x="2807" y="7912"/>
                        <a:pt x="2225" y="8145"/>
                      </a:cubicBezTo>
                      <a:cubicBezTo>
                        <a:pt x="1745" y="8319"/>
                        <a:pt x="1294" y="8581"/>
                        <a:pt x="873" y="8872"/>
                      </a:cubicBezTo>
                      <a:cubicBezTo>
                        <a:pt x="654" y="9047"/>
                        <a:pt x="407" y="9294"/>
                        <a:pt x="189" y="9556"/>
                      </a:cubicBezTo>
                      <a:cubicBezTo>
                        <a:pt x="422" y="9308"/>
                        <a:pt x="684" y="9076"/>
                        <a:pt x="945" y="8887"/>
                      </a:cubicBezTo>
                      <a:cubicBezTo>
                        <a:pt x="1367" y="8596"/>
                        <a:pt x="1818" y="8363"/>
                        <a:pt x="2298" y="8174"/>
                      </a:cubicBezTo>
                      <a:cubicBezTo>
                        <a:pt x="2880" y="7956"/>
                        <a:pt x="3476" y="7781"/>
                        <a:pt x="4072" y="7636"/>
                      </a:cubicBezTo>
                      <a:cubicBezTo>
                        <a:pt x="4727" y="7490"/>
                        <a:pt x="5352" y="7359"/>
                        <a:pt x="5890" y="7214"/>
                      </a:cubicBezTo>
                      <a:cubicBezTo>
                        <a:pt x="6385" y="7112"/>
                        <a:pt x="6879" y="6938"/>
                        <a:pt x="7345" y="6763"/>
                      </a:cubicBezTo>
                      <a:cubicBezTo>
                        <a:pt x="7679" y="6632"/>
                        <a:pt x="7985" y="6487"/>
                        <a:pt x="8276" y="6327"/>
                      </a:cubicBezTo>
                      <a:cubicBezTo>
                        <a:pt x="8363" y="6269"/>
                        <a:pt x="8436" y="6210"/>
                        <a:pt x="8494" y="6181"/>
                      </a:cubicBezTo>
                      <a:cubicBezTo>
                        <a:pt x="8537" y="6167"/>
                        <a:pt x="8552" y="6138"/>
                        <a:pt x="8566" y="6123"/>
                      </a:cubicBezTo>
                      <a:lnTo>
                        <a:pt x="8566" y="6123"/>
                      </a:lnTo>
                      <a:cubicBezTo>
                        <a:pt x="8537" y="6138"/>
                        <a:pt x="8508" y="6167"/>
                        <a:pt x="8479" y="6181"/>
                      </a:cubicBezTo>
                      <a:cubicBezTo>
                        <a:pt x="8421" y="6196"/>
                        <a:pt x="8348" y="6254"/>
                        <a:pt x="8261" y="6312"/>
                      </a:cubicBezTo>
                      <a:cubicBezTo>
                        <a:pt x="8261" y="6254"/>
                        <a:pt x="8261" y="6196"/>
                        <a:pt x="8276" y="6138"/>
                      </a:cubicBezTo>
                      <a:cubicBezTo>
                        <a:pt x="8319" y="5832"/>
                        <a:pt x="8392" y="5527"/>
                        <a:pt x="8494" y="5236"/>
                      </a:cubicBezTo>
                      <a:cubicBezTo>
                        <a:pt x="8683" y="4800"/>
                        <a:pt x="8945" y="4422"/>
                        <a:pt x="9294" y="4102"/>
                      </a:cubicBezTo>
                      <a:cubicBezTo>
                        <a:pt x="9701" y="3767"/>
                        <a:pt x="10224" y="3505"/>
                        <a:pt x="10763" y="3273"/>
                      </a:cubicBezTo>
                      <a:cubicBezTo>
                        <a:pt x="11039" y="3156"/>
                        <a:pt x="11315" y="3011"/>
                        <a:pt x="11562" y="2865"/>
                      </a:cubicBezTo>
                      <a:cubicBezTo>
                        <a:pt x="11810" y="2720"/>
                        <a:pt x="12028" y="2560"/>
                        <a:pt x="12217" y="2342"/>
                      </a:cubicBezTo>
                      <a:cubicBezTo>
                        <a:pt x="12392" y="2167"/>
                        <a:pt x="12537" y="1949"/>
                        <a:pt x="12624" y="1702"/>
                      </a:cubicBezTo>
                      <a:cubicBezTo>
                        <a:pt x="12726" y="1484"/>
                        <a:pt x="12799" y="1295"/>
                        <a:pt x="12871" y="1106"/>
                      </a:cubicBezTo>
                      <a:cubicBezTo>
                        <a:pt x="12988" y="815"/>
                        <a:pt x="13119" y="524"/>
                        <a:pt x="13279" y="277"/>
                      </a:cubicBezTo>
                      <a:cubicBezTo>
                        <a:pt x="13337" y="175"/>
                        <a:pt x="13410" y="87"/>
                        <a:pt x="13482" y="0"/>
                      </a:cubicBezTo>
                      <a:close/>
                      <a:moveTo>
                        <a:pt x="189" y="9556"/>
                      </a:moveTo>
                      <a:lnTo>
                        <a:pt x="189" y="9556"/>
                      </a:lnTo>
                      <a:cubicBezTo>
                        <a:pt x="116" y="9614"/>
                        <a:pt x="73" y="9672"/>
                        <a:pt x="29" y="9745"/>
                      </a:cubicBezTo>
                      <a:cubicBezTo>
                        <a:pt x="29" y="9759"/>
                        <a:pt x="0" y="9774"/>
                        <a:pt x="0" y="9803"/>
                      </a:cubicBezTo>
                      <a:cubicBezTo>
                        <a:pt x="58" y="9730"/>
                        <a:pt x="116" y="9657"/>
                        <a:pt x="189" y="9556"/>
                      </a:cubicBezTo>
                      <a:close/>
                    </a:path>
                  </a:pathLst>
                </a:custGeom>
                <a:solidFill>
                  <a:srgbClr val="F7F5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418;p22">
                  <a:extLst>
                    <a:ext uri="{FF2B5EF4-FFF2-40B4-BE49-F238E27FC236}">
                      <a16:creationId xmlns:a16="http://schemas.microsoft.com/office/drawing/2014/main" id="{8A5CF66D-F1D0-F1F7-78B8-0048D5D05EB6}"/>
                    </a:ext>
                  </a:extLst>
                </p:cNvPr>
                <p:cNvSpPr/>
                <p:nvPr/>
              </p:nvSpPr>
              <p:spPr>
                <a:xfrm>
                  <a:off x="4697584" y="2803558"/>
                  <a:ext cx="381141" cy="190815"/>
                </a:xfrm>
                <a:custGeom>
                  <a:avLst/>
                  <a:gdLst/>
                  <a:ahLst/>
                  <a:cxnLst/>
                  <a:rect l="l" t="t" r="r" b="b"/>
                  <a:pathLst>
                    <a:path w="5455" h="2731" extrusionOk="0">
                      <a:moveTo>
                        <a:pt x="4639" y="1"/>
                      </a:moveTo>
                      <a:cubicBezTo>
                        <a:pt x="4447" y="1"/>
                        <a:pt x="4260" y="38"/>
                        <a:pt x="4088" y="69"/>
                      </a:cubicBezTo>
                      <a:cubicBezTo>
                        <a:pt x="3084" y="258"/>
                        <a:pt x="2124" y="622"/>
                        <a:pt x="1252" y="1145"/>
                      </a:cubicBezTo>
                      <a:cubicBezTo>
                        <a:pt x="1048" y="1276"/>
                        <a:pt x="873" y="1407"/>
                        <a:pt x="684" y="1523"/>
                      </a:cubicBezTo>
                      <a:cubicBezTo>
                        <a:pt x="597" y="1596"/>
                        <a:pt x="510" y="1654"/>
                        <a:pt x="437" y="1727"/>
                      </a:cubicBezTo>
                      <a:cubicBezTo>
                        <a:pt x="379" y="1770"/>
                        <a:pt x="335" y="1800"/>
                        <a:pt x="321" y="1858"/>
                      </a:cubicBezTo>
                      <a:cubicBezTo>
                        <a:pt x="306" y="1916"/>
                        <a:pt x="306" y="1974"/>
                        <a:pt x="321" y="2018"/>
                      </a:cubicBezTo>
                      <a:cubicBezTo>
                        <a:pt x="364" y="2134"/>
                        <a:pt x="452" y="2207"/>
                        <a:pt x="553" y="2221"/>
                      </a:cubicBezTo>
                      <a:cubicBezTo>
                        <a:pt x="602" y="2227"/>
                        <a:pt x="645" y="2231"/>
                        <a:pt x="687" y="2231"/>
                      </a:cubicBezTo>
                      <a:cubicBezTo>
                        <a:pt x="747" y="2231"/>
                        <a:pt x="805" y="2224"/>
                        <a:pt x="873" y="2207"/>
                      </a:cubicBezTo>
                      <a:cubicBezTo>
                        <a:pt x="1048" y="2149"/>
                        <a:pt x="1237" y="2076"/>
                        <a:pt x="1397" y="2003"/>
                      </a:cubicBezTo>
                      <a:cubicBezTo>
                        <a:pt x="1921" y="1785"/>
                        <a:pt x="2430" y="1552"/>
                        <a:pt x="2924" y="1276"/>
                      </a:cubicBezTo>
                      <a:cubicBezTo>
                        <a:pt x="2953" y="1261"/>
                        <a:pt x="2997" y="1218"/>
                        <a:pt x="3055" y="1203"/>
                      </a:cubicBezTo>
                      <a:cubicBezTo>
                        <a:pt x="3084" y="1160"/>
                        <a:pt x="3099" y="1131"/>
                        <a:pt x="3084" y="1072"/>
                      </a:cubicBezTo>
                      <a:cubicBezTo>
                        <a:pt x="3084" y="1000"/>
                        <a:pt x="3026" y="941"/>
                        <a:pt x="2953" y="927"/>
                      </a:cubicBezTo>
                      <a:cubicBezTo>
                        <a:pt x="2945" y="923"/>
                        <a:pt x="2935" y="921"/>
                        <a:pt x="2925" y="921"/>
                      </a:cubicBezTo>
                      <a:cubicBezTo>
                        <a:pt x="2895" y="921"/>
                        <a:pt x="2858" y="935"/>
                        <a:pt x="2837" y="956"/>
                      </a:cubicBezTo>
                      <a:lnTo>
                        <a:pt x="2837" y="956"/>
                      </a:lnTo>
                      <a:cubicBezTo>
                        <a:pt x="2866" y="927"/>
                        <a:pt x="2910" y="927"/>
                        <a:pt x="2939" y="927"/>
                      </a:cubicBezTo>
                      <a:cubicBezTo>
                        <a:pt x="2997" y="956"/>
                        <a:pt x="3026" y="1000"/>
                        <a:pt x="3055" y="1072"/>
                      </a:cubicBezTo>
                      <a:cubicBezTo>
                        <a:pt x="3055" y="1116"/>
                        <a:pt x="3026" y="1145"/>
                        <a:pt x="3011" y="1189"/>
                      </a:cubicBezTo>
                      <a:cubicBezTo>
                        <a:pt x="2982" y="1203"/>
                        <a:pt x="2939" y="1232"/>
                        <a:pt x="2880" y="1261"/>
                      </a:cubicBezTo>
                      <a:cubicBezTo>
                        <a:pt x="2401" y="1509"/>
                        <a:pt x="1891" y="1756"/>
                        <a:pt x="1382" y="1960"/>
                      </a:cubicBezTo>
                      <a:cubicBezTo>
                        <a:pt x="1208" y="2018"/>
                        <a:pt x="1033" y="2090"/>
                        <a:pt x="873" y="2149"/>
                      </a:cubicBezTo>
                      <a:cubicBezTo>
                        <a:pt x="817" y="2173"/>
                        <a:pt x="766" y="2183"/>
                        <a:pt x="716" y="2183"/>
                      </a:cubicBezTo>
                      <a:cubicBezTo>
                        <a:pt x="675" y="2183"/>
                        <a:pt x="636" y="2176"/>
                        <a:pt x="597" y="2163"/>
                      </a:cubicBezTo>
                      <a:cubicBezTo>
                        <a:pt x="510" y="2149"/>
                        <a:pt x="437" y="2076"/>
                        <a:pt x="393" y="1989"/>
                      </a:cubicBezTo>
                      <a:cubicBezTo>
                        <a:pt x="379" y="1945"/>
                        <a:pt x="379" y="1887"/>
                        <a:pt x="393" y="1858"/>
                      </a:cubicBezTo>
                      <a:cubicBezTo>
                        <a:pt x="408" y="1814"/>
                        <a:pt x="452" y="1770"/>
                        <a:pt x="481" y="1741"/>
                      </a:cubicBezTo>
                      <a:cubicBezTo>
                        <a:pt x="583" y="1669"/>
                        <a:pt x="655" y="1625"/>
                        <a:pt x="742" y="1552"/>
                      </a:cubicBezTo>
                      <a:cubicBezTo>
                        <a:pt x="917" y="1421"/>
                        <a:pt x="1106" y="1291"/>
                        <a:pt x="1310" y="1160"/>
                      </a:cubicBezTo>
                      <a:cubicBezTo>
                        <a:pt x="2182" y="636"/>
                        <a:pt x="3128" y="272"/>
                        <a:pt x="4117" y="98"/>
                      </a:cubicBezTo>
                      <a:cubicBezTo>
                        <a:pt x="4309" y="66"/>
                        <a:pt x="4509" y="18"/>
                        <a:pt x="4700" y="18"/>
                      </a:cubicBezTo>
                      <a:cubicBezTo>
                        <a:pt x="4769" y="18"/>
                        <a:pt x="4836" y="24"/>
                        <a:pt x="4902" y="40"/>
                      </a:cubicBezTo>
                      <a:cubicBezTo>
                        <a:pt x="5033" y="54"/>
                        <a:pt x="5135" y="112"/>
                        <a:pt x="5237" y="200"/>
                      </a:cubicBezTo>
                      <a:cubicBezTo>
                        <a:pt x="5324" y="287"/>
                        <a:pt x="5353" y="403"/>
                        <a:pt x="5353" y="534"/>
                      </a:cubicBezTo>
                      <a:cubicBezTo>
                        <a:pt x="5353" y="651"/>
                        <a:pt x="5309" y="767"/>
                        <a:pt x="5237" y="854"/>
                      </a:cubicBezTo>
                      <a:cubicBezTo>
                        <a:pt x="5164" y="941"/>
                        <a:pt x="5062" y="1043"/>
                        <a:pt x="4975" y="1116"/>
                      </a:cubicBezTo>
                      <a:cubicBezTo>
                        <a:pt x="4888" y="1189"/>
                        <a:pt x="4771" y="1261"/>
                        <a:pt x="4684" y="1305"/>
                      </a:cubicBezTo>
                      <a:cubicBezTo>
                        <a:pt x="4582" y="1363"/>
                        <a:pt x="4480" y="1436"/>
                        <a:pt x="4378" y="1494"/>
                      </a:cubicBezTo>
                      <a:cubicBezTo>
                        <a:pt x="3651" y="1887"/>
                        <a:pt x="2880" y="2207"/>
                        <a:pt x="2081" y="2396"/>
                      </a:cubicBezTo>
                      <a:cubicBezTo>
                        <a:pt x="1542" y="2541"/>
                        <a:pt x="990" y="2643"/>
                        <a:pt x="452" y="2687"/>
                      </a:cubicBezTo>
                      <a:cubicBezTo>
                        <a:pt x="248" y="2716"/>
                        <a:pt x="103" y="2716"/>
                        <a:pt x="1" y="2730"/>
                      </a:cubicBezTo>
                      <a:cubicBezTo>
                        <a:pt x="103" y="2730"/>
                        <a:pt x="248" y="2730"/>
                        <a:pt x="452" y="2716"/>
                      </a:cubicBezTo>
                      <a:cubicBezTo>
                        <a:pt x="1019" y="2672"/>
                        <a:pt x="1557" y="2585"/>
                        <a:pt x="2110" y="2440"/>
                      </a:cubicBezTo>
                      <a:cubicBezTo>
                        <a:pt x="2910" y="2236"/>
                        <a:pt x="3680" y="1930"/>
                        <a:pt x="4408" y="1523"/>
                      </a:cubicBezTo>
                      <a:cubicBezTo>
                        <a:pt x="4524" y="1480"/>
                        <a:pt x="4611" y="1407"/>
                        <a:pt x="4728" y="1349"/>
                      </a:cubicBezTo>
                      <a:cubicBezTo>
                        <a:pt x="4829" y="1291"/>
                        <a:pt x="4917" y="1218"/>
                        <a:pt x="5033" y="1145"/>
                      </a:cubicBezTo>
                      <a:cubicBezTo>
                        <a:pt x="5135" y="1072"/>
                        <a:pt x="5207" y="985"/>
                        <a:pt x="5309" y="869"/>
                      </a:cubicBezTo>
                      <a:cubicBezTo>
                        <a:pt x="5397" y="767"/>
                        <a:pt x="5426" y="636"/>
                        <a:pt x="5455" y="505"/>
                      </a:cubicBezTo>
                      <a:cubicBezTo>
                        <a:pt x="5455" y="360"/>
                        <a:pt x="5397" y="243"/>
                        <a:pt x="5309" y="142"/>
                      </a:cubicBezTo>
                      <a:cubicBezTo>
                        <a:pt x="5135" y="112"/>
                        <a:pt x="5033" y="54"/>
                        <a:pt x="4888" y="25"/>
                      </a:cubicBezTo>
                      <a:cubicBezTo>
                        <a:pt x="4804" y="8"/>
                        <a:pt x="4721" y="1"/>
                        <a:pt x="4639" y="1"/>
                      </a:cubicBezTo>
                      <a:close/>
                    </a:path>
                  </a:pathLst>
                </a:custGeom>
                <a:solidFill>
                  <a:srgbClr val="F7F5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419;p22">
                  <a:extLst>
                    <a:ext uri="{FF2B5EF4-FFF2-40B4-BE49-F238E27FC236}">
                      <a16:creationId xmlns:a16="http://schemas.microsoft.com/office/drawing/2014/main" id="{89267A07-AEFC-FB60-F937-324B821B00C0}"/>
                    </a:ext>
                  </a:extLst>
                </p:cNvPr>
                <p:cNvSpPr/>
                <p:nvPr/>
              </p:nvSpPr>
              <p:spPr>
                <a:xfrm>
                  <a:off x="5349954" y="1898469"/>
                  <a:ext cx="141347" cy="299672"/>
                </a:xfrm>
                <a:custGeom>
                  <a:avLst/>
                  <a:gdLst/>
                  <a:ahLst/>
                  <a:cxnLst/>
                  <a:rect l="l" t="t" r="r" b="b"/>
                  <a:pathLst>
                    <a:path w="2023" h="4289" extrusionOk="0">
                      <a:moveTo>
                        <a:pt x="1156" y="0"/>
                      </a:moveTo>
                      <a:cubicBezTo>
                        <a:pt x="1120" y="0"/>
                        <a:pt x="1087" y="11"/>
                        <a:pt x="1063" y="35"/>
                      </a:cubicBezTo>
                      <a:cubicBezTo>
                        <a:pt x="1005" y="50"/>
                        <a:pt x="961" y="93"/>
                        <a:pt x="932" y="122"/>
                      </a:cubicBezTo>
                      <a:cubicBezTo>
                        <a:pt x="917" y="137"/>
                        <a:pt x="888" y="180"/>
                        <a:pt x="888" y="210"/>
                      </a:cubicBezTo>
                      <a:lnTo>
                        <a:pt x="888" y="253"/>
                      </a:lnTo>
                      <a:cubicBezTo>
                        <a:pt x="888" y="210"/>
                        <a:pt x="917" y="180"/>
                        <a:pt x="932" y="137"/>
                      </a:cubicBezTo>
                      <a:cubicBezTo>
                        <a:pt x="986" y="71"/>
                        <a:pt x="1074" y="39"/>
                        <a:pt x="1157" y="39"/>
                      </a:cubicBezTo>
                      <a:cubicBezTo>
                        <a:pt x="1185" y="39"/>
                        <a:pt x="1212" y="42"/>
                        <a:pt x="1237" y="50"/>
                      </a:cubicBezTo>
                      <a:cubicBezTo>
                        <a:pt x="1426" y="122"/>
                        <a:pt x="1572" y="239"/>
                        <a:pt x="1659" y="399"/>
                      </a:cubicBezTo>
                      <a:cubicBezTo>
                        <a:pt x="1804" y="602"/>
                        <a:pt x="1877" y="835"/>
                        <a:pt x="1906" y="1068"/>
                      </a:cubicBezTo>
                      <a:cubicBezTo>
                        <a:pt x="1950" y="1359"/>
                        <a:pt x="1935" y="1664"/>
                        <a:pt x="1863" y="1955"/>
                      </a:cubicBezTo>
                      <a:cubicBezTo>
                        <a:pt x="1761" y="2289"/>
                        <a:pt x="1659" y="2609"/>
                        <a:pt x="1514" y="2929"/>
                      </a:cubicBezTo>
                      <a:cubicBezTo>
                        <a:pt x="1368" y="3264"/>
                        <a:pt x="1150" y="3598"/>
                        <a:pt x="888" y="3875"/>
                      </a:cubicBezTo>
                      <a:cubicBezTo>
                        <a:pt x="772" y="4020"/>
                        <a:pt x="597" y="4136"/>
                        <a:pt x="423" y="4209"/>
                      </a:cubicBezTo>
                      <a:cubicBezTo>
                        <a:pt x="388" y="4226"/>
                        <a:pt x="352" y="4235"/>
                        <a:pt x="315" y="4235"/>
                      </a:cubicBezTo>
                      <a:cubicBezTo>
                        <a:pt x="260" y="4235"/>
                        <a:pt x="205" y="4215"/>
                        <a:pt x="161" y="4180"/>
                      </a:cubicBezTo>
                      <a:cubicBezTo>
                        <a:pt x="88" y="4107"/>
                        <a:pt x="74" y="4020"/>
                        <a:pt x="74" y="3918"/>
                      </a:cubicBezTo>
                      <a:cubicBezTo>
                        <a:pt x="88" y="3816"/>
                        <a:pt x="117" y="3686"/>
                        <a:pt x="146" y="3584"/>
                      </a:cubicBezTo>
                      <a:cubicBezTo>
                        <a:pt x="190" y="3453"/>
                        <a:pt x="219" y="3366"/>
                        <a:pt x="277" y="3249"/>
                      </a:cubicBezTo>
                      <a:cubicBezTo>
                        <a:pt x="437" y="2828"/>
                        <a:pt x="655" y="2435"/>
                        <a:pt x="917" y="2071"/>
                      </a:cubicBezTo>
                      <a:cubicBezTo>
                        <a:pt x="961" y="1984"/>
                        <a:pt x="1034" y="1911"/>
                        <a:pt x="1106" y="1809"/>
                      </a:cubicBezTo>
                      <a:cubicBezTo>
                        <a:pt x="1168" y="1748"/>
                        <a:pt x="1229" y="1687"/>
                        <a:pt x="1308" y="1687"/>
                      </a:cubicBezTo>
                      <a:cubicBezTo>
                        <a:pt x="1323" y="1687"/>
                        <a:pt x="1338" y="1689"/>
                        <a:pt x="1354" y="1693"/>
                      </a:cubicBezTo>
                      <a:cubicBezTo>
                        <a:pt x="1441" y="1722"/>
                        <a:pt x="1455" y="1839"/>
                        <a:pt x="1455" y="1926"/>
                      </a:cubicBezTo>
                      <a:cubicBezTo>
                        <a:pt x="1455" y="2013"/>
                        <a:pt x="1441" y="2100"/>
                        <a:pt x="1397" y="2202"/>
                      </a:cubicBezTo>
                      <a:cubicBezTo>
                        <a:pt x="1281" y="2653"/>
                        <a:pt x="1034" y="3075"/>
                        <a:pt x="699" y="3395"/>
                      </a:cubicBezTo>
                      <a:cubicBezTo>
                        <a:pt x="699" y="3089"/>
                        <a:pt x="772" y="2798"/>
                        <a:pt x="888" y="2522"/>
                      </a:cubicBezTo>
                      <a:cubicBezTo>
                        <a:pt x="932" y="2449"/>
                        <a:pt x="961" y="2377"/>
                        <a:pt x="1019" y="2304"/>
                      </a:cubicBezTo>
                      <a:cubicBezTo>
                        <a:pt x="1034" y="2289"/>
                        <a:pt x="1063" y="2246"/>
                        <a:pt x="1063" y="2231"/>
                      </a:cubicBezTo>
                      <a:lnTo>
                        <a:pt x="1063" y="2231"/>
                      </a:lnTo>
                      <a:cubicBezTo>
                        <a:pt x="975" y="2318"/>
                        <a:pt x="932" y="2420"/>
                        <a:pt x="874" y="2522"/>
                      </a:cubicBezTo>
                      <a:cubicBezTo>
                        <a:pt x="728" y="2813"/>
                        <a:pt x="655" y="3118"/>
                        <a:pt x="655" y="3453"/>
                      </a:cubicBezTo>
                      <a:lnTo>
                        <a:pt x="655" y="3482"/>
                      </a:lnTo>
                      <a:lnTo>
                        <a:pt x="699" y="3453"/>
                      </a:lnTo>
                      <a:cubicBezTo>
                        <a:pt x="1063" y="3104"/>
                        <a:pt x="1324" y="2668"/>
                        <a:pt x="1455" y="2202"/>
                      </a:cubicBezTo>
                      <a:cubicBezTo>
                        <a:pt x="1470" y="2144"/>
                        <a:pt x="1470" y="2100"/>
                        <a:pt x="1499" y="2057"/>
                      </a:cubicBezTo>
                      <a:cubicBezTo>
                        <a:pt x="1514" y="1998"/>
                        <a:pt x="1514" y="1955"/>
                        <a:pt x="1514" y="1911"/>
                      </a:cubicBezTo>
                      <a:cubicBezTo>
                        <a:pt x="1514" y="1853"/>
                        <a:pt x="1514" y="1795"/>
                        <a:pt x="1499" y="1737"/>
                      </a:cubicBezTo>
                      <a:cubicBezTo>
                        <a:pt x="1464" y="1667"/>
                        <a:pt x="1402" y="1607"/>
                        <a:pt x="1320" y="1607"/>
                      </a:cubicBezTo>
                      <a:cubicBezTo>
                        <a:pt x="1298" y="1607"/>
                        <a:pt x="1276" y="1611"/>
                        <a:pt x="1252" y="1620"/>
                      </a:cubicBezTo>
                      <a:cubicBezTo>
                        <a:pt x="1237" y="1620"/>
                        <a:pt x="1223" y="1635"/>
                        <a:pt x="1208" y="1649"/>
                      </a:cubicBezTo>
                      <a:cubicBezTo>
                        <a:pt x="1165" y="1693"/>
                        <a:pt x="1106" y="1722"/>
                        <a:pt x="1077" y="1766"/>
                      </a:cubicBezTo>
                      <a:cubicBezTo>
                        <a:pt x="1005" y="1853"/>
                        <a:pt x="946" y="1926"/>
                        <a:pt x="874" y="2013"/>
                      </a:cubicBezTo>
                      <a:cubicBezTo>
                        <a:pt x="743" y="2202"/>
                        <a:pt x="626" y="2377"/>
                        <a:pt x="510" y="2580"/>
                      </a:cubicBezTo>
                      <a:cubicBezTo>
                        <a:pt x="408" y="2784"/>
                        <a:pt x="292" y="3002"/>
                        <a:pt x="219" y="3220"/>
                      </a:cubicBezTo>
                      <a:cubicBezTo>
                        <a:pt x="190" y="3322"/>
                        <a:pt x="146" y="3438"/>
                        <a:pt x="88" y="3555"/>
                      </a:cubicBezTo>
                      <a:cubicBezTo>
                        <a:pt x="59" y="3671"/>
                        <a:pt x="16" y="3802"/>
                        <a:pt x="16" y="3918"/>
                      </a:cubicBezTo>
                      <a:cubicBezTo>
                        <a:pt x="1" y="4035"/>
                        <a:pt x="45" y="4166"/>
                        <a:pt x="132" y="4238"/>
                      </a:cubicBezTo>
                      <a:cubicBezTo>
                        <a:pt x="208" y="4267"/>
                        <a:pt x="283" y="4289"/>
                        <a:pt x="359" y="4289"/>
                      </a:cubicBezTo>
                      <a:cubicBezTo>
                        <a:pt x="400" y="4289"/>
                        <a:pt x="440" y="4283"/>
                        <a:pt x="481" y="4267"/>
                      </a:cubicBezTo>
                      <a:cubicBezTo>
                        <a:pt x="583" y="4238"/>
                        <a:pt x="670" y="4180"/>
                        <a:pt x="743" y="4107"/>
                      </a:cubicBezTo>
                      <a:cubicBezTo>
                        <a:pt x="815" y="4035"/>
                        <a:pt x="888" y="3976"/>
                        <a:pt x="961" y="3904"/>
                      </a:cubicBezTo>
                      <a:cubicBezTo>
                        <a:pt x="1223" y="3613"/>
                        <a:pt x="1441" y="3293"/>
                        <a:pt x="1586" y="2944"/>
                      </a:cubicBezTo>
                      <a:cubicBezTo>
                        <a:pt x="1732" y="2638"/>
                        <a:pt x="1834" y="2304"/>
                        <a:pt x="1935" y="1955"/>
                      </a:cubicBezTo>
                      <a:cubicBezTo>
                        <a:pt x="2008" y="1664"/>
                        <a:pt x="2023" y="1359"/>
                        <a:pt x="1964" y="1053"/>
                      </a:cubicBezTo>
                      <a:cubicBezTo>
                        <a:pt x="1935" y="791"/>
                        <a:pt x="1834" y="559"/>
                        <a:pt x="1688" y="355"/>
                      </a:cubicBezTo>
                      <a:cubicBezTo>
                        <a:pt x="1586" y="195"/>
                        <a:pt x="1441" y="64"/>
                        <a:pt x="1252" y="21"/>
                      </a:cubicBezTo>
                      <a:cubicBezTo>
                        <a:pt x="1219" y="7"/>
                        <a:pt x="1186" y="0"/>
                        <a:pt x="1156" y="0"/>
                      </a:cubicBezTo>
                      <a:close/>
                    </a:path>
                  </a:pathLst>
                </a:custGeom>
                <a:solidFill>
                  <a:srgbClr val="F7F5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420;p22">
                  <a:extLst>
                    <a:ext uri="{FF2B5EF4-FFF2-40B4-BE49-F238E27FC236}">
                      <a16:creationId xmlns:a16="http://schemas.microsoft.com/office/drawing/2014/main" id="{DB38DA0B-B597-A92D-A61F-53D0B1B40F7F}"/>
                    </a:ext>
                  </a:extLst>
                </p:cNvPr>
                <p:cNvSpPr/>
                <p:nvPr/>
              </p:nvSpPr>
              <p:spPr>
                <a:xfrm>
                  <a:off x="5320539" y="2091938"/>
                  <a:ext cx="90482" cy="231759"/>
                </a:xfrm>
                <a:custGeom>
                  <a:avLst/>
                  <a:gdLst/>
                  <a:ahLst/>
                  <a:cxnLst/>
                  <a:rect l="l" t="t" r="r" b="b"/>
                  <a:pathLst>
                    <a:path w="1295" h="3317" extrusionOk="0">
                      <a:moveTo>
                        <a:pt x="378" y="0"/>
                      </a:moveTo>
                      <a:lnTo>
                        <a:pt x="291" y="146"/>
                      </a:lnTo>
                      <a:cubicBezTo>
                        <a:pt x="262" y="218"/>
                        <a:pt x="233" y="291"/>
                        <a:pt x="204" y="364"/>
                      </a:cubicBezTo>
                      <a:cubicBezTo>
                        <a:pt x="131" y="568"/>
                        <a:pt x="73" y="771"/>
                        <a:pt x="44" y="989"/>
                      </a:cubicBezTo>
                      <a:cubicBezTo>
                        <a:pt x="0" y="1266"/>
                        <a:pt x="44" y="1513"/>
                        <a:pt x="131" y="1775"/>
                      </a:cubicBezTo>
                      <a:cubicBezTo>
                        <a:pt x="189" y="1906"/>
                        <a:pt x="262" y="2007"/>
                        <a:pt x="349" y="2124"/>
                      </a:cubicBezTo>
                      <a:cubicBezTo>
                        <a:pt x="437" y="2211"/>
                        <a:pt x="538" y="2298"/>
                        <a:pt x="626" y="2371"/>
                      </a:cubicBezTo>
                      <a:cubicBezTo>
                        <a:pt x="786" y="2502"/>
                        <a:pt x="946" y="2647"/>
                        <a:pt x="1076" y="2807"/>
                      </a:cubicBezTo>
                      <a:cubicBezTo>
                        <a:pt x="1164" y="2924"/>
                        <a:pt x="1222" y="3040"/>
                        <a:pt x="1266" y="3185"/>
                      </a:cubicBezTo>
                      <a:cubicBezTo>
                        <a:pt x="1266" y="3229"/>
                        <a:pt x="1280" y="3258"/>
                        <a:pt x="1280" y="3316"/>
                      </a:cubicBezTo>
                      <a:lnTo>
                        <a:pt x="1295" y="3287"/>
                      </a:lnTo>
                      <a:lnTo>
                        <a:pt x="1295" y="3185"/>
                      </a:lnTo>
                      <a:cubicBezTo>
                        <a:pt x="1280" y="3040"/>
                        <a:pt x="1222" y="2895"/>
                        <a:pt x="1135" y="2793"/>
                      </a:cubicBezTo>
                      <a:cubicBezTo>
                        <a:pt x="1004" y="2618"/>
                        <a:pt x="844" y="2458"/>
                        <a:pt x="669" y="2327"/>
                      </a:cubicBezTo>
                      <a:cubicBezTo>
                        <a:pt x="480" y="2196"/>
                        <a:pt x="291" y="1993"/>
                        <a:pt x="189" y="1746"/>
                      </a:cubicBezTo>
                      <a:cubicBezTo>
                        <a:pt x="87" y="1513"/>
                        <a:pt x="58" y="1266"/>
                        <a:pt x="87" y="1004"/>
                      </a:cubicBezTo>
                      <a:cubicBezTo>
                        <a:pt x="117" y="800"/>
                        <a:pt x="160" y="582"/>
                        <a:pt x="233" y="393"/>
                      </a:cubicBezTo>
                      <a:cubicBezTo>
                        <a:pt x="291" y="218"/>
                        <a:pt x="349" y="102"/>
                        <a:pt x="378" y="0"/>
                      </a:cubicBezTo>
                      <a:close/>
                    </a:path>
                  </a:pathLst>
                </a:custGeom>
                <a:solidFill>
                  <a:srgbClr val="F7F5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421;p22">
                  <a:extLst>
                    <a:ext uri="{FF2B5EF4-FFF2-40B4-BE49-F238E27FC236}">
                      <a16:creationId xmlns:a16="http://schemas.microsoft.com/office/drawing/2014/main" id="{C112856E-EB14-B0EC-EE7D-46E79CABEB27}"/>
                    </a:ext>
                  </a:extLst>
                </p:cNvPr>
                <p:cNvSpPr/>
                <p:nvPr/>
              </p:nvSpPr>
              <p:spPr>
                <a:xfrm>
                  <a:off x="5425203" y="1750486"/>
                  <a:ext cx="101661" cy="262222"/>
                </a:xfrm>
                <a:custGeom>
                  <a:avLst/>
                  <a:gdLst/>
                  <a:ahLst/>
                  <a:cxnLst/>
                  <a:rect l="l" t="t" r="r" b="b"/>
                  <a:pathLst>
                    <a:path w="1455" h="3753" extrusionOk="0">
                      <a:moveTo>
                        <a:pt x="29" y="1"/>
                      </a:moveTo>
                      <a:cubicBezTo>
                        <a:pt x="15" y="1"/>
                        <a:pt x="29" y="30"/>
                        <a:pt x="15" y="44"/>
                      </a:cubicBezTo>
                      <a:cubicBezTo>
                        <a:pt x="15" y="73"/>
                        <a:pt x="0" y="117"/>
                        <a:pt x="0" y="175"/>
                      </a:cubicBezTo>
                      <a:cubicBezTo>
                        <a:pt x="0" y="321"/>
                        <a:pt x="29" y="466"/>
                        <a:pt x="131" y="611"/>
                      </a:cubicBezTo>
                      <a:cubicBezTo>
                        <a:pt x="247" y="800"/>
                        <a:pt x="378" y="975"/>
                        <a:pt x="538" y="1135"/>
                      </a:cubicBezTo>
                      <a:cubicBezTo>
                        <a:pt x="713" y="1339"/>
                        <a:pt x="858" y="1557"/>
                        <a:pt x="975" y="1789"/>
                      </a:cubicBezTo>
                      <a:cubicBezTo>
                        <a:pt x="1193" y="2211"/>
                        <a:pt x="1338" y="2677"/>
                        <a:pt x="1396" y="3157"/>
                      </a:cubicBezTo>
                      <a:cubicBezTo>
                        <a:pt x="1455" y="3520"/>
                        <a:pt x="1411" y="3753"/>
                        <a:pt x="1440" y="3753"/>
                      </a:cubicBezTo>
                      <a:cubicBezTo>
                        <a:pt x="1455" y="3695"/>
                        <a:pt x="1455" y="3637"/>
                        <a:pt x="1455" y="3593"/>
                      </a:cubicBezTo>
                      <a:cubicBezTo>
                        <a:pt x="1455" y="3447"/>
                        <a:pt x="1455" y="3302"/>
                        <a:pt x="1440" y="3157"/>
                      </a:cubicBezTo>
                      <a:cubicBezTo>
                        <a:pt x="1382" y="2662"/>
                        <a:pt x="1251" y="2182"/>
                        <a:pt x="1018" y="1746"/>
                      </a:cubicBezTo>
                      <a:cubicBezTo>
                        <a:pt x="887" y="1513"/>
                        <a:pt x="742" y="1295"/>
                        <a:pt x="567" y="1077"/>
                      </a:cubicBezTo>
                      <a:cubicBezTo>
                        <a:pt x="422" y="917"/>
                        <a:pt x="291" y="757"/>
                        <a:pt x="160" y="568"/>
                      </a:cubicBezTo>
                      <a:cubicBezTo>
                        <a:pt x="88" y="437"/>
                        <a:pt x="58" y="321"/>
                        <a:pt x="29" y="175"/>
                      </a:cubicBezTo>
                      <a:cubicBezTo>
                        <a:pt x="29" y="59"/>
                        <a:pt x="44" y="1"/>
                        <a:pt x="29" y="1"/>
                      </a:cubicBezTo>
                      <a:close/>
                    </a:path>
                  </a:pathLst>
                </a:custGeom>
                <a:solidFill>
                  <a:srgbClr val="F7F5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422;p22">
                  <a:extLst>
                    <a:ext uri="{FF2B5EF4-FFF2-40B4-BE49-F238E27FC236}">
                      <a16:creationId xmlns:a16="http://schemas.microsoft.com/office/drawing/2014/main" id="{DE81FBF9-5615-E94F-7546-46649C8DB66A}"/>
                    </a:ext>
                  </a:extLst>
                </p:cNvPr>
                <p:cNvSpPr/>
                <p:nvPr/>
              </p:nvSpPr>
              <p:spPr>
                <a:xfrm>
                  <a:off x="5434356" y="1682433"/>
                  <a:ext cx="92508" cy="193121"/>
                </a:xfrm>
                <a:custGeom>
                  <a:avLst/>
                  <a:gdLst/>
                  <a:ahLst/>
                  <a:cxnLst/>
                  <a:rect l="l" t="t" r="r" b="b"/>
                  <a:pathLst>
                    <a:path w="1324" h="2764" extrusionOk="0">
                      <a:moveTo>
                        <a:pt x="0" y="0"/>
                      </a:moveTo>
                      <a:lnTo>
                        <a:pt x="0" y="29"/>
                      </a:lnTo>
                      <a:cubicBezTo>
                        <a:pt x="0" y="73"/>
                        <a:pt x="15" y="102"/>
                        <a:pt x="29" y="131"/>
                      </a:cubicBezTo>
                      <a:cubicBezTo>
                        <a:pt x="87" y="233"/>
                        <a:pt x="175" y="349"/>
                        <a:pt x="262" y="422"/>
                      </a:cubicBezTo>
                      <a:cubicBezTo>
                        <a:pt x="407" y="524"/>
                        <a:pt x="538" y="655"/>
                        <a:pt x="669" y="800"/>
                      </a:cubicBezTo>
                      <a:cubicBezTo>
                        <a:pt x="815" y="960"/>
                        <a:pt x="916" y="1164"/>
                        <a:pt x="1018" y="1367"/>
                      </a:cubicBezTo>
                      <a:cubicBezTo>
                        <a:pt x="1164" y="1745"/>
                        <a:pt x="1265" y="2138"/>
                        <a:pt x="1309" y="2545"/>
                      </a:cubicBezTo>
                      <a:cubicBezTo>
                        <a:pt x="1309" y="2618"/>
                        <a:pt x="1324" y="2691"/>
                        <a:pt x="1324" y="2763"/>
                      </a:cubicBezTo>
                      <a:lnTo>
                        <a:pt x="1324" y="2356"/>
                      </a:lnTo>
                      <a:cubicBezTo>
                        <a:pt x="1280" y="2022"/>
                        <a:pt x="1207" y="1673"/>
                        <a:pt x="1062" y="1338"/>
                      </a:cubicBezTo>
                      <a:cubicBezTo>
                        <a:pt x="989" y="1120"/>
                        <a:pt x="858" y="931"/>
                        <a:pt x="727" y="756"/>
                      </a:cubicBezTo>
                      <a:cubicBezTo>
                        <a:pt x="596" y="640"/>
                        <a:pt x="451" y="509"/>
                        <a:pt x="306" y="393"/>
                      </a:cubicBezTo>
                      <a:cubicBezTo>
                        <a:pt x="218" y="320"/>
                        <a:pt x="116" y="233"/>
                        <a:pt x="44" y="131"/>
                      </a:cubicBezTo>
                      <a:cubicBezTo>
                        <a:pt x="15" y="58"/>
                        <a:pt x="0" y="0"/>
                        <a:pt x="0" y="0"/>
                      </a:cubicBezTo>
                      <a:close/>
                    </a:path>
                  </a:pathLst>
                </a:custGeom>
                <a:solidFill>
                  <a:srgbClr val="F7F5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423;p22">
                  <a:extLst>
                    <a:ext uri="{FF2B5EF4-FFF2-40B4-BE49-F238E27FC236}">
                      <a16:creationId xmlns:a16="http://schemas.microsoft.com/office/drawing/2014/main" id="{9531D7F4-E428-291F-2681-5848FF1BAF6B}"/>
                    </a:ext>
                  </a:extLst>
                </p:cNvPr>
                <p:cNvSpPr/>
                <p:nvPr/>
              </p:nvSpPr>
              <p:spPr>
                <a:xfrm>
                  <a:off x="5476977" y="1636669"/>
                  <a:ext cx="46813" cy="98656"/>
                </a:xfrm>
                <a:custGeom>
                  <a:avLst/>
                  <a:gdLst/>
                  <a:ahLst/>
                  <a:cxnLst/>
                  <a:rect l="l" t="t" r="r" b="b"/>
                  <a:pathLst>
                    <a:path w="670" h="1412" extrusionOk="0">
                      <a:moveTo>
                        <a:pt x="30" y="1"/>
                      </a:moveTo>
                      <a:cubicBezTo>
                        <a:pt x="16" y="59"/>
                        <a:pt x="16" y="102"/>
                        <a:pt x="16" y="161"/>
                      </a:cubicBezTo>
                      <a:cubicBezTo>
                        <a:pt x="1" y="248"/>
                        <a:pt x="16" y="364"/>
                        <a:pt x="59" y="437"/>
                      </a:cubicBezTo>
                      <a:cubicBezTo>
                        <a:pt x="88" y="539"/>
                        <a:pt x="146" y="641"/>
                        <a:pt x="219" y="728"/>
                      </a:cubicBezTo>
                      <a:cubicBezTo>
                        <a:pt x="365" y="902"/>
                        <a:pt x="495" y="1077"/>
                        <a:pt x="568" y="1193"/>
                      </a:cubicBezTo>
                      <a:cubicBezTo>
                        <a:pt x="641" y="1324"/>
                        <a:pt x="655" y="1411"/>
                        <a:pt x="670" y="1411"/>
                      </a:cubicBezTo>
                      <a:cubicBezTo>
                        <a:pt x="670" y="1324"/>
                        <a:pt x="655" y="1251"/>
                        <a:pt x="597" y="1179"/>
                      </a:cubicBezTo>
                      <a:cubicBezTo>
                        <a:pt x="510" y="1004"/>
                        <a:pt x="379" y="830"/>
                        <a:pt x="277" y="684"/>
                      </a:cubicBezTo>
                      <a:cubicBezTo>
                        <a:pt x="205" y="597"/>
                        <a:pt x="161" y="510"/>
                        <a:pt x="117" y="422"/>
                      </a:cubicBezTo>
                      <a:cubicBezTo>
                        <a:pt x="74" y="350"/>
                        <a:pt x="59" y="248"/>
                        <a:pt x="59" y="161"/>
                      </a:cubicBezTo>
                      <a:cubicBezTo>
                        <a:pt x="59" y="102"/>
                        <a:pt x="59" y="59"/>
                        <a:pt x="74" y="1"/>
                      </a:cubicBezTo>
                      <a:close/>
                    </a:path>
                  </a:pathLst>
                </a:custGeom>
                <a:solidFill>
                  <a:srgbClr val="F7F5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424;p22">
                  <a:extLst>
                    <a:ext uri="{FF2B5EF4-FFF2-40B4-BE49-F238E27FC236}">
                      <a16:creationId xmlns:a16="http://schemas.microsoft.com/office/drawing/2014/main" id="{FB99FA18-4E46-E92B-0879-B89673BF41C5}"/>
                    </a:ext>
                  </a:extLst>
                </p:cNvPr>
                <p:cNvSpPr/>
                <p:nvPr/>
              </p:nvSpPr>
              <p:spPr>
                <a:xfrm>
                  <a:off x="5464819" y="2210786"/>
                  <a:ext cx="185016" cy="320214"/>
                </a:xfrm>
                <a:custGeom>
                  <a:avLst/>
                  <a:gdLst/>
                  <a:ahLst/>
                  <a:cxnLst/>
                  <a:rect l="l" t="t" r="r" b="b"/>
                  <a:pathLst>
                    <a:path w="2648" h="4583" extrusionOk="0">
                      <a:moveTo>
                        <a:pt x="2647" y="1"/>
                      </a:moveTo>
                      <a:lnTo>
                        <a:pt x="2560" y="74"/>
                      </a:lnTo>
                      <a:cubicBezTo>
                        <a:pt x="2415" y="219"/>
                        <a:pt x="2284" y="379"/>
                        <a:pt x="2153" y="568"/>
                      </a:cubicBezTo>
                      <a:cubicBezTo>
                        <a:pt x="1978" y="815"/>
                        <a:pt x="1804" y="1106"/>
                        <a:pt x="1688" y="1397"/>
                      </a:cubicBezTo>
                      <a:cubicBezTo>
                        <a:pt x="1513" y="1732"/>
                        <a:pt x="1382" y="2095"/>
                        <a:pt x="1208" y="2473"/>
                      </a:cubicBezTo>
                      <a:cubicBezTo>
                        <a:pt x="1048" y="2852"/>
                        <a:pt x="888" y="3215"/>
                        <a:pt x="728" y="3521"/>
                      </a:cubicBezTo>
                      <a:cubicBezTo>
                        <a:pt x="582" y="3797"/>
                        <a:pt x="393" y="4073"/>
                        <a:pt x="219" y="4321"/>
                      </a:cubicBezTo>
                      <a:cubicBezTo>
                        <a:pt x="146" y="4422"/>
                        <a:pt x="73" y="4510"/>
                        <a:pt x="0" y="4582"/>
                      </a:cubicBezTo>
                      <a:lnTo>
                        <a:pt x="160" y="4451"/>
                      </a:lnTo>
                      <a:cubicBezTo>
                        <a:pt x="190" y="4422"/>
                        <a:pt x="233" y="4379"/>
                        <a:pt x="248" y="4321"/>
                      </a:cubicBezTo>
                      <a:cubicBezTo>
                        <a:pt x="408" y="4102"/>
                        <a:pt x="597" y="3855"/>
                        <a:pt x="742" y="3564"/>
                      </a:cubicBezTo>
                      <a:cubicBezTo>
                        <a:pt x="917" y="3215"/>
                        <a:pt x="1091" y="2852"/>
                        <a:pt x="1237" y="2488"/>
                      </a:cubicBezTo>
                      <a:cubicBezTo>
                        <a:pt x="1397" y="2110"/>
                        <a:pt x="1542" y="1746"/>
                        <a:pt x="1702" y="1412"/>
                      </a:cubicBezTo>
                      <a:cubicBezTo>
                        <a:pt x="1833" y="1121"/>
                        <a:pt x="1993" y="859"/>
                        <a:pt x="2168" y="583"/>
                      </a:cubicBezTo>
                      <a:cubicBezTo>
                        <a:pt x="2298" y="394"/>
                        <a:pt x="2429" y="234"/>
                        <a:pt x="2575" y="74"/>
                      </a:cubicBezTo>
                      <a:lnTo>
                        <a:pt x="2647" y="1"/>
                      </a:lnTo>
                      <a:close/>
                    </a:path>
                  </a:pathLst>
                </a:custGeom>
                <a:solidFill>
                  <a:srgbClr val="F7F5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425;p22">
                  <a:extLst>
                    <a:ext uri="{FF2B5EF4-FFF2-40B4-BE49-F238E27FC236}">
                      <a16:creationId xmlns:a16="http://schemas.microsoft.com/office/drawing/2014/main" id="{A307FDD4-33E6-5AE6-E026-DA6EC4D74804}"/>
                    </a:ext>
                  </a:extLst>
                </p:cNvPr>
                <p:cNvSpPr/>
                <p:nvPr/>
              </p:nvSpPr>
              <p:spPr>
                <a:xfrm>
                  <a:off x="5645711" y="2167117"/>
                  <a:ext cx="67145" cy="227706"/>
                </a:xfrm>
                <a:custGeom>
                  <a:avLst/>
                  <a:gdLst/>
                  <a:ahLst/>
                  <a:cxnLst/>
                  <a:rect l="l" t="t" r="r" b="b"/>
                  <a:pathLst>
                    <a:path w="961" h="3259" extrusionOk="0">
                      <a:moveTo>
                        <a:pt x="960" y="1"/>
                      </a:moveTo>
                      <a:lnTo>
                        <a:pt x="786" y="131"/>
                      </a:lnTo>
                      <a:cubicBezTo>
                        <a:pt x="698" y="248"/>
                        <a:pt x="626" y="350"/>
                        <a:pt x="553" y="466"/>
                      </a:cubicBezTo>
                      <a:cubicBezTo>
                        <a:pt x="480" y="582"/>
                        <a:pt x="422" y="713"/>
                        <a:pt x="378" y="859"/>
                      </a:cubicBezTo>
                      <a:cubicBezTo>
                        <a:pt x="349" y="1004"/>
                        <a:pt x="349" y="1164"/>
                        <a:pt x="349" y="1310"/>
                      </a:cubicBezTo>
                      <a:cubicBezTo>
                        <a:pt x="349" y="1484"/>
                        <a:pt x="364" y="1630"/>
                        <a:pt x="378" y="1775"/>
                      </a:cubicBezTo>
                      <a:cubicBezTo>
                        <a:pt x="408" y="1920"/>
                        <a:pt x="378" y="2037"/>
                        <a:pt x="378" y="2182"/>
                      </a:cubicBezTo>
                      <a:cubicBezTo>
                        <a:pt x="364" y="2429"/>
                        <a:pt x="291" y="2662"/>
                        <a:pt x="204" y="2880"/>
                      </a:cubicBezTo>
                      <a:cubicBezTo>
                        <a:pt x="146" y="3011"/>
                        <a:pt x="73" y="3157"/>
                        <a:pt x="0" y="3258"/>
                      </a:cubicBezTo>
                      <a:lnTo>
                        <a:pt x="73" y="3200"/>
                      </a:lnTo>
                      <a:cubicBezTo>
                        <a:pt x="146" y="3098"/>
                        <a:pt x="204" y="2982"/>
                        <a:pt x="262" y="2880"/>
                      </a:cubicBezTo>
                      <a:cubicBezTo>
                        <a:pt x="349" y="2691"/>
                        <a:pt x="422" y="2459"/>
                        <a:pt x="466" y="2211"/>
                      </a:cubicBezTo>
                      <a:cubicBezTo>
                        <a:pt x="480" y="2066"/>
                        <a:pt x="480" y="1920"/>
                        <a:pt x="480" y="1775"/>
                      </a:cubicBezTo>
                      <a:cubicBezTo>
                        <a:pt x="480" y="1630"/>
                        <a:pt x="466" y="1484"/>
                        <a:pt x="437" y="1310"/>
                      </a:cubicBezTo>
                      <a:cubicBezTo>
                        <a:pt x="422" y="1164"/>
                        <a:pt x="437" y="1019"/>
                        <a:pt x="451" y="859"/>
                      </a:cubicBezTo>
                      <a:cubicBezTo>
                        <a:pt x="495" y="728"/>
                        <a:pt x="524" y="582"/>
                        <a:pt x="597" y="481"/>
                      </a:cubicBezTo>
                      <a:cubicBezTo>
                        <a:pt x="698" y="291"/>
                        <a:pt x="815" y="146"/>
                        <a:pt x="960" y="1"/>
                      </a:cubicBezTo>
                      <a:close/>
                    </a:path>
                  </a:pathLst>
                </a:custGeom>
                <a:solidFill>
                  <a:srgbClr val="F7F5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426;p22">
                  <a:extLst>
                    <a:ext uri="{FF2B5EF4-FFF2-40B4-BE49-F238E27FC236}">
                      <a16:creationId xmlns:a16="http://schemas.microsoft.com/office/drawing/2014/main" id="{1D1FD24F-8BB3-0964-C8F4-7A117E4B7614}"/>
                    </a:ext>
                  </a:extLst>
                </p:cNvPr>
                <p:cNvSpPr/>
                <p:nvPr/>
              </p:nvSpPr>
              <p:spPr>
                <a:xfrm>
                  <a:off x="5748349" y="2228113"/>
                  <a:ext cx="69171" cy="103687"/>
                </a:xfrm>
                <a:custGeom>
                  <a:avLst/>
                  <a:gdLst/>
                  <a:ahLst/>
                  <a:cxnLst/>
                  <a:rect l="l" t="t" r="r" b="b"/>
                  <a:pathLst>
                    <a:path w="990" h="1484" extrusionOk="0">
                      <a:moveTo>
                        <a:pt x="960" y="0"/>
                      </a:moveTo>
                      <a:cubicBezTo>
                        <a:pt x="902" y="175"/>
                        <a:pt x="829" y="335"/>
                        <a:pt x="727" y="495"/>
                      </a:cubicBezTo>
                      <a:cubicBezTo>
                        <a:pt x="597" y="800"/>
                        <a:pt x="393" y="1076"/>
                        <a:pt x="146" y="1338"/>
                      </a:cubicBezTo>
                      <a:lnTo>
                        <a:pt x="0" y="1484"/>
                      </a:lnTo>
                      <a:lnTo>
                        <a:pt x="58" y="1455"/>
                      </a:lnTo>
                      <a:cubicBezTo>
                        <a:pt x="102" y="1426"/>
                        <a:pt x="131" y="1411"/>
                        <a:pt x="189" y="1353"/>
                      </a:cubicBezTo>
                      <a:cubicBezTo>
                        <a:pt x="451" y="1091"/>
                        <a:pt x="640" y="800"/>
                        <a:pt x="786" y="509"/>
                      </a:cubicBezTo>
                      <a:cubicBezTo>
                        <a:pt x="858" y="364"/>
                        <a:pt x="931" y="204"/>
                        <a:pt x="989" y="58"/>
                      </a:cubicBezTo>
                      <a:cubicBezTo>
                        <a:pt x="975" y="44"/>
                        <a:pt x="975" y="29"/>
                        <a:pt x="960" y="0"/>
                      </a:cubicBezTo>
                      <a:close/>
                    </a:path>
                  </a:pathLst>
                </a:custGeom>
                <a:solidFill>
                  <a:srgbClr val="F7F5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427;p22">
                  <a:extLst>
                    <a:ext uri="{FF2B5EF4-FFF2-40B4-BE49-F238E27FC236}">
                      <a16:creationId xmlns:a16="http://schemas.microsoft.com/office/drawing/2014/main" id="{7356C76A-A0FC-AFD0-80E4-A76779846142}"/>
                    </a:ext>
                  </a:extLst>
                </p:cNvPr>
                <p:cNvSpPr/>
                <p:nvPr/>
              </p:nvSpPr>
              <p:spPr>
                <a:xfrm>
                  <a:off x="5829607" y="1813508"/>
                  <a:ext cx="191164" cy="361787"/>
                </a:xfrm>
                <a:custGeom>
                  <a:avLst/>
                  <a:gdLst/>
                  <a:ahLst/>
                  <a:cxnLst/>
                  <a:rect l="l" t="t" r="r" b="b"/>
                  <a:pathLst>
                    <a:path w="2736" h="5178" extrusionOk="0">
                      <a:moveTo>
                        <a:pt x="2706" y="0"/>
                      </a:moveTo>
                      <a:cubicBezTo>
                        <a:pt x="2604" y="175"/>
                        <a:pt x="2473" y="335"/>
                        <a:pt x="2357" y="480"/>
                      </a:cubicBezTo>
                      <a:cubicBezTo>
                        <a:pt x="2095" y="800"/>
                        <a:pt x="1702" y="1120"/>
                        <a:pt x="1295" y="1542"/>
                      </a:cubicBezTo>
                      <a:cubicBezTo>
                        <a:pt x="1106" y="1760"/>
                        <a:pt x="932" y="2007"/>
                        <a:pt x="786" y="2284"/>
                      </a:cubicBezTo>
                      <a:cubicBezTo>
                        <a:pt x="641" y="2575"/>
                        <a:pt x="539" y="2865"/>
                        <a:pt x="437" y="3171"/>
                      </a:cubicBezTo>
                      <a:cubicBezTo>
                        <a:pt x="263" y="3811"/>
                        <a:pt x="175" y="4436"/>
                        <a:pt x="44" y="4989"/>
                      </a:cubicBezTo>
                      <a:cubicBezTo>
                        <a:pt x="30" y="5047"/>
                        <a:pt x="30" y="5120"/>
                        <a:pt x="1" y="5178"/>
                      </a:cubicBezTo>
                      <a:lnTo>
                        <a:pt x="103" y="5032"/>
                      </a:lnTo>
                      <a:lnTo>
                        <a:pt x="103" y="5018"/>
                      </a:lnTo>
                      <a:cubicBezTo>
                        <a:pt x="219" y="4451"/>
                        <a:pt x="321" y="3825"/>
                        <a:pt x="495" y="3214"/>
                      </a:cubicBezTo>
                      <a:cubicBezTo>
                        <a:pt x="583" y="2909"/>
                        <a:pt x="699" y="2618"/>
                        <a:pt x="844" y="2327"/>
                      </a:cubicBezTo>
                      <a:cubicBezTo>
                        <a:pt x="975" y="2051"/>
                        <a:pt x="1150" y="1818"/>
                        <a:pt x="1339" y="1600"/>
                      </a:cubicBezTo>
                      <a:cubicBezTo>
                        <a:pt x="1717" y="1178"/>
                        <a:pt x="2110" y="844"/>
                        <a:pt x="2386" y="524"/>
                      </a:cubicBezTo>
                      <a:cubicBezTo>
                        <a:pt x="2517" y="364"/>
                        <a:pt x="2648" y="189"/>
                        <a:pt x="2735" y="15"/>
                      </a:cubicBezTo>
                      <a:lnTo>
                        <a:pt x="2706" y="0"/>
                      </a:lnTo>
                      <a:close/>
                    </a:path>
                  </a:pathLst>
                </a:custGeom>
                <a:solidFill>
                  <a:srgbClr val="F7F5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428;p22">
                  <a:extLst>
                    <a:ext uri="{FF2B5EF4-FFF2-40B4-BE49-F238E27FC236}">
                      <a16:creationId xmlns:a16="http://schemas.microsoft.com/office/drawing/2014/main" id="{F29D3772-C0E6-65CC-C029-43E8F0E11FE9}"/>
                    </a:ext>
                  </a:extLst>
                </p:cNvPr>
                <p:cNvSpPr/>
                <p:nvPr/>
              </p:nvSpPr>
              <p:spPr>
                <a:xfrm>
                  <a:off x="5892630" y="2210786"/>
                  <a:ext cx="44787" cy="57014"/>
                </a:xfrm>
                <a:custGeom>
                  <a:avLst/>
                  <a:gdLst/>
                  <a:ahLst/>
                  <a:cxnLst/>
                  <a:rect l="l" t="t" r="r" b="b"/>
                  <a:pathLst>
                    <a:path w="641" h="816" extrusionOk="0">
                      <a:moveTo>
                        <a:pt x="640" y="1"/>
                      </a:moveTo>
                      <a:lnTo>
                        <a:pt x="597" y="16"/>
                      </a:lnTo>
                      <a:cubicBezTo>
                        <a:pt x="524" y="176"/>
                        <a:pt x="437" y="350"/>
                        <a:pt x="320" y="495"/>
                      </a:cubicBezTo>
                      <a:cubicBezTo>
                        <a:pt x="233" y="612"/>
                        <a:pt x="131" y="728"/>
                        <a:pt x="0" y="815"/>
                      </a:cubicBezTo>
                      <a:lnTo>
                        <a:pt x="160" y="743"/>
                      </a:lnTo>
                      <a:cubicBezTo>
                        <a:pt x="233" y="670"/>
                        <a:pt x="306" y="597"/>
                        <a:pt x="364" y="525"/>
                      </a:cubicBezTo>
                      <a:cubicBezTo>
                        <a:pt x="495" y="365"/>
                        <a:pt x="582" y="176"/>
                        <a:pt x="640" y="1"/>
                      </a:cubicBezTo>
                      <a:close/>
                    </a:path>
                  </a:pathLst>
                </a:custGeom>
                <a:solidFill>
                  <a:srgbClr val="F7F5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429;p22">
                  <a:extLst>
                    <a:ext uri="{FF2B5EF4-FFF2-40B4-BE49-F238E27FC236}">
                      <a16:creationId xmlns:a16="http://schemas.microsoft.com/office/drawing/2014/main" id="{9FCC11F0-F5F9-68F4-2D43-50754BCBE7A2}"/>
                    </a:ext>
                  </a:extLst>
                </p:cNvPr>
                <p:cNvSpPr/>
                <p:nvPr/>
              </p:nvSpPr>
              <p:spPr>
                <a:xfrm>
                  <a:off x="5991215" y="2055326"/>
                  <a:ext cx="99635" cy="166780"/>
                </a:xfrm>
                <a:custGeom>
                  <a:avLst/>
                  <a:gdLst/>
                  <a:ahLst/>
                  <a:cxnLst/>
                  <a:rect l="l" t="t" r="r" b="b"/>
                  <a:pathLst>
                    <a:path w="1426" h="2387" extrusionOk="0">
                      <a:moveTo>
                        <a:pt x="1425" y="0"/>
                      </a:moveTo>
                      <a:cubicBezTo>
                        <a:pt x="1417" y="0"/>
                        <a:pt x="1086" y="547"/>
                        <a:pt x="698" y="1193"/>
                      </a:cubicBezTo>
                      <a:cubicBezTo>
                        <a:pt x="291" y="1848"/>
                        <a:pt x="0" y="2386"/>
                        <a:pt x="0" y="2386"/>
                      </a:cubicBezTo>
                      <a:cubicBezTo>
                        <a:pt x="1" y="2386"/>
                        <a:pt x="1" y="2386"/>
                        <a:pt x="2" y="2386"/>
                      </a:cubicBezTo>
                      <a:cubicBezTo>
                        <a:pt x="38" y="2386"/>
                        <a:pt x="354" y="1854"/>
                        <a:pt x="727" y="1208"/>
                      </a:cubicBezTo>
                      <a:cubicBezTo>
                        <a:pt x="1135" y="553"/>
                        <a:pt x="1426" y="1"/>
                        <a:pt x="1426" y="1"/>
                      </a:cubicBezTo>
                      <a:cubicBezTo>
                        <a:pt x="1426" y="1"/>
                        <a:pt x="1426" y="0"/>
                        <a:pt x="1425" y="0"/>
                      </a:cubicBezTo>
                      <a:close/>
                    </a:path>
                  </a:pathLst>
                </a:custGeom>
                <a:solidFill>
                  <a:srgbClr val="F7F5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430;p22">
                  <a:extLst>
                    <a:ext uri="{FF2B5EF4-FFF2-40B4-BE49-F238E27FC236}">
                      <a16:creationId xmlns:a16="http://schemas.microsoft.com/office/drawing/2014/main" id="{AF36E54E-9489-1DB3-7809-C5B7AEEDB08A}"/>
                    </a:ext>
                  </a:extLst>
                </p:cNvPr>
                <p:cNvSpPr/>
                <p:nvPr/>
              </p:nvSpPr>
              <p:spPr>
                <a:xfrm>
                  <a:off x="6067443" y="2022837"/>
                  <a:ext cx="44717" cy="117941"/>
                </a:xfrm>
                <a:custGeom>
                  <a:avLst/>
                  <a:gdLst/>
                  <a:ahLst/>
                  <a:cxnLst/>
                  <a:rect l="l" t="t" r="r" b="b"/>
                  <a:pathLst>
                    <a:path w="640" h="1688" extrusionOk="0">
                      <a:moveTo>
                        <a:pt x="640" y="0"/>
                      </a:moveTo>
                      <a:lnTo>
                        <a:pt x="582" y="73"/>
                      </a:lnTo>
                      <a:cubicBezTo>
                        <a:pt x="509" y="218"/>
                        <a:pt x="422" y="480"/>
                        <a:pt x="291" y="815"/>
                      </a:cubicBezTo>
                      <a:cubicBezTo>
                        <a:pt x="189" y="1106"/>
                        <a:pt x="102" y="1397"/>
                        <a:pt x="0" y="1687"/>
                      </a:cubicBezTo>
                      <a:cubicBezTo>
                        <a:pt x="131" y="1411"/>
                        <a:pt x="262" y="1120"/>
                        <a:pt x="349" y="829"/>
                      </a:cubicBezTo>
                      <a:cubicBezTo>
                        <a:pt x="495" y="451"/>
                        <a:pt x="611" y="131"/>
                        <a:pt x="640" y="0"/>
                      </a:cubicBezTo>
                      <a:close/>
                    </a:path>
                  </a:pathLst>
                </a:custGeom>
                <a:solidFill>
                  <a:srgbClr val="F7F5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431;p22">
                  <a:extLst>
                    <a:ext uri="{FF2B5EF4-FFF2-40B4-BE49-F238E27FC236}">
                      <a16:creationId xmlns:a16="http://schemas.microsoft.com/office/drawing/2014/main" id="{81C58F8D-1E5E-39A0-D328-D583CB75F676}"/>
                    </a:ext>
                  </a:extLst>
                </p:cNvPr>
                <p:cNvSpPr/>
                <p:nvPr/>
              </p:nvSpPr>
              <p:spPr>
                <a:xfrm>
                  <a:off x="5281901" y="2548185"/>
                  <a:ext cx="154552" cy="115914"/>
                </a:xfrm>
                <a:custGeom>
                  <a:avLst/>
                  <a:gdLst/>
                  <a:ahLst/>
                  <a:cxnLst/>
                  <a:rect l="l" t="t" r="r" b="b"/>
                  <a:pathLst>
                    <a:path w="2212" h="1659" extrusionOk="0">
                      <a:moveTo>
                        <a:pt x="1949" y="1"/>
                      </a:moveTo>
                      <a:cubicBezTo>
                        <a:pt x="1542" y="1"/>
                        <a:pt x="1135" y="131"/>
                        <a:pt x="815" y="350"/>
                      </a:cubicBezTo>
                      <a:cubicBezTo>
                        <a:pt x="480" y="582"/>
                        <a:pt x="233" y="917"/>
                        <a:pt x="88" y="1295"/>
                      </a:cubicBezTo>
                      <a:cubicBezTo>
                        <a:pt x="44" y="1411"/>
                        <a:pt x="15" y="1528"/>
                        <a:pt x="1" y="1659"/>
                      </a:cubicBezTo>
                      <a:lnTo>
                        <a:pt x="30" y="1644"/>
                      </a:lnTo>
                      <a:cubicBezTo>
                        <a:pt x="44" y="1528"/>
                        <a:pt x="88" y="1426"/>
                        <a:pt x="131" y="1310"/>
                      </a:cubicBezTo>
                      <a:cubicBezTo>
                        <a:pt x="422" y="568"/>
                        <a:pt x="1150" y="73"/>
                        <a:pt x="1949" y="59"/>
                      </a:cubicBezTo>
                      <a:lnTo>
                        <a:pt x="2182" y="59"/>
                      </a:lnTo>
                      <a:lnTo>
                        <a:pt x="2211" y="30"/>
                      </a:lnTo>
                      <a:cubicBezTo>
                        <a:pt x="2124" y="1"/>
                        <a:pt x="2051" y="1"/>
                        <a:pt x="1949" y="1"/>
                      </a:cubicBezTo>
                      <a:close/>
                    </a:path>
                  </a:pathLst>
                </a:custGeom>
                <a:solidFill>
                  <a:srgbClr val="F7F5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432;p22">
                  <a:extLst>
                    <a:ext uri="{FF2B5EF4-FFF2-40B4-BE49-F238E27FC236}">
                      <a16:creationId xmlns:a16="http://schemas.microsoft.com/office/drawing/2014/main" id="{4667849B-9B7B-6A44-0979-E783AA64431C}"/>
                    </a:ext>
                  </a:extLst>
                </p:cNvPr>
                <p:cNvSpPr/>
                <p:nvPr/>
              </p:nvSpPr>
              <p:spPr>
                <a:xfrm>
                  <a:off x="4784990" y="2161039"/>
                  <a:ext cx="519344" cy="666700"/>
                </a:xfrm>
                <a:custGeom>
                  <a:avLst/>
                  <a:gdLst/>
                  <a:ahLst/>
                  <a:cxnLst/>
                  <a:rect l="l" t="t" r="r" b="b"/>
                  <a:pathLst>
                    <a:path w="7433" h="9542" extrusionOk="0">
                      <a:moveTo>
                        <a:pt x="7433" y="0"/>
                      </a:moveTo>
                      <a:lnTo>
                        <a:pt x="7389" y="73"/>
                      </a:lnTo>
                      <a:cubicBezTo>
                        <a:pt x="7287" y="495"/>
                        <a:pt x="7243" y="931"/>
                        <a:pt x="7273" y="1382"/>
                      </a:cubicBezTo>
                      <a:cubicBezTo>
                        <a:pt x="7287" y="1717"/>
                        <a:pt x="7302" y="2051"/>
                        <a:pt x="7331" y="2444"/>
                      </a:cubicBezTo>
                      <a:cubicBezTo>
                        <a:pt x="7345" y="2836"/>
                        <a:pt x="7331" y="3244"/>
                        <a:pt x="7243" y="3636"/>
                      </a:cubicBezTo>
                      <a:cubicBezTo>
                        <a:pt x="7083" y="4553"/>
                        <a:pt x="6662" y="5382"/>
                        <a:pt x="6065" y="6094"/>
                      </a:cubicBezTo>
                      <a:cubicBezTo>
                        <a:pt x="5760" y="6458"/>
                        <a:pt x="5396" y="6763"/>
                        <a:pt x="4989" y="7025"/>
                      </a:cubicBezTo>
                      <a:cubicBezTo>
                        <a:pt x="4611" y="7258"/>
                        <a:pt x="4233" y="7461"/>
                        <a:pt x="3811" y="7621"/>
                      </a:cubicBezTo>
                      <a:cubicBezTo>
                        <a:pt x="3418" y="7781"/>
                        <a:pt x="3026" y="7898"/>
                        <a:pt x="2691" y="8014"/>
                      </a:cubicBezTo>
                      <a:cubicBezTo>
                        <a:pt x="2328" y="8145"/>
                        <a:pt x="1993" y="8261"/>
                        <a:pt x="1702" y="8378"/>
                      </a:cubicBezTo>
                      <a:cubicBezTo>
                        <a:pt x="1237" y="8567"/>
                        <a:pt x="800" y="8843"/>
                        <a:pt x="393" y="9148"/>
                      </a:cubicBezTo>
                      <a:cubicBezTo>
                        <a:pt x="320" y="9207"/>
                        <a:pt x="262" y="9250"/>
                        <a:pt x="219" y="9308"/>
                      </a:cubicBezTo>
                      <a:lnTo>
                        <a:pt x="88" y="9439"/>
                      </a:lnTo>
                      <a:lnTo>
                        <a:pt x="15" y="9512"/>
                      </a:lnTo>
                      <a:cubicBezTo>
                        <a:pt x="15" y="9512"/>
                        <a:pt x="1" y="9527"/>
                        <a:pt x="1" y="9541"/>
                      </a:cubicBezTo>
                      <a:cubicBezTo>
                        <a:pt x="1" y="9541"/>
                        <a:pt x="15" y="9541"/>
                        <a:pt x="30" y="9527"/>
                      </a:cubicBezTo>
                      <a:lnTo>
                        <a:pt x="102" y="9454"/>
                      </a:lnTo>
                      <a:lnTo>
                        <a:pt x="233" y="9323"/>
                      </a:lnTo>
                      <a:cubicBezTo>
                        <a:pt x="291" y="9279"/>
                        <a:pt x="364" y="9236"/>
                        <a:pt x="408" y="9178"/>
                      </a:cubicBezTo>
                      <a:cubicBezTo>
                        <a:pt x="815" y="8872"/>
                        <a:pt x="1251" y="8625"/>
                        <a:pt x="1717" y="8436"/>
                      </a:cubicBezTo>
                      <a:cubicBezTo>
                        <a:pt x="2008" y="8305"/>
                        <a:pt x="2357" y="8203"/>
                        <a:pt x="2706" y="8072"/>
                      </a:cubicBezTo>
                      <a:cubicBezTo>
                        <a:pt x="3069" y="7941"/>
                        <a:pt x="3447" y="7840"/>
                        <a:pt x="3855" y="7680"/>
                      </a:cubicBezTo>
                      <a:cubicBezTo>
                        <a:pt x="4262" y="7505"/>
                        <a:pt x="4669" y="7316"/>
                        <a:pt x="5047" y="7069"/>
                      </a:cubicBezTo>
                      <a:cubicBezTo>
                        <a:pt x="5455" y="6821"/>
                        <a:pt x="5818" y="6487"/>
                        <a:pt x="6124" y="6123"/>
                      </a:cubicBezTo>
                      <a:cubicBezTo>
                        <a:pt x="6720" y="5425"/>
                        <a:pt x="7142" y="4567"/>
                        <a:pt x="7302" y="3651"/>
                      </a:cubicBezTo>
                      <a:cubicBezTo>
                        <a:pt x="7374" y="3258"/>
                        <a:pt x="7389" y="2851"/>
                        <a:pt x="7374" y="2458"/>
                      </a:cubicBezTo>
                      <a:cubicBezTo>
                        <a:pt x="7360" y="2080"/>
                        <a:pt x="7345" y="1731"/>
                        <a:pt x="7331" y="1397"/>
                      </a:cubicBezTo>
                      <a:cubicBezTo>
                        <a:pt x="7287" y="931"/>
                        <a:pt x="7331" y="451"/>
                        <a:pt x="7433" y="0"/>
                      </a:cubicBezTo>
                      <a:close/>
                    </a:path>
                  </a:pathLst>
                </a:custGeom>
                <a:solidFill>
                  <a:srgbClr val="F7F5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433;p22">
                  <a:extLst>
                    <a:ext uri="{FF2B5EF4-FFF2-40B4-BE49-F238E27FC236}">
                      <a16:creationId xmlns:a16="http://schemas.microsoft.com/office/drawing/2014/main" id="{B06F91CA-78C7-F1AB-3CA2-AA8D173C9243}"/>
                    </a:ext>
                  </a:extLst>
                </p:cNvPr>
                <p:cNvSpPr/>
                <p:nvPr/>
              </p:nvSpPr>
              <p:spPr>
                <a:xfrm>
                  <a:off x="4629531" y="2429267"/>
                  <a:ext cx="474627" cy="434032"/>
                </a:xfrm>
                <a:custGeom>
                  <a:avLst/>
                  <a:gdLst/>
                  <a:ahLst/>
                  <a:cxnLst/>
                  <a:rect l="l" t="t" r="r" b="b"/>
                  <a:pathLst>
                    <a:path w="6793" h="6212" extrusionOk="0">
                      <a:moveTo>
                        <a:pt x="6691" y="1"/>
                      </a:moveTo>
                      <a:lnTo>
                        <a:pt x="6676" y="15"/>
                      </a:lnTo>
                      <a:cubicBezTo>
                        <a:pt x="6691" y="88"/>
                        <a:pt x="6720" y="161"/>
                        <a:pt x="6720" y="234"/>
                      </a:cubicBezTo>
                      <a:cubicBezTo>
                        <a:pt x="6749" y="597"/>
                        <a:pt x="6661" y="961"/>
                        <a:pt x="6443" y="1266"/>
                      </a:cubicBezTo>
                      <a:cubicBezTo>
                        <a:pt x="6298" y="1470"/>
                        <a:pt x="6138" y="1659"/>
                        <a:pt x="5934" y="1804"/>
                      </a:cubicBezTo>
                      <a:cubicBezTo>
                        <a:pt x="5702" y="1964"/>
                        <a:pt x="5454" y="2110"/>
                        <a:pt x="5193" y="2241"/>
                      </a:cubicBezTo>
                      <a:cubicBezTo>
                        <a:pt x="4640" y="2488"/>
                        <a:pt x="3971" y="2677"/>
                        <a:pt x="3375" y="3041"/>
                      </a:cubicBezTo>
                      <a:cubicBezTo>
                        <a:pt x="2793" y="3375"/>
                        <a:pt x="2298" y="3841"/>
                        <a:pt x="1891" y="4364"/>
                      </a:cubicBezTo>
                      <a:cubicBezTo>
                        <a:pt x="1731" y="4597"/>
                        <a:pt x="1571" y="4859"/>
                        <a:pt x="1440" y="5106"/>
                      </a:cubicBezTo>
                      <a:cubicBezTo>
                        <a:pt x="1338" y="5339"/>
                        <a:pt x="1222" y="5557"/>
                        <a:pt x="1077" y="5760"/>
                      </a:cubicBezTo>
                      <a:cubicBezTo>
                        <a:pt x="1011" y="5863"/>
                        <a:pt x="915" y="5961"/>
                        <a:pt x="805" y="6036"/>
                      </a:cubicBezTo>
                      <a:lnTo>
                        <a:pt x="805" y="6036"/>
                      </a:lnTo>
                      <a:cubicBezTo>
                        <a:pt x="927" y="5959"/>
                        <a:pt x="1030" y="5856"/>
                        <a:pt x="1120" y="5746"/>
                      </a:cubicBezTo>
                      <a:cubicBezTo>
                        <a:pt x="1266" y="5542"/>
                        <a:pt x="1382" y="5309"/>
                        <a:pt x="1498" y="5091"/>
                      </a:cubicBezTo>
                      <a:cubicBezTo>
                        <a:pt x="1629" y="4830"/>
                        <a:pt x="1789" y="4582"/>
                        <a:pt x="1949" y="4364"/>
                      </a:cubicBezTo>
                      <a:cubicBezTo>
                        <a:pt x="2356" y="3841"/>
                        <a:pt x="2836" y="3404"/>
                        <a:pt x="3404" y="3055"/>
                      </a:cubicBezTo>
                      <a:cubicBezTo>
                        <a:pt x="4000" y="2692"/>
                        <a:pt x="4654" y="2503"/>
                        <a:pt x="5222" y="2255"/>
                      </a:cubicBezTo>
                      <a:cubicBezTo>
                        <a:pt x="5498" y="2139"/>
                        <a:pt x="5745" y="1979"/>
                        <a:pt x="5963" y="1819"/>
                      </a:cubicBezTo>
                      <a:cubicBezTo>
                        <a:pt x="6167" y="1673"/>
                        <a:pt x="6341" y="1470"/>
                        <a:pt x="6501" y="1266"/>
                      </a:cubicBezTo>
                      <a:cubicBezTo>
                        <a:pt x="6691" y="961"/>
                        <a:pt x="6792" y="583"/>
                        <a:pt x="6749" y="219"/>
                      </a:cubicBezTo>
                      <a:lnTo>
                        <a:pt x="6691" y="1"/>
                      </a:lnTo>
                      <a:close/>
                      <a:moveTo>
                        <a:pt x="805" y="6036"/>
                      </a:moveTo>
                      <a:lnTo>
                        <a:pt x="805" y="6036"/>
                      </a:lnTo>
                      <a:cubicBezTo>
                        <a:pt x="749" y="6071"/>
                        <a:pt x="689" y="6101"/>
                        <a:pt x="626" y="6124"/>
                      </a:cubicBezTo>
                      <a:cubicBezTo>
                        <a:pt x="510" y="6170"/>
                        <a:pt x="385" y="6189"/>
                        <a:pt x="251" y="6202"/>
                      </a:cubicBezTo>
                      <a:lnTo>
                        <a:pt x="251" y="6202"/>
                      </a:lnTo>
                      <a:cubicBezTo>
                        <a:pt x="215" y="6202"/>
                        <a:pt x="180" y="6200"/>
                        <a:pt x="146" y="6197"/>
                      </a:cubicBezTo>
                      <a:cubicBezTo>
                        <a:pt x="102" y="6182"/>
                        <a:pt x="58" y="6182"/>
                        <a:pt x="0" y="6139"/>
                      </a:cubicBezTo>
                      <a:lnTo>
                        <a:pt x="0" y="6139"/>
                      </a:lnTo>
                      <a:lnTo>
                        <a:pt x="29" y="6182"/>
                      </a:lnTo>
                      <a:cubicBezTo>
                        <a:pt x="58" y="6197"/>
                        <a:pt x="102" y="6211"/>
                        <a:pt x="146" y="6211"/>
                      </a:cubicBezTo>
                      <a:cubicBezTo>
                        <a:pt x="181" y="6208"/>
                        <a:pt x="217" y="6205"/>
                        <a:pt x="251" y="6202"/>
                      </a:cubicBezTo>
                      <a:lnTo>
                        <a:pt x="251" y="6202"/>
                      </a:lnTo>
                      <a:cubicBezTo>
                        <a:pt x="252" y="6202"/>
                        <a:pt x="252" y="6202"/>
                        <a:pt x="253" y="6202"/>
                      </a:cubicBezTo>
                      <a:cubicBezTo>
                        <a:pt x="372" y="6202"/>
                        <a:pt x="500" y="6183"/>
                        <a:pt x="611" y="6139"/>
                      </a:cubicBezTo>
                      <a:cubicBezTo>
                        <a:pt x="678" y="6113"/>
                        <a:pt x="744" y="6078"/>
                        <a:pt x="805" y="6036"/>
                      </a:cubicBezTo>
                      <a:close/>
                    </a:path>
                  </a:pathLst>
                </a:custGeom>
                <a:solidFill>
                  <a:srgbClr val="F7F5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434;p22">
                  <a:extLst>
                    <a:ext uri="{FF2B5EF4-FFF2-40B4-BE49-F238E27FC236}">
                      <a16:creationId xmlns:a16="http://schemas.microsoft.com/office/drawing/2014/main" id="{7CCD6FD0-5AA7-428C-74F8-2BA737A6F0C0}"/>
                    </a:ext>
                  </a:extLst>
                </p:cNvPr>
                <p:cNvSpPr/>
                <p:nvPr/>
              </p:nvSpPr>
              <p:spPr>
                <a:xfrm>
                  <a:off x="4578736" y="2392726"/>
                  <a:ext cx="121993" cy="429910"/>
                </a:xfrm>
                <a:custGeom>
                  <a:avLst/>
                  <a:gdLst/>
                  <a:ahLst/>
                  <a:cxnLst/>
                  <a:rect l="l" t="t" r="r" b="b"/>
                  <a:pathLst>
                    <a:path w="1746" h="6153" extrusionOk="0">
                      <a:moveTo>
                        <a:pt x="0" y="0"/>
                      </a:moveTo>
                      <a:cubicBezTo>
                        <a:pt x="73" y="233"/>
                        <a:pt x="175" y="451"/>
                        <a:pt x="291" y="669"/>
                      </a:cubicBezTo>
                      <a:cubicBezTo>
                        <a:pt x="466" y="960"/>
                        <a:pt x="698" y="1280"/>
                        <a:pt x="945" y="1644"/>
                      </a:cubicBezTo>
                      <a:cubicBezTo>
                        <a:pt x="1207" y="2007"/>
                        <a:pt x="1454" y="2429"/>
                        <a:pt x="1585" y="2924"/>
                      </a:cubicBezTo>
                      <a:cubicBezTo>
                        <a:pt x="1702" y="3389"/>
                        <a:pt x="1716" y="3869"/>
                        <a:pt x="1585" y="4334"/>
                      </a:cubicBezTo>
                      <a:cubicBezTo>
                        <a:pt x="1498" y="4727"/>
                        <a:pt x="1338" y="5091"/>
                        <a:pt x="1120" y="5411"/>
                      </a:cubicBezTo>
                      <a:cubicBezTo>
                        <a:pt x="975" y="5629"/>
                        <a:pt x="785" y="5832"/>
                        <a:pt x="582" y="6007"/>
                      </a:cubicBezTo>
                      <a:cubicBezTo>
                        <a:pt x="517" y="6061"/>
                        <a:pt x="469" y="6106"/>
                        <a:pt x="436" y="6133"/>
                      </a:cubicBezTo>
                      <a:lnTo>
                        <a:pt x="436" y="6133"/>
                      </a:lnTo>
                      <a:cubicBezTo>
                        <a:pt x="480" y="6114"/>
                        <a:pt x="546" y="6075"/>
                        <a:pt x="611" y="6036"/>
                      </a:cubicBezTo>
                      <a:cubicBezTo>
                        <a:pt x="829" y="5862"/>
                        <a:pt x="1004" y="5673"/>
                        <a:pt x="1149" y="5454"/>
                      </a:cubicBezTo>
                      <a:cubicBezTo>
                        <a:pt x="1382" y="5120"/>
                        <a:pt x="1556" y="4756"/>
                        <a:pt x="1644" y="4378"/>
                      </a:cubicBezTo>
                      <a:cubicBezTo>
                        <a:pt x="1745" y="3898"/>
                        <a:pt x="1745" y="3389"/>
                        <a:pt x="1644" y="2924"/>
                      </a:cubicBezTo>
                      <a:cubicBezTo>
                        <a:pt x="1513" y="2415"/>
                        <a:pt x="1236" y="1993"/>
                        <a:pt x="989" y="1615"/>
                      </a:cubicBezTo>
                      <a:cubicBezTo>
                        <a:pt x="727" y="1222"/>
                        <a:pt x="495" y="917"/>
                        <a:pt x="335" y="626"/>
                      </a:cubicBezTo>
                      <a:cubicBezTo>
                        <a:pt x="218" y="437"/>
                        <a:pt x="116" y="233"/>
                        <a:pt x="44" y="29"/>
                      </a:cubicBezTo>
                      <a:lnTo>
                        <a:pt x="0" y="0"/>
                      </a:lnTo>
                      <a:close/>
                      <a:moveTo>
                        <a:pt x="436" y="6133"/>
                      </a:moveTo>
                      <a:cubicBezTo>
                        <a:pt x="431" y="6135"/>
                        <a:pt x="426" y="6136"/>
                        <a:pt x="422" y="6138"/>
                      </a:cubicBezTo>
                      <a:lnTo>
                        <a:pt x="407" y="6152"/>
                      </a:lnTo>
                      <a:cubicBezTo>
                        <a:pt x="415" y="6149"/>
                        <a:pt x="425" y="6142"/>
                        <a:pt x="436" y="6133"/>
                      </a:cubicBezTo>
                      <a:close/>
                    </a:path>
                  </a:pathLst>
                </a:custGeom>
                <a:solidFill>
                  <a:srgbClr val="F7F5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435;p22">
                  <a:extLst>
                    <a:ext uri="{FF2B5EF4-FFF2-40B4-BE49-F238E27FC236}">
                      <a16:creationId xmlns:a16="http://schemas.microsoft.com/office/drawing/2014/main" id="{BB561192-1A60-5F0C-D1A6-8B10E444EE41}"/>
                    </a:ext>
                  </a:extLst>
                </p:cNvPr>
                <p:cNvSpPr/>
                <p:nvPr/>
              </p:nvSpPr>
              <p:spPr>
                <a:xfrm>
                  <a:off x="4419154" y="2159991"/>
                  <a:ext cx="57992" cy="391342"/>
                </a:xfrm>
                <a:custGeom>
                  <a:avLst/>
                  <a:gdLst/>
                  <a:ahLst/>
                  <a:cxnLst/>
                  <a:rect l="l" t="t" r="r" b="b"/>
                  <a:pathLst>
                    <a:path w="830" h="5601" extrusionOk="0">
                      <a:moveTo>
                        <a:pt x="612" y="1"/>
                      </a:moveTo>
                      <a:cubicBezTo>
                        <a:pt x="612" y="161"/>
                        <a:pt x="641" y="364"/>
                        <a:pt x="641" y="597"/>
                      </a:cubicBezTo>
                      <a:cubicBezTo>
                        <a:pt x="670" y="1164"/>
                        <a:pt x="713" y="1906"/>
                        <a:pt x="742" y="2735"/>
                      </a:cubicBezTo>
                      <a:cubicBezTo>
                        <a:pt x="757" y="3142"/>
                        <a:pt x="757" y="3520"/>
                        <a:pt x="713" y="3928"/>
                      </a:cubicBezTo>
                      <a:cubicBezTo>
                        <a:pt x="670" y="4248"/>
                        <a:pt x="582" y="4553"/>
                        <a:pt x="466" y="4858"/>
                      </a:cubicBezTo>
                      <a:cubicBezTo>
                        <a:pt x="379" y="5048"/>
                        <a:pt x="277" y="5237"/>
                        <a:pt x="146" y="5411"/>
                      </a:cubicBezTo>
                      <a:cubicBezTo>
                        <a:pt x="132" y="5455"/>
                        <a:pt x="102" y="5469"/>
                        <a:pt x="88" y="5484"/>
                      </a:cubicBezTo>
                      <a:lnTo>
                        <a:pt x="88" y="5513"/>
                      </a:lnTo>
                      <a:lnTo>
                        <a:pt x="73" y="5513"/>
                      </a:lnTo>
                      <a:cubicBezTo>
                        <a:pt x="30" y="5542"/>
                        <a:pt x="15" y="5557"/>
                        <a:pt x="1" y="5600"/>
                      </a:cubicBezTo>
                      <a:cubicBezTo>
                        <a:pt x="15" y="5600"/>
                        <a:pt x="30" y="5586"/>
                        <a:pt x="59" y="5557"/>
                      </a:cubicBezTo>
                      <a:lnTo>
                        <a:pt x="175" y="5440"/>
                      </a:lnTo>
                      <a:cubicBezTo>
                        <a:pt x="321" y="5266"/>
                        <a:pt x="437" y="5077"/>
                        <a:pt x="524" y="4873"/>
                      </a:cubicBezTo>
                      <a:cubicBezTo>
                        <a:pt x="655" y="4582"/>
                        <a:pt x="742" y="4248"/>
                        <a:pt x="786" y="3942"/>
                      </a:cubicBezTo>
                      <a:cubicBezTo>
                        <a:pt x="830" y="3535"/>
                        <a:pt x="830" y="3157"/>
                        <a:pt x="815" y="2764"/>
                      </a:cubicBezTo>
                      <a:cubicBezTo>
                        <a:pt x="786" y="1921"/>
                        <a:pt x="728" y="1164"/>
                        <a:pt x="684" y="612"/>
                      </a:cubicBezTo>
                      <a:lnTo>
                        <a:pt x="655" y="73"/>
                      </a:lnTo>
                      <a:lnTo>
                        <a:pt x="612" y="1"/>
                      </a:lnTo>
                      <a:close/>
                    </a:path>
                  </a:pathLst>
                </a:custGeom>
                <a:solidFill>
                  <a:srgbClr val="F7F5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436;p22">
                  <a:extLst>
                    <a:ext uri="{FF2B5EF4-FFF2-40B4-BE49-F238E27FC236}">
                      <a16:creationId xmlns:a16="http://schemas.microsoft.com/office/drawing/2014/main" id="{8C5D6668-1B02-05F2-4F6D-D0A083F13E1E}"/>
                    </a:ext>
                  </a:extLst>
                </p:cNvPr>
                <p:cNvSpPr/>
                <p:nvPr/>
              </p:nvSpPr>
              <p:spPr>
                <a:xfrm>
                  <a:off x="4300306" y="1998872"/>
                  <a:ext cx="130098" cy="309594"/>
                </a:xfrm>
                <a:custGeom>
                  <a:avLst/>
                  <a:gdLst/>
                  <a:ahLst/>
                  <a:cxnLst/>
                  <a:rect l="l" t="t" r="r" b="b"/>
                  <a:pathLst>
                    <a:path w="1862" h="4431" extrusionOk="0">
                      <a:moveTo>
                        <a:pt x="107" y="0"/>
                      </a:moveTo>
                      <a:cubicBezTo>
                        <a:pt x="73" y="0"/>
                        <a:pt x="37" y="3"/>
                        <a:pt x="0" y="9"/>
                      </a:cubicBezTo>
                      <a:cubicBezTo>
                        <a:pt x="102" y="9"/>
                        <a:pt x="189" y="38"/>
                        <a:pt x="276" y="67"/>
                      </a:cubicBezTo>
                      <a:cubicBezTo>
                        <a:pt x="509" y="154"/>
                        <a:pt x="727" y="300"/>
                        <a:pt x="902" y="503"/>
                      </a:cubicBezTo>
                      <a:cubicBezTo>
                        <a:pt x="1425" y="1158"/>
                        <a:pt x="1731" y="1958"/>
                        <a:pt x="1774" y="2801"/>
                      </a:cubicBezTo>
                      <a:cubicBezTo>
                        <a:pt x="1803" y="3252"/>
                        <a:pt x="1760" y="3718"/>
                        <a:pt x="1629" y="4154"/>
                      </a:cubicBezTo>
                      <a:cubicBezTo>
                        <a:pt x="1614" y="4212"/>
                        <a:pt x="1614" y="4256"/>
                        <a:pt x="1571" y="4299"/>
                      </a:cubicBezTo>
                      <a:cubicBezTo>
                        <a:pt x="1556" y="4343"/>
                        <a:pt x="1513" y="4372"/>
                        <a:pt x="1484" y="4372"/>
                      </a:cubicBezTo>
                      <a:cubicBezTo>
                        <a:pt x="1440" y="4372"/>
                        <a:pt x="1411" y="4357"/>
                        <a:pt x="1396" y="4299"/>
                      </a:cubicBezTo>
                      <a:cubicBezTo>
                        <a:pt x="1367" y="4270"/>
                        <a:pt x="1353" y="4227"/>
                        <a:pt x="1338" y="4168"/>
                      </a:cubicBezTo>
                      <a:cubicBezTo>
                        <a:pt x="1294" y="4008"/>
                        <a:pt x="1280" y="3834"/>
                        <a:pt x="1265" y="3659"/>
                      </a:cubicBezTo>
                      <a:cubicBezTo>
                        <a:pt x="1251" y="3412"/>
                        <a:pt x="1251" y="3165"/>
                        <a:pt x="1280" y="2903"/>
                      </a:cubicBezTo>
                      <a:cubicBezTo>
                        <a:pt x="1294" y="2816"/>
                        <a:pt x="1294" y="2758"/>
                        <a:pt x="1294" y="2699"/>
                      </a:cubicBezTo>
                      <a:lnTo>
                        <a:pt x="1294" y="2627"/>
                      </a:lnTo>
                      <a:cubicBezTo>
                        <a:pt x="1294" y="2641"/>
                        <a:pt x="1280" y="2685"/>
                        <a:pt x="1280" y="2699"/>
                      </a:cubicBezTo>
                      <a:cubicBezTo>
                        <a:pt x="1265" y="2758"/>
                        <a:pt x="1265" y="2830"/>
                        <a:pt x="1236" y="2903"/>
                      </a:cubicBezTo>
                      <a:cubicBezTo>
                        <a:pt x="1207" y="3150"/>
                        <a:pt x="1193" y="3412"/>
                        <a:pt x="1207" y="3659"/>
                      </a:cubicBezTo>
                      <a:cubicBezTo>
                        <a:pt x="1222" y="3848"/>
                        <a:pt x="1236" y="4008"/>
                        <a:pt x="1280" y="4197"/>
                      </a:cubicBezTo>
                      <a:cubicBezTo>
                        <a:pt x="1294" y="4241"/>
                        <a:pt x="1324" y="4285"/>
                        <a:pt x="1338" y="4343"/>
                      </a:cubicBezTo>
                      <a:cubicBezTo>
                        <a:pt x="1367" y="4387"/>
                        <a:pt x="1425" y="4430"/>
                        <a:pt x="1484" y="4430"/>
                      </a:cubicBezTo>
                      <a:cubicBezTo>
                        <a:pt x="1527" y="4430"/>
                        <a:pt x="1585" y="4387"/>
                        <a:pt x="1629" y="4343"/>
                      </a:cubicBezTo>
                      <a:cubicBezTo>
                        <a:pt x="1644" y="4285"/>
                        <a:pt x="1658" y="4227"/>
                        <a:pt x="1673" y="4197"/>
                      </a:cubicBezTo>
                      <a:cubicBezTo>
                        <a:pt x="1803" y="3732"/>
                        <a:pt x="1862" y="3281"/>
                        <a:pt x="1847" y="2816"/>
                      </a:cubicBezTo>
                      <a:cubicBezTo>
                        <a:pt x="1774" y="1929"/>
                        <a:pt x="1454" y="1100"/>
                        <a:pt x="916" y="445"/>
                      </a:cubicBezTo>
                      <a:cubicBezTo>
                        <a:pt x="756" y="256"/>
                        <a:pt x="538" y="111"/>
                        <a:pt x="276" y="38"/>
                      </a:cubicBezTo>
                      <a:cubicBezTo>
                        <a:pt x="221" y="10"/>
                        <a:pt x="166" y="0"/>
                        <a:pt x="107" y="0"/>
                      </a:cubicBezTo>
                      <a:close/>
                    </a:path>
                  </a:pathLst>
                </a:custGeom>
                <a:solidFill>
                  <a:srgbClr val="F7F5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437;p22">
                  <a:extLst>
                    <a:ext uri="{FF2B5EF4-FFF2-40B4-BE49-F238E27FC236}">
                      <a16:creationId xmlns:a16="http://schemas.microsoft.com/office/drawing/2014/main" id="{6220E35F-2739-03C0-0B52-438BED40166A}"/>
                    </a:ext>
                  </a:extLst>
                </p:cNvPr>
                <p:cNvSpPr/>
                <p:nvPr/>
              </p:nvSpPr>
              <p:spPr>
                <a:xfrm>
                  <a:off x="4245389" y="1869404"/>
                  <a:ext cx="134220" cy="128072"/>
                </a:xfrm>
                <a:custGeom>
                  <a:avLst/>
                  <a:gdLst/>
                  <a:ahLst/>
                  <a:cxnLst/>
                  <a:rect l="l" t="t" r="r" b="b"/>
                  <a:pathLst>
                    <a:path w="1921" h="1833" extrusionOk="0">
                      <a:moveTo>
                        <a:pt x="1" y="0"/>
                      </a:moveTo>
                      <a:lnTo>
                        <a:pt x="1" y="29"/>
                      </a:lnTo>
                      <a:cubicBezTo>
                        <a:pt x="44" y="73"/>
                        <a:pt x="117" y="117"/>
                        <a:pt x="219" y="189"/>
                      </a:cubicBezTo>
                      <a:cubicBezTo>
                        <a:pt x="408" y="364"/>
                        <a:pt x="699" y="582"/>
                        <a:pt x="1033" y="815"/>
                      </a:cubicBezTo>
                      <a:cubicBezTo>
                        <a:pt x="1193" y="946"/>
                        <a:pt x="1339" y="1033"/>
                        <a:pt x="1470" y="1135"/>
                      </a:cubicBezTo>
                      <a:cubicBezTo>
                        <a:pt x="1571" y="1236"/>
                        <a:pt x="1688" y="1338"/>
                        <a:pt x="1775" y="1455"/>
                      </a:cubicBezTo>
                      <a:cubicBezTo>
                        <a:pt x="1848" y="1556"/>
                        <a:pt x="1906" y="1687"/>
                        <a:pt x="1920" y="1833"/>
                      </a:cubicBezTo>
                      <a:lnTo>
                        <a:pt x="1920" y="1789"/>
                      </a:lnTo>
                      <a:lnTo>
                        <a:pt x="1920" y="1702"/>
                      </a:lnTo>
                      <a:cubicBezTo>
                        <a:pt x="1920" y="1687"/>
                        <a:pt x="1920" y="1644"/>
                        <a:pt x="1906" y="1629"/>
                      </a:cubicBezTo>
                      <a:lnTo>
                        <a:pt x="1891" y="1556"/>
                      </a:lnTo>
                      <a:cubicBezTo>
                        <a:pt x="1862" y="1498"/>
                        <a:pt x="1848" y="1469"/>
                        <a:pt x="1819" y="1411"/>
                      </a:cubicBezTo>
                      <a:cubicBezTo>
                        <a:pt x="1717" y="1280"/>
                        <a:pt x="1630" y="1178"/>
                        <a:pt x="1499" y="1062"/>
                      </a:cubicBezTo>
                      <a:cubicBezTo>
                        <a:pt x="1382" y="960"/>
                        <a:pt x="1208" y="844"/>
                        <a:pt x="1062" y="742"/>
                      </a:cubicBezTo>
                      <a:cubicBezTo>
                        <a:pt x="742" y="509"/>
                        <a:pt x="452" y="306"/>
                        <a:pt x="248" y="160"/>
                      </a:cubicBezTo>
                      <a:cubicBezTo>
                        <a:pt x="146" y="87"/>
                        <a:pt x="73" y="29"/>
                        <a:pt x="1" y="0"/>
                      </a:cubicBezTo>
                      <a:close/>
                    </a:path>
                  </a:pathLst>
                </a:custGeom>
                <a:solidFill>
                  <a:srgbClr val="F7F5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438;p22">
                  <a:extLst>
                    <a:ext uri="{FF2B5EF4-FFF2-40B4-BE49-F238E27FC236}">
                      <a16:creationId xmlns:a16="http://schemas.microsoft.com/office/drawing/2014/main" id="{DAF03A42-FD60-9172-AE5D-B02C6704D8C3}"/>
                    </a:ext>
                  </a:extLst>
                </p:cNvPr>
                <p:cNvSpPr/>
                <p:nvPr/>
              </p:nvSpPr>
              <p:spPr>
                <a:xfrm>
                  <a:off x="4222053" y="1728128"/>
                  <a:ext cx="131146" cy="173837"/>
                </a:xfrm>
                <a:custGeom>
                  <a:avLst/>
                  <a:gdLst/>
                  <a:ahLst/>
                  <a:cxnLst/>
                  <a:rect l="l" t="t" r="r" b="b"/>
                  <a:pathLst>
                    <a:path w="1877" h="2488" extrusionOk="0">
                      <a:moveTo>
                        <a:pt x="0" y="1"/>
                      </a:moveTo>
                      <a:lnTo>
                        <a:pt x="0" y="15"/>
                      </a:lnTo>
                      <a:cubicBezTo>
                        <a:pt x="131" y="102"/>
                        <a:pt x="233" y="204"/>
                        <a:pt x="335" y="306"/>
                      </a:cubicBezTo>
                      <a:cubicBezTo>
                        <a:pt x="422" y="422"/>
                        <a:pt x="509" y="568"/>
                        <a:pt x="626" y="728"/>
                      </a:cubicBezTo>
                      <a:lnTo>
                        <a:pt x="989" y="1237"/>
                      </a:lnTo>
                      <a:cubicBezTo>
                        <a:pt x="1236" y="1600"/>
                        <a:pt x="1469" y="1920"/>
                        <a:pt x="1629" y="2168"/>
                      </a:cubicBezTo>
                      <a:cubicBezTo>
                        <a:pt x="1731" y="2284"/>
                        <a:pt x="1775" y="2386"/>
                        <a:pt x="1833" y="2429"/>
                      </a:cubicBezTo>
                      <a:lnTo>
                        <a:pt x="1876" y="2488"/>
                      </a:lnTo>
                      <a:lnTo>
                        <a:pt x="1847" y="2415"/>
                      </a:lnTo>
                      <a:cubicBezTo>
                        <a:pt x="1818" y="2342"/>
                        <a:pt x="1745" y="2255"/>
                        <a:pt x="1673" y="2124"/>
                      </a:cubicBezTo>
                      <a:cubicBezTo>
                        <a:pt x="1513" y="1891"/>
                        <a:pt x="1295" y="1542"/>
                        <a:pt x="1033" y="1179"/>
                      </a:cubicBezTo>
                      <a:lnTo>
                        <a:pt x="669" y="670"/>
                      </a:lnTo>
                      <a:cubicBezTo>
                        <a:pt x="582" y="524"/>
                        <a:pt x="480" y="393"/>
                        <a:pt x="364" y="248"/>
                      </a:cubicBezTo>
                      <a:cubicBezTo>
                        <a:pt x="291" y="161"/>
                        <a:pt x="204" y="88"/>
                        <a:pt x="87" y="30"/>
                      </a:cubicBezTo>
                      <a:cubicBezTo>
                        <a:pt x="58" y="15"/>
                        <a:pt x="29" y="15"/>
                        <a:pt x="0" y="1"/>
                      </a:cubicBezTo>
                      <a:close/>
                    </a:path>
                  </a:pathLst>
                </a:custGeom>
                <a:solidFill>
                  <a:srgbClr val="F7F5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439;p22">
                  <a:extLst>
                    <a:ext uri="{FF2B5EF4-FFF2-40B4-BE49-F238E27FC236}">
                      <a16:creationId xmlns:a16="http://schemas.microsoft.com/office/drawing/2014/main" id="{02C7B579-B97C-48B5-3D72-2161A4FF4EE4}"/>
                    </a:ext>
                  </a:extLst>
                </p:cNvPr>
                <p:cNvSpPr/>
                <p:nvPr/>
              </p:nvSpPr>
              <p:spPr>
                <a:xfrm>
                  <a:off x="4222053" y="1691516"/>
                  <a:ext cx="99635" cy="108857"/>
                </a:xfrm>
                <a:custGeom>
                  <a:avLst/>
                  <a:gdLst/>
                  <a:ahLst/>
                  <a:cxnLst/>
                  <a:rect l="l" t="t" r="r" b="b"/>
                  <a:pathLst>
                    <a:path w="1426" h="1558" extrusionOk="0">
                      <a:moveTo>
                        <a:pt x="0" y="1"/>
                      </a:moveTo>
                      <a:lnTo>
                        <a:pt x="0" y="88"/>
                      </a:lnTo>
                      <a:cubicBezTo>
                        <a:pt x="15" y="161"/>
                        <a:pt x="44" y="234"/>
                        <a:pt x="87" y="306"/>
                      </a:cubicBezTo>
                      <a:cubicBezTo>
                        <a:pt x="233" y="525"/>
                        <a:pt x="422" y="699"/>
                        <a:pt x="655" y="830"/>
                      </a:cubicBezTo>
                      <a:cubicBezTo>
                        <a:pt x="873" y="961"/>
                        <a:pt x="1076" y="1121"/>
                        <a:pt x="1251" y="1310"/>
                      </a:cubicBezTo>
                      <a:cubicBezTo>
                        <a:pt x="1324" y="1383"/>
                        <a:pt x="1382" y="1470"/>
                        <a:pt x="1425" y="1557"/>
                      </a:cubicBezTo>
                      <a:lnTo>
                        <a:pt x="1382" y="1412"/>
                      </a:lnTo>
                      <a:cubicBezTo>
                        <a:pt x="1367" y="1354"/>
                        <a:pt x="1324" y="1324"/>
                        <a:pt x="1295" y="1266"/>
                      </a:cubicBezTo>
                      <a:cubicBezTo>
                        <a:pt x="1105" y="1092"/>
                        <a:pt x="916" y="917"/>
                        <a:pt x="698" y="801"/>
                      </a:cubicBezTo>
                      <a:cubicBezTo>
                        <a:pt x="480" y="670"/>
                        <a:pt x="291" y="510"/>
                        <a:pt x="131" y="292"/>
                      </a:cubicBezTo>
                      <a:cubicBezTo>
                        <a:pt x="73" y="190"/>
                        <a:pt x="44" y="103"/>
                        <a:pt x="0" y="1"/>
                      </a:cubicBezTo>
                      <a:close/>
                    </a:path>
                  </a:pathLst>
                </a:custGeom>
                <a:solidFill>
                  <a:srgbClr val="F7F5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440;p22">
                  <a:extLst>
                    <a:ext uri="{FF2B5EF4-FFF2-40B4-BE49-F238E27FC236}">
                      <a16:creationId xmlns:a16="http://schemas.microsoft.com/office/drawing/2014/main" id="{762AE551-F4E5-DB81-63E7-2EF47A0C0258}"/>
                    </a:ext>
                  </a:extLst>
                </p:cNvPr>
                <p:cNvSpPr/>
                <p:nvPr/>
              </p:nvSpPr>
              <p:spPr>
                <a:xfrm>
                  <a:off x="4481128" y="2231118"/>
                  <a:ext cx="39756" cy="437037"/>
                </a:xfrm>
                <a:custGeom>
                  <a:avLst/>
                  <a:gdLst/>
                  <a:ahLst/>
                  <a:cxnLst/>
                  <a:rect l="l" t="t" r="r" b="b"/>
                  <a:pathLst>
                    <a:path w="569" h="6255" extrusionOk="0">
                      <a:moveTo>
                        <a:pt x="146" y="1"/>
                      </a:moveTo>
                      <a:lnTo>
                        <a:pt x="146" y="74"/>
                      </a:lnTo>
                      <a:cubicBezTo>
                        <a:pt x="146" y="117"/>
                        <a:pt x="161" y="204"/>
                        <a:pt x="161" y="263"/>
                      </a:cubicBezTo>
                      <a:cubicBezTo>
                        <a:pt x="175" y="437"/>
                        <a:pt x="219" y="684"/>
                        <a:pt x="248" y="975"/>
                      </a:cubicBezTo>
                      <a:cubicBezTo>
                        <a:pt x="292" y="1266"/>
                        <a:pt x="364" y="1630"/>
                        <a:pt x="394" y="2037"/>
                      </a:cubicBezTo>
                      <a:cubicBezTo>
                        <a:pt x="452" y="2473"/>
                        <a:pt x="466" y="2881"/>
                        <a:pt x="452" y="3317"/>
                      </a:cubicBezTo>
                      <a:cubicBezTo>
                        <a:pt x="437" y="3535"/>
                        <a:pt x="423" y="3753"/>
                        <a:pt x="379" y="3971"/>
                      </a:cubicBezTo>
                      <a:cubicBezTo>
                        <a:pt x="350" y="4204"/>
                        <a:pt x="292" y="4393"/>
                        <a:pt x="234" y="4582"/>
                      </a:cubicBezTo>
                      <a:cubicBezTo>
                        <a:pt x="132" y="4917"/>
                        <a:pt x="59" y="5266"/>
                        <a:pt x="15" y="5615"/>
                      </a:cubicBezTo>
                      <a:cubicBezTo>
                        <a:pt x="1" y="5818"/>
                        <a:pt x="15" y="5993"/>
                        <a:pt x="59" y="6197"/>
                      </a:cubicBezTo>
                      <a:lnTo>
                        <a:pt x="88" y="6255"/>
                      </a:lnTo>
                      <a:cubicBezTo>
                        <a:pt x="74" y="6095"/>
                        <a:pt x="74" y="5877"/>
                        <a:pt x="88" y="5673"/>
                      </a:cubicBezTo>
                      <a:cubicBezTo>
                        <a:pt x="132" y="5324"/>
                        <a:pt x="219" y="4975"/>
                        <a:pt x="306" y="4626"/>
                      </a:cubicBezTo>
                      <a:cubicBezTo>
                        <a:pt x="364" y="4437"/>
                        <a:pt x="423" y="4233"/>
                        <a:pt x="452" y="4015"/>
                      </a:cubicBezTo>
                      <a:cubicBezTo>
                        <a:pt x="495" y="3797"/>
                        <a:pt x="524" y="3564"/>
                        <a:pt x="554" y="3346"/>
                      </a:cubicBezTo>
                      <a:cubicBezTo>
                        <a:pt x="568" y="2910"/>
                        <a:pt x="554" y="2473"/>
                        <a:pt x="495" y="2037"/>
                      </a:cubicBezTo>
                      <a:cubicBezTo>
                        <a:pt x="437" y="1630"/>
                        <a:pt x="379" y="1281"/>
                        <a:pt x="321" y="975"/>
                      </a:cubicBezTo>
                      <a:cubicBezTo>
                        <a:pt x="277" y="684"/>
                        <a:pt x="234" y="452"/>
                        <a:pt x="204" y="263"/>
                      </a:cubicBezTo>
                      <a:cubicBezTo>
                        <a:pt x="190" y="204"/>
                        <a:pt x="190" y="132"/>
                        <a:pt x="161" y="74"/>
                      </a:cubicBezTo>
                      <a:cubicBezTo>
                        <a:pt x="161" y="44"/>
                        <a:pt x="161" y="30"/>
                        <a:pt x="146" y="1"/>
                      </a:cubicBezTo>
                      <a:close/>
                    </a:path>
                  </a:pathLst>
                </a:custGeom>
                <a:solidFill>
                  <a:srgbClr val="F7F5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441;p22">
                  <a:extLst>
                    <a:ext uri="{FF2B5EF4-FFF2-40B4-BE49-F238E27FC236}">
                      <a16:creationId xmlns:a16="http://schemas.microsoft.com/office/drawing/2014/main" id="{C48EAE6E-E6E1-2271-12E7-D68B40CB7F9D}"/>
                    </a:ext>
                  </a:extLst>
                </p:cNvPr>
                <p:cNvSpPr/>
                <p:nvPr/>
              </p:nvSpPr>
              <p:spPr>
                <a:xfrm>
                  <a:off x="4517740" y="2475521"/>
                  <a:ext cx="111862" cy="293244"/>
                </a:xfrm>
                <a:custGeom>
                  <a:avLst/>
                  <a:gdLst/>
                  <a:ahLst/>
                  <a:cxnLst/>
                  <a:rect l="l" t="t" r="r" b="b"/>
                  <a:pathLst>
                    <a:path w="1601" h="4197" extrusionOk="0">
                      <a:moveTo>
                        <a:pt x="954" y="0"/>
                      </a:moveTo>
                      <a:cubicBezTo>
                        <a:pt x="886" y="0"/>
                        <a:pt x="822" y="16"/>
                        <a:pt x="771" y="66"/>
                      </a:cubicBezTo>
                      <a:cubicBezTo>
                        <a:pt x="699" y="124"/>
                        <a:pt x="640" y="168"/>
                        <a:pt x="582" y="241"/>
                      </a:cubicBezTo>
                      <a:cubicBezTo>
                        <a:pt x="204" y="793"/>
                        <a:pt x="0" y="1448"/>
                        <a:pt x="0" y="2102"/>
                      </a:cubicBezTo>
                      <a:cubicBezTo>
                        <a:pt x="0" y="2248"/>
                        <a:pt x="30" y="2393"/>
                        <a:pt x="44" y="2539"/>
                      </a:cubicBezTo>
                      <a:cubicBezTo>
                        <a:pt x="59" y="2684"/>
                        <a:pt x="102" y="2815"/>
                        <a:pt x="175" y="2931"/>
                      </a:cubicBezTo>
                      <a:cubicBezTo>
                        <a:pt x="204" y="2989"/>
                        <a:pt x="262" y="3048"/>
                        <a:pt x="320" y="3077"/>
                      </a:cubicBezTo>
                      <a:cubicBezTo>
                        <a:pt x="348" y="3104"/>
                        <a:pt x="387" y="3115"/>
                        <a:pt x="431" y="3115"/>
                      </a:cubicBezTo>
                      <a:cubicBezTo>
                        <a:pt x="456" y="3115"/>
                        <a:pt x="483" y="3111"/>
                        <a:pt x="509" y="3106"/>
                      </a:cubicBezTo>
                      <a:cubicBezTo>
                        <a:pt x="640" y="3062"/>
                        <a:pt x="728" y="2975"/>
                        <a:pt x="800" y="2859"/>
                      </a:cubicBezTo>
                      <a:cubicBezTo>
                        <a:pt x="931" y="2699"/>
                        <a:pt x="1004" y="2495"/>
                        <a:pt x="1033" y="2306"/>
                      </a:cubicBezTo>
                      <a:cubicBezTo>
                        <a:pt x="1077" y="2160"/>
                        <a:pt x="1077" y="1986"/>
                        <a:pt x="1062" y="1826"/>
                      </a:cubicBezTo>
                      <a:cubicBezTo>
                        <a:pt x="1033" y="1695"/>
                        <a:pt x="1004" y="1579"/>
                        <a:pt x="946" y="1448"/>
                      </a:cubicBezTo>
                      <a:lnTo>
                        <a:pt x="946" y="1448"/>
                      </a:lnTo>
                      <a:cubicBezTo>
                        <a:pt x="989" y="1579"/>
                        <a:pt x="1019" y="1695"/>
                        <a:pt x="1033" y="1826"/>
                      </a:cubicBezTo>
                      <a:cubicBezTo>
                        <a:pt x="1062" y="1971"/>
                        <a:pt x="1033" y="2131"/>
                        <a:pt x="1019" y="2277"/>
                      </a:cubicBezTo>
                      <a:cubicBezTo>
                        <a:pt x="989" y="2480"/>
                        <a:pt x="888" y="2670"/>
                        <a:pt x="786" y="2829"/>
                      </a:cubicBezTo>
                      <a:cubicBezTo>
                        <a:pt x="728" y="2917"/>
                        <a:pt x="640" y="2989"/>
                        <a:pt x="524" y="3033"/>
                      </a:cubicBezTo>
                      <a:cubicBezTo>
                        <a:pt x="512" y="3037"/>
                        <a:pt x="500" y="3039"/>
                        <a:pt x="486" y="3039"/>
                      </a:cubicBezTo>
                      <a:cubicBezTo>
                        <a:pt x="449" y="3039"/>
                        <a:pt x="407" y="3025"/>
                        <a:pt x="364" y="3004"/>
                      </a:cubicBezTo>
                      <a:cubicBezTo>
                        <a:pt x="306" y="2975"/>
                        <a:pt x="277" y="2931"/>
                        <a:pt x="233" y="2888"/>
                      </a:cubicBezTo>
                      <a:cubicBezTo>
                        <a:pt x="190" y="2757"/>
                        <a:pt x="131" y="2626"/>
                        <a:pt x="117" y="2495"/>
                      </a:cubicBezTo>
                      <a:cubicBezTo>
                        <a:pt x="88" y="2350"/>
                        <a:pt x="73" y="2204"/>
                        <a:pt x="73" y="2059"/>
                      </a:cubicBezTo>
                      <a:cubicBezTo>
                        <a:pt x="73" y="1404"/>
                        <a:pt x="262" y="779"/>
                        <a:pt x="640" y="241"/>
                      </a:cubicBezTo>
                      <a:cubicBezTo>
                        <a:pt x="699" y="168"/>
                        <a:pt x="742" y="124"/>
                        <a:pt x="800" y="66"/>
                      </a:cubicBezTo>
                      <a:cubicBezTo>
                        <a:pt x="839" y="27"/>
                        <a:pt x="891" y="14"/>
                        <a:pt x="943" y="14"/>
                      </a:cubicBezTo>
                      <a:cubicBezTo>
                        <a:pt x="968" y="14"/>
                        <a:pt x="994" y="18"/>
                        <a:pt x="1019" y="23"/>
                      </a:cubicBezTo>
                      <a:cubicBezTo>
                        <a:pt x="1091" y="52"/>
                        <a:pt x="1149" y="95"/>
                        <a:pt x="1208" y="168"/>
                      </a:cubicBezTo>
                      <a:cubicBezTo>
                        <a:pt x="1251" y="241"/>
                        <a:pt x="1280" y="313"/>
                        <a:pt x="1309" y="386"/>
                      </a:cubicBezTo>
                      <a:cubicBezTo>
                        <a:pt x="1426" y="677"/>
                        <a:pt x="1469" y="997"/>
                        <a:pt x="1513" y="1302"/>
                      </a:cubicBezTo>
                      <a:cubicBezTo>
                        <a:pt x="1528" y="1593"/>
                        <a:pt x="1528" y="1870"/>
                        <a:pt x="1498" y="2160"/>
                      </a:cubicBezTo>
                      <a:cubicBezTo>
                        <a:pt x="1455" y="2408"/>
                        <a:pt x="1426" y="2640"/>
                        <a:pt x="1353" y="2888"/>
                      </a:cubicBezTo>
                      <a:cubicBezTo>
                        <a:pt x="1237" y="3222"/>
                        <a:pt x="1091" y="3557"/>
                        <a:pt x="917" y="3862"/>
                      </a:cubicBezTo>
                      <a:cubicBezTo>
                        <a:pt x="844" y="3978"/>
                        <a:pt x="786" y="4051"/>
                        <a:pt x="742" y="4095"/>
                      </a:cubicBezTo>
                      <a:cubicBezTo>
                        <a:pt x="728" y="4124"/>
                        <a:pt x="713" y="4153"/>
                        <a:pt x="699" y="4197"/>
                      </a:cubicBezTo>
                      <a:lnTo>
                        <a:pt x="771" y="4124"/>
                      </a:lnTo>
                      <a:cubicBezTo>
                        <a:pt x="815" y="4051"/>
                        <a:pt x="888" y="3949"/>
                        <a:pt x="946" y="3877"/>
                      </a:cubicBezTo>
                      <a:cubicBezTo>
                        <a:pt x="1149" y="3571"/>
                        <a:pt x="1309" y="3251"/>
                        <a:pt x="1426" y="2902"/>
                      </a:cubicBezTo>
                      <a:cubicBezTo>
                        <a:pt x="1498" y="2670"/>
                        <a:pt x="1542" y="2408"/>
                        <a:pt x="1586" y="2175"/>
                      </a:cubicBezTo>
                      <a:cubicBezTo>
                        <a:pt x="1600" y="1899"/>
                        <a:pt x="1600" y="1608"/>
                        <a:pt x="1586" y="1331"/>
                      </a:cubicBezTo>
                      <a:cubicBezTo>
                        <a:pt x="1571" y="1026"/>
                        <a:pt x="1498" y="706"/>
                        <a:pt x="1382" y="415"/>
                      </a:cubicBezTo>
                      <a:cubicBezTo>
                        <a:pt x="1353" y="342"/>
                        <a:pt x="1309" y="241"/>
                        <a:pt x="1266" y="168"/>
                      </a:cubicBezTo>
                      <a:cubicBezTo>
                        <a:pt x="1208" y="95"/>
                        <a:pt x="1135" y="52"/>
                        <a:pt x="1048" y="8"/>
                      </a:cubicBezTo>
                      <a:cubicBezTo>
                        <a:pt x="1016" y="3"/>
                        <a:pt x="985" y="0"/>
                        <a:pt x="954" y="0"/>
                      </a:cubicBezTo>
                      <a:close/>
                    </a:path>
                  </a:pathLst>
                </a:custGeom>
                <a:solidFill>
                  <a:srgbClr val="F7F5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442;p22">
                  <a:extLst>
                    <a:ext uri="{FF2B5EF4-FFF2-40B4-BE49-F238E27FC236}">
                      <a16:creationId xmlns:a16="http://schemas.microsoft.com/office/drawing/2014/main" id="{904F7220-6556-32B5-8F65-4111F0F02F2C}"/>
                    </a:ext>
                  </a:extLst>
                </p:cNvPr>
                <p:cNvSpPr/>
                <p:nvPr/>
              </p:nvSpPr>
              <p:spPr>
                <a:xfrm>
                  <a:off x="4355154" y="2521775"/>
                  <a:ext cx="34586" cy="87477"/>
                </a:xfrm>
                <a:custGeom>
                  <a:avLst/>
                  <a:gdLst/>
                  <a:ahLst/>
                  <a:cxnLst/>
                  <a:rect l="l" t="t" r="r" b="b"/>
                  <a:pathLst>
                    <a:path w="495" h="1252" extrusionOk="0">
                      <a:moveTo>
                        <a:pt x="0" y="0"/>
                      </a:moveTo>
                      <a:lnTo>
                        <a:pt x="0" y="0"/>
                      </a:lnTo>
                      <a:cubicBezTo>
                        <a:pt x="131" y="160"/>
                        <a:pt x="233" y="349"/>
                        <a:pt x="306" y="553"/>
                      </a:cubicBezTo>
                      <a:cubicBezTo>
                        <a:pt x="408" y="771"/>
                        <a:pt x="437" y="1004"/>
                        <a:pt x="451" y="1237"/>
                      </a:cubicBezTo>
                      <a:lnTo>
                        <a:pt x="495" y="1251"/>
                      </a:lnTo>
                      <a:lnTo>
                        <a:pt x="495" y="1091"/>
                      </a:lnTo>
                      <a:cubicBezTo>
                        <a:pt x="480" y="699"/>
                        <a:pt x="335" y="306"/>
                        <a:pt x="73" y="15"/>
                      </a:cubicBezTo>
                      <a:lnTo>
                        <a:pt x="0" y="0"/>
                      </a:lnTo>
                      <a:close/>
                    </a:path>
                  </a:pathLst>
                </a:custGeom>
                <a:solidFill>
                  <a:srgbClr val="F7F5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443;p22">
                  <a:extLst>
                    <a:ext uri="{FF2B5EF4-FFF2-40B4-BE49-F238E27FC236}">
                      <a16:creationId xmlns:a16="http://schemas.microsoft.com/office/drawing/2014/main" id="{8FF1C6BD-151F-11C1-4610-C6863C3077B4}"/>
                    </a:ext>
                  </a:extLst>
                </p:cNvPr>
                <p:cNvSpPr/>
                <p:nvPr/>
              </p:nvSpPr>
              <p:spPr>
                <a:xfrm>
                  <a:off x="4237284" y="2485163"/>
                  <a:ext cx="68123" cy="78324"/>
                </a:xfrm>
                <a:custGeom>
                  <a:avLst/>
                  <a:gdLst/>
                  <a:ahLst/>
                  <a:cxnLst/>
                  <a:rect l="l" t="t" r="r" b="b"/>
                  <a:pathLst>
                    <a:path w="975" h="1121" extrusionOk="0">
                      <a:moveTo>
                        <a:pt x="2" y="0"/>
                      </a:moveTo>
                      <a:cubicBezTo>
                        <a:pt x="1" y="0"/>
                        <a:pt x="1" y="1"/>
                        <a:pt x="0" y="1"/>
                      </a:cubicBezTo>
                      <a:cubicBezTo>
                        <a:pt x="88" y="234"/>
                        <a:pt x="218" y="452"/>
                        <a:pt x="408" y="641"/>
                      </a:cubicBezTo>
                      <a:cubicBezTo>
                        <a:pt x="568" y="830"/>
                        <a:pt x="742" y="1004"/>
                        <a:pt x="960" y="1121"/>
                      </a:cubicBezTo>
                      <a:cubicBezTo>
                        <a:pt x="975" y="1106"/>
                        <a:pt x="713" y="903"/>
                        <a:pt x="451" y="597"/>
                      </a:cubicBezTo>
                      <a:cubicBezTo>
                        <a:pt x="181" y="285"/>
                        <a:pt x="23" y="0"/>
                        <a:pt x="2" y="0"/>
                      </a:cubicBezTo>
                      <a:close/>
                    </a:path>
                  </a:pathLst>
                </a:custGeom>
                <a:solidFill>
                  <a:srgbClr val="F7F5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444;p22">
                  <a:extLst>
                    <a:ext uri="{FF2B5EF4-FFF2-40B4-BE49-F238E27FC236}">
                      <a16:creationId xmlns:a16="http://schemas.microsoft.com/office/drawing/2014/main" id="{AAD37284-D9AC-0241-4EC5-B22FA71686B5}"/>
                    </a:ext>
                  </a:extLst>
                </p:cNvPr>
                <p:cNvSpPr/>
                <p:nvPr/>
              </p:nvSpPr>
              <p:spPr>
                <a:xfrm>
                  <a:off x="4271800" y="2500464"/>
                  <a:ext cx="46813" cy="75250"/>
                </a:xfrm>
                <a:custGeom>
                  <a:avLst/>
                  <a:gdLst/>
                  <a:ahLst/>
                  <a:cxnLst/>
                  <a:rect l="l" t="t" r="r" b="b"/>
                  <a:pathLst>
                    <a:path w="670" h="1077" extrusionOk="0">
                      <a:moveTo>
                        <a:pt x="15" y="0"/>
                      </a:moveTo>
                      <a:cubicBezTo>
                        <a:pt x="1" y="15"/>
                        <a:pt x="234" y="305"/>
                        <a:pt x="437" y="713"/>
                      </a:cubicBezTo>
                      <a:cubicBezTo>
                        <a:pt x="481" y="829"/>
                        <a:pt x="553" y="945"/>
                        <a:pt x="597" y="1033"/>
                      </a:cubicBezTo>
                      <a:lnTo>
                        <a:pt x="670" y="1076"/>
                      </a:lnTo>
                      <a:cubicBezTo>
                        <a:pt x="539" y="742"/>
                        <a:pt x="379" y="451"/>
                        <a:pt x="175" y="175"/>
                      </a:cubicBezTo>
                      <a:cubicBezTo>
                        <a:pt x="146" y="102"/>
                        <a:pt x="88" y="44"/>
                        <a:pt x="15" y="0"/>
                      </a:cubicBezTo>
                      <a:close/>
                    </a:path>
                  </a:pathLst>
                </a:custGeom>
                <a:solidFill>
                  <a:srgbClr val="F7F5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445;p22">
                  <a:extLst>
                    <a:ext uri="{FF2B5EF4-FFF2-40B4-BE49-F238E27FC236}">
                      <a16:creationId xmlns:a16="http://schemas.microsoft.com/office/drawing/2014/main" id="{0003FC51-D2CC-9BF1-DAB0-49A378D2F8B0}"/>
                    </a:ext>
                  </a:extLst>
                </p:cNvPr>
                <p:cNvSpPr/>
                <p:nvPr/>
              </p:nvSpPr>
              <p:spPr>
                <a:xfrm>
                  <a:off x="4106209" y="2370368"/>
                  <a:ext cx="28507" cy="109836"/>
                </a:xfrm>
                <a:custGeom>
                  <a:avLst/>
                  <a:gdLst/>
                  <a:ahLst/>
                  <a:cxnLst/>
                  <a:rect l="l" t="t" r="r" b="b"/>
                  <a:pathLst>
                    <a:path w="408" h="1572" extrusionOk="0">
                      <a:moveTo>
                        <a:pt x="0" y="0"/>
                      </a:moveTo>
                      <a:lnTo>
                        <a:pt x="58" y="204"/>
                      </a:lnTo>
                      <a:cubicBezTo>
                        <a:pt x="175" y="582"/>
                        <a:pt x="262" y="946"/>
                        <a:pt x="320" y="1208"/>
                      </a:cubicBezTo>
                      <a:cubicBezTo>
                        <a:pt x="349" y="1353"/>
                        <a:pt x="364" y="1484"/>
                        <a:pt x="393" y="1557"/>
                      </a:cubicBezTo>
                      <a:lnTo>
                        <a:pt x="407" y="1571"/>
                      </a:lnTo>
                      <a:lnTo>
                        <a:pt x="407" y="1513"/>
                      </a:lnTo>
                      <a:cubicBezTo>
                        <a:pt x="407" y="1455"/>
                        <a:pt x="393" y="1353"/>
                        <a:pt x="349" y="1208"/>
                      </a:cubicBezTo>
                      <a:cubicBezTo>
                        <a:pt x="291" y="946"/>
                        <a:pt x="218" y="582"/>
                        <a:pt x="116" y="189"/>
                      </a:cubicBezTo>
                      <a:lnTo>
                        <a:pt x="102" y="117"/>
                      </a:lnTo>
                      <a:lnTo>
                        <a:pt x="0" y="0"/>
                      </a:lnTo>
                      <a:close/>
                    </a:path>
                  </a:pathLst>
                </a:custGeom>
                <a:solidFill>
                  <a:srgbClr val="F7F5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446;p22">
                  <a:extLst>
                    <a:ext uri="{FF2B5EF4-FFF2-40B4-BE49-F238E27FC236}">
                      <a16:creationId xmlns:a16="http://schemas.microsoft.com/office/drawing/2014/main" id="{39E20598-999D-1EB7-AC2B-0F53C1396D75}"/>
                    </a:ext>
                  </a:extLst>
                </p:cNvPr>
                <p:cNvSpPr/>
                <p:nvPr/>
              </p:nvSpPr>
              <p:spPr>
                <a:xfrm>
                  <a:off x="4038087" y="2298192"/>
                  <a:ext cx="27529" cy="107809"/>
                </a:xfrm>
                <a:custGeom>
                  <a:avLst/>
                  <a:gdLst/>
                  <a:ahLst/>
                  <a:cxnLst/>
                  <a:rect l="l" t="t" r="r" b="b"/>
                  <a:pathLst>
                    <a:path w="394" h="1543" extrusionOk="0">
                      <a:moveTo>
                        <a:pt x="1" y="1"/>
                      </a:moveTo>
                      <a:lnTo>
                        <a:pt x="1" y="1"/>
                      </a:lnTo>
                      <a:cubicBezTo>
                        <a:pt x="59" y="161"/>
                        <a:pt x="88" y="364"/>
                        <a:pt x="146" y="553"/>
                      </a:cubicBezTo>
                      <a:cubicBezTo>
                        <a:pt x="233" y="888"/>
                        <a:pt x="292" y="1208"/>
                        <a:pt x="350" y="1470"/>
                      </a:cubicBezTo>
                      <a:lnTo>
                        <a:pt x="393" y="1542"/>
                      </a:lnTo>
                      <a:cubicBezTo>
                        <a:pt x="364" y="1281"/>
                        <a:pt x="292" y="932"/>
                        <a:pt x="204" y="553"/>
                      </a:cubicBezTo>
                      <a:cubicBezTo>
                        <a:pt x="175" y="379"/>
                        <a:pt x="117" y="233"/>
                        <a:pt x="88" y="88"/>
                      </a:cubicBezTo>
                      <a:lnTo>
                        <a:pt x="1" y="1"/>
                      </a:lnTo>
                      <a:close/>
                    </a:path>
                  </a:pathLst>
                </a:custGeom>
                <a:solidFill>
                  <a:srgbClr val="F7F5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447;p22">
                  <a:extLst>
                    <a:ext uri="{FF2B5EF4-FFF2-40B4-BE49-F238E27FC236}">
                      <a16:creationId xmlns:a16="http://schemas.microsoft.com/office/drawing/2014/main" id="{0B67A9B4-2962-B9C9-64B6-4804F4F1502D}"/>
                    </a:ext>
                  </a:extLst>
                </p:cNvPr>
                <p:cNvSpPr/>
                <p:nvPr/>
              </p:nvSpPr>
              <p:spPr>
                <a:xfrm>
                  <a:off x="3862295" y="2304341"/>
                  <a:ext cx="134220" cy="43739"/>
                </a:xfrm>
                <a:custGeom>
                  <a:avLst/>
                  <a:gdLst/>
                  <a:ahLst/>
                  <a:cxnLst/>
                  <a:rect l="l" t="t" r="r" b="b"/>
                  <a:pathLst>
                    <a:path w="1921" h="626" extrusionOk="0">
                      <a:moveTo>
                        <a:pt x="1" y="0"/>
                      </a:moveTo>
                      <a:cubicBezTo>
                        <a:pt x="335" y="58"/>
                        <a:pt x="641" y="131"/>
                        <a:pt x="946" y="218"/>
                      </a:cubicBezTo>
                      <a:cubicBezTo>
                        <a:pt x="1120" y="276"/>
                        <a:pt x="1280" y="335"/>
                        <a:pt x="1440" y="407"/>
                      </a:cubicBezTo>
                      <a:cubicBezTo>
                        <a:pt x="1571" y="465"/>
                        <a:pt x="1702" y="538"/>
                        <a:pt x="1819" y="611"/>
                      </a:cubicBezTo>
                      <a:lnTo>
                        <a:pt x="1848" y="625"/>
                      </a:lnTo>
                      <a:lnTo>
                        <a:pt x="1920" y="625"/>
                      </a:lnTo>
                      <a:cubicBezTo>
                        <a:pt x="1891" y="611"/>
                        <a:pt x="1862" y="582"/>
                        <a:pt x="1848" y="567"/>
                      </a:cubicBezTo>
                      <a:cubicBezTo>
                        <a:pt x="1717" y="495"/>
                        <a:pt x="1586" y="422"/>
                        <a:pt x="1455" y="364"/>
                      </a:cubicBezTo>
                      <a:cubicBezTo>
                        <a:pt x="1295" y="291"/>
                        <a:pt x="1135" y="218"/>
                        <a:pt x="946" y="189"/>
                      </a:cubicBezTo>
                      <a:cubicBezTo>
                        <a:pt x="699" y="116"/>
                        <a:pt x="422" y="44"/>
                        <a:pt x="175" y="0"/>
                      </a:cubicBezTo>
                      <a:close/>
                    </a:path>
                  </a:pathLst>
                </a:custGeom>
                <a:solidFill>
                  <a:srgbClr val="F7F5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448;p22">
                  <a:extLst>
                    <a:ext uri="{FF2B5EF4-FFF2-40B4-BE49-F238E27FC236}">
                      <a16:creationId xmlns:a16="http://schemas.microsoft.com/office/drawing/2014/main" id="{25E829CA-4ABD-8F5F-923C-99E32D432BD1}"/>
                    </a:ext>
                  </a:extLst>
                </p:cNvPr>
                <p:cNvSpPr/>
                <p:nvPr/>
              </p:nvSpPr>
              <p:spPr>
                <a:xfrm>
                  <a:off x="3879553" y="2108217"/>
                  <a:ext cx="88525" cy="73224"/>
                </a:xfrm>
                <a:custGeom>
                  <a:avLst/>
                  <a:gdLst/>
                  <a:ahLst/>
                  <a:cxnLst/>
                  <a:rect l="l" t="t" r="r" b="b"/>
                  <a:pathLst>
                    <a:path w="1267" h="1048" extrusionOk="0">
                      <a:moveTo>
                        <a:pt x="1" y="0"/>
                      </a:moveTo>
                      <a:lnTo>
                        <a:pt x="44" y="87"/>
                      </a:lnTo>
                      <a:cubicBezTo>
                        <a:pt x="234" y="218"/>
                        <a:pt x="466" y="378"/>
                        <a:pt x="699" y="553"/>
                      </a:cubicBezTo>
                      <a:cubicBezTo>
                        <a:pt x="917" y="742"/>
                        <a:pt x="1106" y="902"/>
                        <a:pt x="1266" y="1047"/>
                      </a:cubicBezTo>
                      <a:lnTo>
                        <a:pt x="1164" y="873"/>
                      </a:lnTo>
                      <a:cubicBezTo>
                        <a:pt x="1033" y="742"/>
                        <a:pt x="903" y="625"/>
                        <a:pt x="743" y="509"/>
                      </a:cubicBezTo>
                      <a:cubicBezTo>
                        <a:pt x="510" y="320"/>
                        <a:pt x="248" y="145"/>
                        <a:pt x="1" y="0"/>
                      </a:cubicBezTo>
                      <a:close/>
                    </a:path>
                  </a:pathLst>
                </a:custGeom>
                <a:solidFill>
                  <a:srgbClr val="F7F5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449;p22">
                  <a:extLst>
                    <a:ext uri="{FF2B5EF4-FFF2-40B4-BE49-F238E27FC236}">
                      <a16:creationId xmlns:a16="http://schemas.microsoft.com/office/drawing/2014/main" id="{5937383F-94EF-7F6C-CF33-BEE860A9F2DA}"/>
                    </a:ext>
                  </a:extLst>
                </p:cNvPr>
                <p:cNvSpPr/>
                <p:nvPr/>
              </p:nvSpPr>
              <p:spPr>
                <a:xfrm>
                  <a:off x="3836863" y="2032968"/>
                  <a:ext cx="53940" cy="19424"/>
                </a:xfrm>
                <a:custGeom>
                  <a:avLst/>
                  <a:gdLst/>
                  <a:ahLst/>
                  <a:cxnLst/>
                  <a:rect l="l" t="t" r="r" b="b"/>
                  <a:pathLst>
                    <a:path w="772" h="278" extrusionOk="0">
                      <a:moveTo>
                        <a:pt x="1" y="1"/>
                      </a:moveTo>
                      <a:lnTo>
                        <a:pt x="59" y="88"/>
                      </a:lnTo>
                      <a:cubicBezTo>
                        <a:pt x="132" y="132"/>
                        <a:pt x="205" y="146"/>
                        <a:pt x="263" y="175"/>
                      </a:cubicBezTo>
                      <a:cubicBezTo>
                        <a:pt x="423" y="233"/>
                        <a:pt x="583" y="277"/>
                        <a:pt x="772" y="277"/>
                      </a:cubicBezTo>
                      <a:lnTo>
                        <a:pt x="728" y="219"/>
                      </a:lnTo>
                      <a:cubicBezTo>
                        <a:pt x="568" y="204"/>
                        <a:pt x="423" y="175"/>
                        <a:pt x="277" y="132"/>
                      </a:cubicBezTo>
                      <a:cubicBezTo>
                        <a:pt x="190" y="88"/>
                        <a:pt x="88" y="59"/>
                        <a:pt x="1" y="1"/>
                      </a:cubicBezTo>
                      <a:close/>
                    </a:path>
                  </a:pathLst>
                </a:custGeom>
                <a:solidFill>
                  <a:srgbClr val="F7F5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450;p22">
                  <a:extLst>
                    <a:ext uri="{FF2B5EF4-FFF2-40B4-BE49-F238E27FC236}">
                      <a16:creationId xmlns:a16="http://schemas.microsoft.com/office/drawing/2014/main" id="{58705944-739D-C06A-5E5D-C30AA24944FF}"/>
                    </a:ext>
                  </a:extLst>
                </p:cNvPr>
                <p:cNvSpPr/>
                <p:nvPr/>
              </p:nvSpPr>
              <p:spPr>
                <a:xfrm>
                  <a:off x="4959804" y="2241319"/>
                  <a:ext cx="172789" cy="259218"/>
                </a:xfrm>
                <a:custGeom>
                  <a:avLst/>
                  <a:gdLst/>
                  <a:ahLst/>
                  <a:cxnLst/>
                  <a:rect l="l" t="t" r="r" b="b"/>
                  <a:pathLst>
                    <a:path w="2473" h="3710" extrusionOk="0">
                      <a:moveTo>
                        <a:pt x="0" y="0"/>
                      </a:moveTo>
                      <a:lnTo>
                        <a:pt x="58" y="73"/>
                      </a:lnTo>
                      <a:lnTo>
                        <a:pt x="335" y="175"/>
                      </a:lnTo>
                      <a:cubicBezTo>
                        <a:pt x="582" y="218"/>
                        <a:pt x="858" y="320"/>
                        <a:pt x="1135" y="437"/>
                      </a:cubicBezTo>
                      <a:cubicBezTo>
                        <a:pt x="1454" y="597"/>
                        <a:pt x="1731" y="815"/>
                        <a:pt x="1949" y="1106"/>
                      </a:cubicBezTo>
                      <a:cubicBezTo>
                        <a:pt x="2167" y="1382"/>
                        <a:pt x="2313" y="1702"/>
                        <a:pt x="2385" y="2066"/>
                      </a:cubicBezTo>
                      <a:cubicBezTo>
                        <a:pt x="2443" y="2356"/>
                        <a:pt x="2443" y="2647"/>
                        <a:pt x="2385" y="2938"/>
                      </a:cubicBezTo>
                      <a:cubicBezTo>
                        <a:pt x="2327" y="3200"/>
                        <a:pt x="2240" y="3447"/>
                        <a:pt x="2109" y="3709"/>
                      </a:cubicBezTo>
                      <a:cubicBezTo>
                        <a:pt x="2138" y="3694"/>
                        <a:pt x="2138" y="3665"/>
                        <a:pt x="2153" y="3651"/>
                      </a:cubicBezTo>
                      <a:cubicBezTo>
                        <a:pt x="2182" y="3622"/>
                        <a:pt x="2211" y="3564"/>
                        <a:pt x="2225" y="3505"/>
                      </a:cubicBezTo>
                      <a:cubicBezTo>
                        <a:pt x="2313" y="3331"/>
                        <a:pt x="2385" y="3142"/>
                        <a:pt x="2429" y="2938"/>
                      </a:cubicBezTo>
                      <a:cubicBezTo>
                        <a:pt x="2473" y="2647"/>
                        <a:pt x="2473" y="2342"/>
                        <a:pt x="2443" y="2051"/>
                      </a:cubicBezTo>
                      <a:cubicBezTo>
                        <a:pt x="2371" y="1687"/>
                        <a:pt x="2225" y="1367"/>
                        <a:pt x="2007" y="1077"/>
                      </a:cubicBezTo>
                      <a:cubicBezTo>
                        <a:pt x="1789" y="786"/>
                        <a:pt x="1498" y="538"/>
                        <a:pt x="1164" y="393"/>
                      </a:cubicBezTo>
                      <a:cubicBezTo>
                        <a:pt x="902" y="291"/>
                        <a:pt x="625" y="204"/>
                        <a:pt x="335" y="131"/>
                      </a:cubicBezTo>
                      <a:cubicBezTo>
                        <a:pt x="218" y="88"/>
                        <a:pt x="116" y="58"/>
                        <a:pt x="0" y="0"/>
                      </a:cubicBezTo>
                      <a:close/>
                    </a:path>
                  </a:pathLst>
                </a:custGeom>
                <a:solidFill>
                  <a:srgbClr val="F7F5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451;p22">
                  <a:extLst>
                    <a:ext uri="{FF2B5EF4-FFF2-40B4-BE49-F238E27FC236}">
                      <a16:creationId xmlns:a16="http://schemas.microsoft.com/office/drawing/2014/main" id="{281C7C6C-08BB-2DDB-38FD-6E89BB116E43}"/>
                    </a:ext>
                  </a:extLst>
                </p:cNvPr>
                <p:cNvSpPr/>
                <p:nvPr/>
              </p:nvSpPr>
              <p:spPr>
                <a:xfrm>
                  <a:off x="4926266" y="2177318"/>
                  <a:ext cx="127094" cy="75250"/>
                </a:xfrm>
                <a:custGeom>
                  <a:avLst/>
                  <a:gdLst/>
                  <a:ahLst/>
                  <a:cxnLst/>
                  <a:rect l="l" t="t" r="r" b="b"/>
                  <a:pathLst>
                    <a:path w="1819" h="1077" extrusionOk="0">
                      <a:moveTo>
                        <a:pt x="0" y="0"/>
                      </a:moveTo>
                      <a:lnTo>
                        <a:pt x="0" y="44"/>
                      </a:lnTo>
                      <a:cubicBezTo>
                        <a:pt x="44" y="73"/>
                        <a:pt x="116" y="131"/>
                        <a:pt x="218" y="189"/>
                      </a:cubicBezTo>
                      <a:cubicBezTo>
                        <a:pt x="378" y="335"/>
                        <a:pt x="626" y="495"/>
                        <a:pt x="902" y="640"/>
                      </a:cubicBezTo>
                      <a:cubicBezTo>
                        <a:pt x="1178" y="785"/>
                        <a:pt x="1455" y="916"/>
                        <a:pt x="1629" y="1004"/>
                      </a:cubicBezTo>
                      <a:cubicBezTo>
                        <a:pt x="1702" y="1047"/>
                        <a:pt x="1775" y="1062"/>
                        <a:pt x="1818" y="1076"/>
                      </a:cubicBezTo>
                      <a:lnTo>
                        <a:pt x="1731" y="1004"/>
                      </a:lnTo>
                      <a:lnTo>
                        <a:pt x="1629" y="945"/>
                      </a:lnTo>
                      <a:cubicBezTo>
                        <a:pt x="1455" y="858"/>
                        <a:pt x="1193" y="727"/>
                        <a:pt x="916" y="567"/>
                      </a:cubicBezTo>
                      <a:cubicBezTo>
                        <a:pt x="640" y="422"/>
                        <a:pt x="393" y="262"/>
                        <a:pt x="233" y="145"/>
                      </a:cubicBezTo>
                      <a:cubicBezTo>
                        <a:pt x="116" y="73"/>
                        <a:pt x="29" y="29"/>
                        <a:pt x="0" y="0"/>
                      </a:cubicBezTo>
                      <a:close/>
                    </a:path>
                  </a:pathLst>
                </a:custGeom>
                <a:solidFill>
                  <a:srgbClr val="F7F5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452;p22">
                  <a:extLst>
                    <a:ext uri="{FF2B5EF4-FFF2-40B4-BE49-F238E27FC236}">
                      <a16:creationId xmlns:a16="http://schemas.microsoft.com/office/drawing/2014/main" id="{0B34E845-2701-D428-D644-28C8B385A21D}"/>
                    </a:ext>
                  </a:extLst>
                </p:cNvPr>
                <p:cNvSpPr/>
                <p:nvPr/>
              </p:nvSpPr>
              <p:spPr>
                <a:xfrm>
                  <a:off x="4895733" y="2044147"/>
                  <a:ext cx="84403" cy="125067"/>
                </a:xfrm>
                <a:custGeom>
                  <a:avLst/>
                  <a:gdLst/>
                  <a:ahLst/>
                  <a:cxnLst/>
                  <a:rect l="l" t="t" r="r" b="b"/>
                  <a:pathLst>
                    <a:path w="1208" h="1790" extrusionOk="0">
                      <a:moveTo>
                        <a:pt x="1" y="1"/>
                      </a:moveTo>
                      <a:lnTo>
                        <a:pt x="30" y="161"/>
                      </a:lnTo>
                      <a:cubicBezTo>
                        <a:pt x="88" y="263"/>
                        <a:pt x="161" y="350"/>
                        <a:pt x="219" y="437"/>
                      </a:cubicBezTo>
                      <a:cubicBezTo>
                        <a:pt x="510" y="844"/>
                        <a:pt x="772" y="1222"/>
                        <a:pt x="975" y="1470"/>
                      </a:cubicBezTo>
                      <a:cubicBezTo>
                        <a:pt x="1063" y="1601"/>
                        <a:pt x="1164" y="1717"/>
                        <a:pt x="1208" y="1790"/>
                      </a:cubicBezTo>
                      <a:lnTo>
                        <a:pt x="1208" y="1731"/>
                      </a:lnTo>
                      <a:lnTo>
                        <a:pt x="1019" y="1455"/>
                      </a:lnTo>
                      <a:cubicBezTo>
                        <a:pt x="815" y="1179"/>
                        <a:pt x="553" y="815"/>
                        <a:pt x="263" y="408"/>
                      </a:cubicBezTo>
                      <a:lnTo>
                        <a:pt x="1" y="1"/>
                      </a:lnTo>
                      <a:close/>
                    </a:path>
                  </a:pathLst>
                </a:custGeom>
                <a:solidFill>
                  <a:srgbClr val="F7F5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453;p22">
                  <a:extLst>
                    <a:ext uri="{FF2B5EF4-FFF2-40B4-BE49-F238E27FC236}">
                      <a16:creationId xmlns:a16="http://schemas.microsoft.com/office/drawing/2014/main" id="{3EF9D6FB-9A88-51DE-80E4-46AF5CDD4307}"/>
                    </a:ext>
                  </a:extLst>
                </p:cNvPr>
                <p:cNvSpPr/>
                <p:nvPr/>
              </p:nvSpPr>
              <p:spPr>
                <a:xfrm>
                  <a:off x="4872397" y="1935430"/>
                  <a:ext cx="91530" cy="113888"/>
                </a:xfrm>
                <a:custGeom>
                  <a:avLst/>
                  <a:gdLst/>
                  <a:ahLst/>
                  <a:cxnLst/>
                  <a:rect l="l" t="t" r="r" b="b"/>
                  <a:pathLst>
                    <a:path w="1310" h="1630" extrusionOk="0">
                      <a:moveTo>
                        <a:pt x="0" y="1"/>
                      </a:moveTo>
                      <a:lnTo>
                        <a:pt x="15" y="73"/>
                      </a:lnTo>
                      <a:cubicBezTo>
                        <a:pt x="58" y="102"/>
                        <a:pt x="88" y="161"/>
                        <a:pt x="131" y="204"/>
                      </a:cubicBezTo>
                      <a:cubicBezTo>
                        <a:pt x="291" y="451"/>
                        <a:pt x="597" y="742"/>
                        <a:pt x="902" y="1091"/>
                      </a:cubicBezTo>
                      <a:cubicBezTo>
                        <a:pt x="1047" y="1251"/>
                        <a:pt x="1178" y="1426"/>
                        <a:pt x="1309" y="1629"/>
                      </a:cubicBezTo>
                      <a:lnTo>
                        <a:pt x="1295" y="1484"/>
                      </a:lnTo>
                      <a:cubicBezTo>
                        <a:pt x="1207" y="1339"/>
                        <a:pt x="1091" y="1193"/>
                        <a:pt x="960" y="1048"/>
                      </a:cubicBezTo>
                      <a:cubicBezTo>
                        <a:pt x="655" y="699"/>
                        <a:pt x="349" y="408"/>
                        <a:pt x="160" y="190"/>
                      </a:cubicBezTo>
                      <a:cubicBezTo>
                        <a:pt x="88" y="117"/>
                        <a:pt x="44" y="44"/>
                        <a:pt x="0" y="1"/>
                      </a:cubicBezTo>
                      <a:close/>
                    </a:path>
                  </a:pathLst>
                </a:custGeom>
                <a:solidFill>
                  <a:srgbClr val="F7F5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454;p22">
                  <a:extLst>
                    <a:ext uri="{FF2B5EF4-FFF2-40B4-BE49-F238E27FC236}">
                      <a16:creationId xmlns:a16="http://schemas.microsoft.com/office/drawing/2014/main" id="{12F30F91-0143-4118-1A62-CE3B75E8C82C}"/>
                    </a:ext>
                  </a:extLst>
                </p:cNvPr>
                <p:cNvSpPr/>
                <p:nvPr/>
              </p:nvSpPr>
              <p:spPr>
                <a:xfrm>
                  <a:off x="4957777" y="1928304"/>
                  <a:ext cx="15302" cy="69171"/>
                </a:xfrm>
                <a:custGeom>
                  <a:avLst/>
                  <a:gdLst/>
                  <a:ahLst/>
                  <a:cxnLst/>
                  <a:rect l="l" t="t" r="r" b="b"/>
                  <a:pathLst>
                    <a:path w="219" h="990" extrusionOk="0">
                      <a:moveTo>
                        <a:pt x="58" y="1"/>
                      </a:moveTo>
                      <a:lnTo>
                        <a:pt x="0" y="103"/>
                      </a:lnTo>
                      <a:cubicBezTo>
                        <a:pt x="0" y="132"/>
                        <a:pt x="0" y="175"/>
                        <a:pt x="15" y="204"/>
                      </a:cubicBezTo>
                      <a:cubicBezTo>
                        <a:pt x="15" y="423"/>
                        <a:pt x="44" y="626"/>
                        <a:pt x="131" y="801"/>
                      </a:cubicBezTo>
                      <a:cubicBezTo>
                        <a:pt x="145" y="873"/>
                        <a:pt x="175" y="946"/>
                        <a:pt x="204" y="990"/>
                      </a:cubicBezTo>
                      <a:lnTo>
                        <a:pt x="218" y="946"/>
                      </a:lnTo>
                      <a:cubicBezTo>
                        <a:pt x="175" y="801"/>
                        <a:pt x="102" y="539"/>
                        <a:pt x="73" y="204"/>
                      </a:cubicBezTo>
                      <a:cubicBezTo>
                        <a:pt x="58" y="132"/>
                        <a:pt x="58" y="73"/>
                        <a:pt x="58" y="1"/>
                      </a:cubicBezTo>
                      <a:close/>
                    </a:path>
                  </a:pathLst>
                </a:custGeom>
                <a:solidFill>
                  <a:srgbClr val="F7F5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455;p22">
                  <a:extLst>
                    <a:ext uri="{FF2B5EF4-FFF2-40B4-BE49-F238E27FC236}">
                      <a16:creationId xmlns:a16="http://schemas.microsoft.com/office/drawing/2014/main" id="{02F41926-81CE-ECFF-5E15-1A6C04978ECF}"/>
                    </a:ext>
                  </a:extLst>
                </p:cNvPr>
                <p:cNvSpPr/>
                <p:nvPr/>
              </p:nvSpPr>
              <p:spPr>
                <a:xfrm>
                  <a:off x="4988240" y="1855150"/>
                  <a:ext cx="9223" cy="87477"/>
                </a:xfrm>
                <a:custGeom>
                  <a:avLst/>
                  <a:gdLst/>
                  <a:ahLst/>
                  <a:cxnLst/>
                  <a:rect l="l" t="t" r="r" b="b"/>
                  <a:pathLst>
                    <a:path w="132" h="1252" extrusionOk="0">
                      <a:moveTo>
                        <a:pt x="131" y="1"/>
                      </a:moveTo>
                      <a:lnTo>
                        <a:pt x="88" y="88"/>
                      </a:lnTo>
                      <a:cubicBezTo>
                        <a:pt x="29" y="291"/>
                        <a:pt x="15" y="495"/>
                        <a:pt x="15" y="713"/>
                      </a:cubicBezTo>
                      <a:cubicBezTo>
                        <a:pt x="0" y="873"/>
                        <a:pt x="15" y="1077"/>
                        <a:pt x="59" y="1251"/>
                      </a:cubicBezTo>
                      <a:lnTo>
                        <a:pt x="88" y="1179"/>
                      </a:lnTo>
                      <a:cubicBezTo>
                        <a:pt x="73" y="1019"/>
                        <a:pt x="73" y="859"/>
                        <a:pt x="73" y="684"/>
                      </a:cubicBezTo>
                      <a:cubicBezTo>
                        <a:pt x="73" y="364"/>
                        <a:pt x="102" y="73"/>
                        <a:pt x="131" y="1"/>
                      </a:cubicBezTo>
                      <a:close/>
                    </a:path>
                  </a:pathLst>
                </a:custGeom>
                <a:solidFill>
                  <a:srgbClr val="F7F5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456;p22">
                  <a:extLst>
                    <a:ext uri="{FF2B5EF4-FFF2-40B4-BE49-F238E27FC236}">
                      <a16:creationId xmlns:a16="http://schemas.microsoft.com/office/drawing/2014/main" id="{B953B890-CF8D-AED6-C4CC-56546324A86C}"/>
                    </a:ext>
                  </a:extLst>
                </p:cNvPr>
                <p:cNvSpPr/>
                <p:nvPr/>
              </p:nvSpPr>
              <p:spPr>
                <a:xfrm>
                  <a:off x="4864222" y="1835866"/>
                  <a:ext cx="27529" cy="76298"/>
                </a:xfrm>
                <a:custGeom>
                  <a:avLst/>
                  <a:gdLst/>
                  <a:ahLst/>
                  <a:cxnLst/>
                  <a:rect l="l" t="t" r="r" b="b"/>
                  <a:pathLst>
                    <a:path w="394" h="1092" extrusionOk="0">
                      <a:moveTo>
                        <a:pt x="350" y="0"/>
                      </a:moveTo>
                      <a:cubicBezTo>
                        <a:pt x="292" y="277"/>
                        <a:pt x="205" y="553"/>
                        <a:pt x="103" y="815"/>
                      </a:cubicBezTo>
                      <a:cubicBezTo>
                        <a:pt x="59" y="917"/>
                        <a:pt x="45" y="989"/>
                        <a:pt x="1" y="1033"/>
                      </a:cubicBezTo>
                      <a:lnTo>
                        <a:pt x="30" y="1091"/>
                      </a:lnTo>
                      <a:lnTo>
                        <a:pt x="146" y="844"/>
                      </a:lnTo>
                      <a:cubicBezTo>
                        <a:pt x="248" y="597"/>
                        <a:pt x="335" y="364"/>
                        <a:pt x="394" y="117"/>
                      </a:cubicBezTo>
                      <a:lnTo>
                        <a:pt x="350" y="0"/>
                      </a:lnTo>
                      <a:close/>
                    </a:path>
                  </a:pathLst>
                </a:custGeom>
                <a:solidFill>
                  <a:srgbClr val="F7F5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457;p22">
                  <a:extLst>
                    <a:ext uri="{FF2B5EF4-FFF2-40B4-BE49-F238E27FC236}">
                      <a16:creationId xmlns:a16="http://schemas.microsoft.com/office/drawing/2014/main" id="{AD295AFB-DB26-8F5F-BC87-CB226C5B61F2}"/>
                    </a:ext>
                  </a:extLst>
                </p:cNvPr>
                <p:cNvSpPr/>
                <p:nvPr/>
              </p:nvSpPr>
              <p:spPr>
                <a:xfrm>
                  <a:off x="4845986" y="1631568"/>
                  <a:ext cx="45765" cy="193191"/>
                </a:xfrm>
                <a:custGeom>
                  <a:avLst/>
                  <a:gdLst/>
                  <a:ahLst/>
                  <a:cxnLst/>
                  <a:rect l="l" t="t" r="r" b="b"/>
                  <a:pathLst>
                    <a:path w="655" h="2765" extrusionOk="0">
                      <a:moveTo>
                        <a:pt x="655" y="1"/>
                      </a:moveTo>
                      <a:cubicBezTo>
                        <a:pt x="640" y="30"/>
                        <a:pt x="640" y="45"/>
                        <a:pt x="611" y="88"/>
                      </a:cubicBezTo>
                      <a:cubicBezTo>
                        <a:pt x="596" y="292"/>
                        <a:pt x="582" y="452"/>
                        <a:pt x="596" y="641"/>
                      </a:cubicBezTo>
                      <a:cubicBezTo>
                        <a:pt x="596" y="859"/>
                        <a:pt x="596" y="1048"/>
                        <a:pt x="553" y="1252"/>
                      </a:cubicBezTo>
                      <a:cubicBezTo>
                        <a:pt x="509" y="1630"/>
                        <a:pt x="393" y="1993"/>
                        <a:pt x="233" y="2342"/>
                      </a:cubicBezTo>
                      <a:cubicBezTo>
                        <a:pt x="102" y="2619"/>
                        <a:pt x="0" y="2764"/>
                        <a:pt x="15" y="2764"/>
                      </a:cubicBezTo>
                      <a:cubicBezTo>
                        <a:pt x="58" y="2721"/>
                        <a:pt x="73" y="2692"/>
                        <a:pt x="87" y="2648"/>
                      </a:cubicBezTo>
                      <a:cubicBezTo>
                        <a:pt x="160" y="2561"/>
                        <a:pt x="218" y="2444"/>
                        <a:pt x="277" y="2342"/>
                      </a:cubicBezTo>
                      <a:cubicBezTo>
                        <a:pt x="393" y="2110"/>
                        <a:pt x="495" y="1833"/>
                        <a:pt x="553" y="1572"/>
                      </a:cubicBezTo>
                      <a:lnTo>
                        <a:pt x="655" y="1"/>
                      </a:lnTo>
                      <a:close/>
                    </a:path>
                  </a:pathLst>
                </a:custGeom>
                <a:solidFill>
                  <a:srgbClr val="F7F5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458;p22">
                  <a:extLst>
                    <a:ext uri="{FF2B5EF4-FFF2-40B4-BE49-F238E27FC236}">
                      <a16:creationId xmlns:a16="http://schemas.microsoft.com/office/drawing/2014/main" id="{9FD035AA-26D9-6431-9DCB-0CE08D6EA989}"/>
                    </a:ext>
                  </a:extLst>
                </p:cNvPr>
                <p:cNvSpPr/>
                <p:nvPr/>
              </p:nvSpPr>
              <p:spPr>
                <a:xfrm>
                  <a:off x="4990267" y="1612284"/>
                  <a:ext cx="48839" cy="146378"/>
                </a:xfrm>
                <a:custGeom>
                  <a:avLst/>
                  <a:gdLst/>
                  <a:ahLst/>
                  <a:cxnLst/>
                  <a:rect l="l" t="t" r="r" b="b"/>
                  <a:pathLst>
                    <a:path w="699" h="2095" extrusionOk="0">
                      <a:moveTo>
                        <a:pt x="189" y="1"/>
                      </a:moveTo>
                      <a:cubicBezTo>
                        <a:pt x="189" y="1"/>
                        <a:pt x="178" y="1"/>
                        <a:pt x="176" y="29"/>
                      </a:cubicBezTo>
                      <a:lnTo>
                        <a:pt x="176" y="29"/>
                      </a:lnTo>
                      <a:cubicBezTo>
                        <a:pt x="180" y="19"/>
                        <a:pt x="185" y="10"/>
                        <a:pt x="189" y="1"/>
                      </a:cubicBezTo>
                      <a:close/>
                      <a:moveTo>
                        <a:pt x="176" y="29"/>
                      </a:moveTo>
                      <a:lnTo>
                        <a:pt x="176" y="29"/>
                      </a:lnTo>
                      <a:cubicBezTo>
                        <a:pt x="172" y="38"/>
                        <a:pt x="168" y="47"/>
                        <a:pt x="164" y="56"/>
                      </a:cubicBezTo>
                      <a:lnTo>
                        <a:pt x="164" y="56"/>
                      </a:lnTo>
                      <a:cubicBezTo>
                        <a:pt x="167" y="52"/>
                        <a:pt x="171" y="48"/>
                        <a:pt x="175" y="44"/>
                      </a:cubicBezTo>
                      <a:cubicBezTo>
                        <a:pt x="175" y="38"/>
                        <a:pt x="175" y="34"/>
                        <a:pt x="176" y="29"/>
                      </a:cubicBezTo>
                      <a:close/>
                      <a:moveTo>
                        <a:pt x="164" y="56"/>
                      </a:moveTo>
                      <a:lnTo>
                        <a:pt x="164" y="56"/>
                      </a:lnTo>
                      <a:cubicBezTo>
                        <a:pt x="142" y="78"/>
                        <a:pt x="129" y="94"/>
                        <a:pt x="117" y="131"/>
                      </a:cubicBezTo>
                      <a:cubicBezTo>
                        <a:pt x="59" y="262"/>
                        <a:pt x="30" y="379"/>
                        <a:pt x="30" y="510"/>
                      </a:cubicBezTo>
                      <a:cubicBezTo>
                        <a:pt x="0" y="713"/>
                        <a:pt x="44" y="917"/>
                        <a:pt x="117" y="1106"/>
                      </a:cubicBezTo>
                      <a:cubicBezTo>
                        <a:pt x="204" y="1353"/>
                        <a:pt x="320" y="1542"/>
                        <a:pt x="466" y="1746"/>
                      </a:cubicBezTo>
                      <a:cubicBezTo>
                        <a:pt x="539" y="1877"/>
                        <a:pt x="626" y="1979"/>
                        <a:pt x="699" y="2095"/>
                      </a:cubicBezTo>
                      <a:lnTo>
                        <a:pt x="655" y="1949"/>
                      </a:lnTo>
                      <a:cubicBezTo>
                        <a:pt x="611" y="1877"/>
                        <a:pt x="553" y="1804"/>
                        <a:pt x="495" y="1717"/>
                      </a:cubicBezTo>
                      <a:cubicBezTo>
                        <a:pt x="349" y="1499"/>
                        <a:pt x="219" y="1295"/>
                        <a:pt x="146" y="1077"/>
                      </a:cubicBezTo>
                      <a:cubicBezTo>
                        <a:pt x="73" y="888"/>
                        <a:pt x="44" y="699"/>
                        <a:pt x="59" y="510"/>
                      </a:cubicBezTo>
                      <a:cubicBezTo>
                        <a:pt x="59" y="356"/>
                        <a:pt x="103" y="192"/>
                        <a:pt x="164" y="56"/>
                      </a:cubicBezTo>
                      <a:close/>
                    </a:path>
                  </a:pathLst>
                </a:custGeom>
                <a:solidFill>
                  <a:srgbClr val="F7F5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459;p22">
                  <a:extLst>
                    <a:ext uri="{FF2B5EF4-FFF2-40B4-BE49-F238E27FC236}">
                      <a16:creationId xmlns:a16="http://schemas.microsoft.com/office/drawing/2014/main" id="{035BF981-0524-85DB-997C-A7F71C6E5E87}"/>
                    </a:ext>
                  </a:extLst>
                </p:cNvPr>
                <p:cNvSpPr/>
                <p:nvPr/>
              </p:nvSpPr>
              <p:spPr>
                <a:xfrm>
                  <a:off x="5395719" y="2631539"/>
                  <a:ext cx="185994" cy="186064"/>
                </a:xfrm>
                <a:custGeom>
                  <a:avLst/>
                  <a:gdLst/>
                  <a:ahLst/>
                  <a:cxnLst/>
                  <a:rect l="l" t="t" r="r" b="b"/>
                  <a:pathLst>
                    <a:path w="2662" h="2663" extrusionOk="0">
                      <a:moveTo>
                        <a:pt x="1469" y="0"/>
                      </a:moveTo>
                      <a:cubicBezTo>
                        <a:pt x="1469" y="0"/>
                        <a:pt x="1" y="960"/>
                        <a:pt x="1077" y="2662"/>
                      </a:cubicBezTo>
                      <a:cubicBezTo>
                        <a:pt x="1077" y="2662"/>
                        <a:pt x="1077" y="2662"/>
                        <a:pt x="1077" y="2662"/>
                      </a:cubicBezTo>
                      <a:cubicBezTo>
                        <a:pt x="1116" y="2662"/>
                        <a:pt x="2662" y="1523"/>
                        <a:pt x="1469" y="0"/>
                      </a:cubicBezTo>
                      <a:close/>
                    </a:path>
                  </a:pathLst>
                </a:custGeom>
                <a:solidFill>
                  <a:srgbClr val="0EB1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460;p22">
                  <a:extLst>
                    <a:ext uri="{FF2B5EF4-FFF2-40B4-BE49-F238E27FC236}">
                      <a16:creationId xmlns:a16="http://schemas.microsoft.com/office/drawing/2014/main" id="{E7253832-CCA8-BDBF-0317-3722A3F172A7}"/>
                    </a:ext>
                  </a:extLst>
                </p:cNvPr>
                <p:cNvSpPr/>
                <p:nvPr/>
              </p:nvSpPr>
              <p:spPr>
                <a:xfrm>
                  <a:off x="5530846" y="2563417"/>
                  <a:ext cx="132194" cy="127094"/>
                </a:xfrm>
                <a:custGeom>
                  <a:avLst/>
                  <a:gdLst/>
                  <a:ahLst/>
                  <a:cxnLst/>
                  <a:rect l="l" t="t" r="r" b="b"/>
                  <a:pathLst>
                    <a:path w="1892" h="1819" extrusionOk="0">
                      <a:moveTo>
                        <a:pt x="364" y="1"/>
                      </a:moveTo>
                      <a:cubicBezTo>
                        <a:pt x="364" y="1"/>
                        <a:pt x="1" y="1353"/>
                        <a:pt x="1528" y="1819"/>
                      </a:cubicBezTo>
                      <a:cubicBezTo>
                        <a:pt x="1499" y="1804"/>
                        <a:pt x="1892" y="292"/>
                        <a:pt x="364" y="1"/>
                      </a:cubicBezTo>
                      <a:close/>
                    </a:path>
                  </a:pathLst>
                </a:custGeom>
                <a:solidFill>
                  <a:srgbClr val="48BA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461;p22">
                  <a:extLst>
                    <a:ext uri="{FF2B5EF4-FFF2-40B4-BE49-F238E27FC236}">
                      <a16:creationId xmlns:a16="http://schemas.microsoft.com/office/drawing/2014/main" id="{D802D774-88BA-F456-6CCD-8CE030B715C8}"/>
                    </a:ext>
                  </a:extLst>
                </p:cNvPr>
                <p:cNvSpPr/>
                <p:nvPr/>
              </p:nvSpPr>
              <p:spPr>
                <a:xfrm>
                  <a:off x="5716070" y="1036141"/>
                  <a:ext cx="157347" cy="163636"/>
                </a:xfrm>
                <a:custGeom>
                  <a:avLst/>
                  <a:gdLst/>
                  <a:ahLst/>
                  <a:cxnLst/>
                  <a:rect l="l" t="t" r="r" b="b"/>
                  <a:pathLst>
                    <a:path w="2252" h="2342" extrusionOk="0">
                      <a:moveTo>
                        <a:pt x="1888" y="0"/>
                      </a:moveTo>
                      <a:cubicBezTo>
                        <a:pt x="1888" y="0"/>
                        <a:pt x="1888" y="0"/>
                        <a:pt x="1888" y="0"/>
                      </a:cubicBezTo>
                      <a:lnTo>
                        <a:pt x="1888" y="0"/>
                      </a:lnTo>
                      <a:cubicBezTo>
                        <a:pt x="1888" y="0"/>
                        <a:pt x="1888" y="0"/>
                        <a:pt x="1888" y="0"/>
                      </a:cubicBezTo>
                      <a:close/>
                      <a:moveTo>
                        <a:pt x="1888" y="0"/>
                      </a:moveTo>
                      <a:lnTo>
                        <a:pt x="1888" y="0"/>
                      </a:lnTo>
                      <a:cubicBezTo>
                        <a:pt x="1874" y="7"/>
                        <a:pt x="1" y="479"/>
                        <a:pt x="550" y="2342"/>
                      </a:cubicBezTo>
                      <a:cubicBezTo>
                        <a:pt x="550" y="2342"/>
                        <a:pt x="2251" y="1978"/>
                        <a:pt x="1888" y="0"/>
                      </a:cubicBezTo>
                      <a:close/>
                    </a:path>
                  </a:pathLst>
                </a:custGeom>
                <a:solidFill>
                  <a:srgbClr val="AB9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462;p22">
                  <a:extLst>
                    <a:ext uri="{FF2B5EF4-FFF2-40B4-BE49-F238E27FC236}">
                      <a16:creationId xmlns:a16="http://schemas.microsoft.com/office/drawing/2014/main" id="{ABFD6CEE-FCC6-9765-8D2F-FAFD72A250D9}"/>
                    </a:ext>
                  </a:extLst>
                </p:cNvPr>
                <p:cNvSpPr/>
                <p:nvPr/>
              </p:nvSpPr>
              <p:spPr>
                <a:xfrm>
                  <a:off x="5573816" y="1105242"/>
                  <a:ext cx="131915" cy="126045"/>
                </a:xfrm>
                <a:custGeom>
                  <a:avLst/>
                  <a:gdLst/>
                  <a:ahLst/>
                  <a:cxnLst/>
                  <a:rect l="l" t="t" r="r" b="b"/>
                  <a:pathLst>
                    <a:path w="1888" h="1804" extrusionOk="0">
                      <a:moveTo>
                        <a:pt x="346" y="0"/>
                      </a:moveTo>
                      <a:cubicBezTo>
                        <a:pt x="346" y="0"/>
                        <a:pt x="346" y="0"/>
                        <a:pt x="346" y="0"/>
                      </a:cubicBezTo>
                      <a:lnTo>
                        <a:pt x="346" y="0"/>
                      </a:lnTo>
                      <a:cubicBezTo>
                        <a:pt x="346" y="0"/>
                        <a:pt x="346" y="0"/>
                        <a:pt x="346" y="0"/>
                      </a:cubicBezTo>
                      <a:close/>
                      <a:moveTo>
                        <a:pt x="346" y="0"/>
                      </a:moveTo>
                      <a:cubicBezTo>
                        <a:pt x="358" y="8"/>
                        <a:pt x="1" y="1528"/>
                        <a:pt x="1524" y="1804"/>
                      </a:cubicBezTo>
                      <a:cubicBezTo>
                        <a:pt x="1524" y="1804"/>
                        <a:pt x="1887" y="466"/>
                        <a:pt x="346" y="0"/>
                      </a:cubicBezTo>
                      <a:close/>
                    </a:path>
                  </a:pathLst>
                </a:custGeom>
                <a:solidFill>
                  <a:srgbClr val="4FD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463;p22">
                  <a:extLst>
                    <a:ext uri="{FF2B5EF4-FFF2-40B4-BE49-F238E27FC236}">
                      <a16:creationId xmlns:a16="http://schemas.microsoft.com/office/drawing/2014/main" id="{24ECBF20-5580-0B86-3B41-E70ECCB6CE19}"/>
                    </a:ext>
                  </a:extLst>
                </p:cNvPr>
                <p:cNvSpPr/>
                <p:nvPr/>
              </p:nvSpPr>
              <p:spPr>
                <a:xfrm>
                  <a:off x="6458641" y="1360196"/>
                  <a:ext cx="166710" cy="83984"/>
                </a:xfrm>
                <a:custGeom>
                  <a:avLst/>
                  <a:gdLst/>
                  <a:ahLst/>
                  <a:cxnLst/>
                  <a:rect l="l" t="t" r="r" b="b"/>
                  <a:pathLst>
                    <a:path w="2386" h="1202" extrusionOk="0">
                      <a:moveTo>
                        <a:pt x="1436" y="1"/>
                      </a:moveTo>
                      <a:cubicBezTo>
                        <a:pt x="949" y="1"/>
                        <a:pt x="380" y="204"/>
                        <a:pt x="1" y="991"/>
                      </a:cubicBezTo>
                      <a:cubicBezTo>
                        <a:pt x="1" y="991"/>
                        <a:pt x="366" y="1202"/>
                        <a:pt x="854" y="1202"/>
                      </a:cubicBezTo>
                      <a:cubicBezTo>
                        <a:pt x="1324" y="1202"/>
                        <a:pt x="1907" y="1005"/>
                        <a:pt x="2386" y="234"/>
                      </a:cubicBezTo>
                      <a:cubicBezTo>
                        <a:pt x="2386" y="234"/>
                        <a:pt x="1958" y="1"/>
                        <a:pt x="1436" y="1"/>
                      </a:cubicBezTo>
                      <a:close/>
                    </a:path>
                  </a:pathLst>
                </a:custGeom>
                <a:solidFill>
                  <a:srgbClr val="AB9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464;p22">
                  <a:extLst>
                    <a:ext uri="{FF2B5EF4-FFF2-40B4-BE49-F238E27FC236}">
                      <a16:creationId xmlns:a16="http://schemas.microsoft.com/office/drawing/2014/main" id="{4EAF1000-C2CA-6A85-39BA-A17CC22EEAF3}"/>
                    </a:ext>
                  </a:extLst>
                </p:cNvPr>
                <p:cNvSpPr/>
                <p:nvPr/>
              </p:nvSpPr>
              <p:spPr>
                <a:xfrm>
                  <a:off x="3825684" y="1291165"/>
                  <a:ext cx="128142" cy="109836"/>
                </a:xfrm>
                <a:custGeom>
                  <a:avLst/>
                  <a:gdLst/>
                  <a:ahLst/>
                  <a:cxnLst/>
                  <a:rect l="l" t="t" r="r" b="b"/>
                  <a:pathLst>
                    <a:path w="1834" h="1572" extrusionOk="0">
                      <a:moveTo>
                        <a:pt x="1" y="1"/>
                      </a:moveTo>
                      <a:cubicBezTo>
                        <a:pt x="1" y="1"/>
                        <a:pt x="80" y="1571"/>
                        <a:pt x="1577" y="1571"/>
                      </a:cubicBezTo>
                      <a:cubicBezTo>
                        <a:pt x="1659" y="1571"/>
                        <a:pt x="1744" y="1567"/>
                        <a:pt x="1834" y="1557"/>
                      </a:cubicBezTo>
                      <a:cubicBezTo>
                        <a:pt x="1834" y="1557"/>
                        <a:pt x="1804" y="1"/>
                        <a:pt x="1" y="1"/>
                      </a:cubicBezTo>
                      <a:close/>
                    </a:path>
                  </a:pathLst>
                </a:custGeom>
                <a:solidFill>
                  <a:srgbClr val="48BA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465;p22">
                  <a:extLst>
                    <a:ext uri="{FF2B5EF4-FFF2-40B4-BE49-F238E27FC236}">
                      <a16:creationId xmlns:a16="http://schemas.microsoft.com/office/drawing/2014/main" id="{85C02D74-59D0-9E34-3FE8-660FAB4C1559}"/>
                    </a:ext>
                  </a:extLst>
                </p:cNvPr>
                <p:cNvSpPr/>
                <p:nvPr/>
              </p:nvSpPr>
              <p:spPr>
                <a:xfrm>
                  <a:off x="4511172" y="976193"/>
                  <a:ext cx="167199" cy="164684"/>
                </a:xfrm>
                <a:custGeom>
                  <a:avLst/>
                  <a:gdLst/>
                  <a:ahLst/>
                  <a:cxnLst/>
                  <a:rect l="l" t="t" r="r" b="b"/>
                  <a:pathLst>
                    <a:path w="2393" h="2357" extrusionOk="0">
                      <a:moveTo>
                        <a:pt x="953" y="0"/>
                      </a:moveTo>
                      <a:cubicBezTo>
                        <a:pt x="953" y="0"/>
                        <a:pt x="953" y="0"/>
                        <a:pt x="953" y="0"/>
                      </a:cubicBezTo>
                      <a:lnTo>
                        <a:pt x="953" y="0"/>
                      </a:lnTo>
                      <a:cubicBezTo>
                        <a:pt x="953" y="0"/>
                        <a:pt x="953" y="0"/>
                        <a:pt x="953" y="0"/>
                      </a:cubicBezTo>
                      <a:close/>
                      <a:moveTo>
                        <a:pt x="953" y="0"/>
                      </a:moveTo>
                      <a:cubicBezTo>
                        <a:pt x="957" y="15"/>
                        <a:pt x="0" y="1459"/>
                        <a:pt x="1476" y="2356"/>
                      </a:cubicBezTo>
                      <a:cubicBezTo>
                        <a:pt x="1476" y="2356"/>
                        <a:pt x="2392" y="1091"/>
                        <a:pt x="953" y="0"/>
                      </a:cubicBezTo>
                      <a:close/>
                    </a:path>
                  </a:pathLst>
                </a:custGeom>
                <a:solidFill>
                  <a:srgbClr val="48BA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466;p22">
                  <a:extLst>
                    <a:ext uri="{FF2B5EF4-FFF2-40B4-BE49-F238E27FC236}">
                      <a16:creationId xmlns:a16="http://schemas.microsoft.com/office/drawing/2014/main" id="{734C95B7-537A-DD57-E744-5D50F8A2F01E}"/>
                    </a:ext>
                  </a:extLst>
                </p:cNvPr>
                <p:cNvSpPr/>
                <p:nvPr/>
              </p:nvSpPr>
              <p:spPr>
                <a:xfrm>
                  <a:off x="5031909" y="1226116"/>
                  <a:ext cx="510191" cy="436059"/>
                </a:xfrm>
                <a:custGeom>
                  <a:avLst/>
                  <a:gdLst/>
                  <a:ahLst/>
                  <a:cxnLst/>
                  <a:rect l="l" t="t" r="r" b="b"/>
                  <a:pathLst>
                    <a:path w="7302" h="6241" extrusionOk="0">
                      <a:moveTo>
                        <a:pt x="1077" y="1"/>
                      </a:moveTo>
                      <a:cubicBezTo>
                        <a:pt x="481" y="1"/>
                        <a:pt x="1" y="495"/>
                        <a:pt x="1" y="1077"/>
                      </a:cubicBezTo>
                      <a:lnTo>
                        <a:pt x="1" y="3870"/>
                      </a:lnTo>
                      <a:cubicBezTo>
                        <a:pt x="30" y="4364"/>
                        <a:pt x="408" y="4786"/>
                        <a:pt x="902" y="4815"/>
                      </a:cubicBezTo>
                      <a:lnTo>
                        <a:pt x="1717" y="6240"/>
                      </a:lnTo>
                      <a:lnTo>
                        <a:pt x="1717" y="4742"/>
                      </a:lnTo>
                      <a:lnTo>
                        <a:pt x="6240" y="4742"/>
                      </a:lnTo>
                      <a:cubicBezTo>
                        <a:pt x="6822" y="4742"/>
                        <a:pt x="7302" y="4262"/>
                        <a:pt x="7302" y="3680"/>
                      </a:cubicBezTo>
                      <a:lnTo>
                        <a:pt x="7302" y="1077"/>
                      </a:lnTo>
                      <a:cubicBezTo>
                        <a:pt x="7302" y="481"/>
                        <a:pt x="6807" y="1"/>
                        <a:pt x="6226" y="1"/>
                      </a:cubicBezTo>
                      <a:close/>
                    </a:path>
                  </a:pathLst>
                </a:custGeom>
                <a:solidFill>
                  <a:srgbClr val="48BA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467;p22">
                  <a:extLst>
                    <a:ext uri="{FF2B5EF4-FFF2-40B4-BE49-F238E27FC236}">
                      <a16:creationId xmlns:a16="http://schemas.microsoft.com/office/drawing/2014/main" id="{397DB654-E11B-4FD9-65FD-141BFA1AE5B4}"/>
                    </a:ext>
                  </a:extLst>
                </p:cNvPr>
                <p:cNvSpPr/>
                <p:nvPr/>
              </p:nvSpPr>
              <p:spPr>
                <a:xfrm>
                  <a:off x="5370286" y="1372493"/>
                  <a:ext cx="61066" cy="60997"/>
                </a:xfrm>
                <a:custGeom>
                  <a:avLst/>
                  <a:gdLst/>
                  <a:ahLst/>
                  <a:cxnLst/>
                  <a:rect l="l" t="t" r="r" b="b"/>
                  <a:pathLst>
                    <a:path w="874" h="873" extrusionOk="0">
                      <a:moveTo>
                        <a:pt x="437" y="0"/>
                      </a:moveTo>
                      <a:cubicBezTo>
                        <a:pt x="190" y="0"/>
                        <a:pt x="1" y="189"/>
                        <a:pt x="1" y="436"/>
                      </a:cubicBezTo>
                      <a:cubicBezTo>
                        <a:pt x="1" y="669"/>
                        <a:pt x="190" y="873"/>
                        <a:pt x="437" y="873"/>
                      </a:cubicBezTo>
                      <a:cubicBezTo>
                        <a:pt x="684" y="873"/>
                        <a:pt x="874" y="669"/>
                        <a:pt x="874" y="436"/>
                      </a:cubicBezTo>
                      <a:cubicBezTo>
                        <a:pt x="874" y="189"/>
                        <a:pt x="684" y="0"/>
                        <a:pt x="43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468;p22">
                  <a:extLst>
                    <a:ext uri="{FF2B5EF4-FFF2-40B4-BE49-F238E27FC236}">
                      <a16:creationId xmlns:a16="http://schemas.microsoft.com/office/drawing/2014/main" id="{8AFA5603-5213-2F2F-45E1-7454243397D8}"/>
                    </a:ext>
                  </a:extLst>
                </p:cNvPr>
                <p:cNvSpPr/>
                <p:nvPr/>
              </p:nvSpPr>
              <p:spPr>
                <a:xfrm>
                  <a:off x="5250390" y="1373610"/>
                  <a:ext cx="67145" cy="60787"/>
                </a:xfrm>
                <a:custGeom>
                  <a:avLst/>
                  <a:gdLst/>
                  <a:ahLst/>
                  <a:cxnLst/>
                  <a:rect l="l" t="t" r="r" b="b"/>
                  <a:pathLst>
                    <a:path w="961" h="870" extrusionOk="0">
                      <a:moveTo>
                        <a:pt x="479" y="0"/>
                      </a:moveTo>
                      <a:cubicBezTo>
                        <a:pt x="284" y="0"/>
                        <a:pt x="108" y="135"/>
                        <a:pt x="59" y="333"/>
                      </a:cubicBezTo>
                      <a:cubicBezTo>
                        <a:pt x="1" y="566"/>
                        <a:pt x="146" y="799"/>
                        <a:pt x="379" y="857"/>
                      </a:cubicBezTo>
                      <a:cubicBezTo>
                        <a:pt x="414" y="865"/>
                        <a:pt x="448" y="870"/>
                        <a:pt x="482" y="870"/>
                      </a:cubicBezTo>
                      <a:cubicBezTo>
                        <a:pt x="677" y="870"/>
                        <a:pt x="853" y="735"/>
                        <a:pt x="902" y="537"/>
                      </a:cubicBezTo>
                      <a:cubicBezTo>
                        <a:pt x="961" y="304"/>
                        <a:pt x="815" y="71"/>
                        <a:pt x="582" y="13"/>
                      </a:cubicBezTo>
                      <a:cubicBezTo>
                        <a:pt x="548" y="5"/>
                        <a:pt x="513" y="0"/>
                        <a:pt x="47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469;p22">
                  <a:extLst>
                    <a:ext uri="{FF2B5EF4-FFF2-40B4-BE49-F238E27FC236}">
                      <a16:creationId xmlns:a16="http://schemas.microsoft.com/office/drawing/2014/main" id="{7E3F5002-03D4-0217-966D-1898335D52B3}"/>
                    </a:ext>
                  </a:extLst>
                </p:cNvPr>
                <p:cNvSpPr/>
                <p:nvPr/>
              </p:nvSpPr>
              <p:spPr>
                <a:xfrm>
                  <a:off x="5135595" y="1372423"/>
                  <a:ext cx="60997" cy="61066"/>
                </a:xfrm>
                <a:custGeom>
                  <a:avLst/>
                  <a:gdLst/>
                  <a:ahLst/>
                  <a:cxnLst/>
                  <a:rect l="l" t="t" r="r" b="b"/>
                  <a:pathLst>
                    <a:path w="873" h="874" extrusionOk="0">
                      <a:moveTo>
                        <a:pt x="411" y="0"/>
                      </a:moveTo>
                      <a:cubicBezTo>
                        <a:pt x="189" y="0"/>
                        <a:pt x="0" y="185"/>
                        <a:pt x="0" y="437"/>
                      </a:cubicBezTo>
                      <a:cubicBezTo>
                        <a:pt x="0" y="670"/>
                        <a:pt x="189" y="874"/>
                        <a:pt x="437" y="874"/>
                      </a:cubicBezTo>
                      <a:cubicBezTo>
                        <a:pt x="669" y="874"/>
                        <a:pt x="873" y="670"/>
                        <a:pt x="873" y="437"/>
                      </a:cubicBezTo>
                      <a:cubicBezTo>
                        <a:pt x="873" y="205"/>
                        <a:pt x="669" y="1"/>
                        <a:pt x="437" y="1"/>
                      </a:cubicBezTo>
                      <a:cubicBezTo>
                        <a:pt x="428" y="1"/>
                        <a:pt x="420" y="0"/>
                        <a:pt x="41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470;p22">
                  <a:extLst>
                    <a:ext uri="{FF2B5EF4-FFF2-40B4-BE49-F238E27FC236}">
                      <a16:creationId xmlns:a16="http://schemas.microsoft.com/office/drawing/2014/main" id="{97A80F5B-FCBE-6EFB-A2B8-71FFE6E9B4F9}"/>
                    </a:ext>
                  </a:extLst>
                </p:cNvPr>
                <p:cNvSpPr/>
                <p:nvPr/>
              </p:nvSpPr>
              <p:spPr>
                <a:xfrm>
                  <a:off x="4332796" y="1419235"/>
                  <a:ext cx="336424" cy="289681"/>
                </a:xfrm>
                <a:custGeom>
                  <a:avLst/>
                  <a:gdLst/>
                  <a:ahLst/>
                  <a:cxnLst/>
                  <a:rect l="l" t="t" r="r" b="b"/>
                  <a:pathLst>
                    <a:path w="4815" h="4146" extrusionOk="0">
                      <a:moveTo>
                        <a:pt x="699" y="0"/>
                      </a:moveTo>
                      <a:cubicBezTo>
                        <a:pt x="320" y="0"/>
                        <a:pt x="0" y="306"/>
                        <a:pt x="0" y="713"/>
                      </a:cubicBezTo>
                      <a:lnTo>
                        <a:pt x="0" y="2560"/>
                      </a:lnTo>
                      <a:cubicBezTo>
                        <a:pt x="0" y="2909"/>
                        <a:pt x="248" y="3185"/>
                        <a:pt x="582" y="3200"/>
                      </a:cubicBezTo>
                      <a:lnTo>
                        <a:pt x="1120" y="4145"/>
                      </a:lnTo>
                      <a:lnTo>
                        <a:pt x="1120" y="3171"/>
                      </a:lnTo>
                      <a:lnTo>
                        <a:pt x="4102" y="3171"/>
                      </a:lnTo>
                      <a:cubicBezTo>
                        <a:pt x="4495" y="3171"/>
                        <a:pt x="4815" y="2851"/>
                        <a:pt x="4815" y="2458"/>
                      </a:cubicBezTo>
                      <a:lnTo>
                        <a:pt x="4815" y="727"/>
                      </a:lnTo>
                      <a:cubicBezTo>
                        <a:pt x="4815" y="349"/>
                        <a:pt x="4495" y="15"/>
                        <a:pt x="4102" y="0"/>
                      </a:cubicBezTo>
                      <a:close/>
                    </a:path>
                  </a:pathLst>
                </a:custGeom>
                <a:solidFill>
                  <a:srgbClr val="4FD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471;p22">
                  <a:extLst>
                    <a:ext uri="{FF2B5EF4-FFF2-40B4-BE49-F238E27FC236}">
                      <a16:creationId xmlns:a16="http://schemas.microsoft.com/office/drawing/2014/main" id="{D1F6D935-9ACD-8005-694F-CF82B67A3386}"/>
                    </a:ext>
                  </a:extLst>
                </p:cNvPr>
                <p:cNvSpPr/>
                <p:nvPr/>
              </p:nvSpPr>
              <p:spPr>
                <a:xfrm>
                  <a:off x="4554352" y="1516773"/>
                  <a:ext cx="40664" cy="40734"/>
                </a:xfrm>
                <a:custGeom>
                  <a:avLst/>
                  <a:gdLst/>
                  <a:ahLst/>
                  <a:cxnLst/>
                  <a:rect l="l" t="t" r="r" b="b"/>
                  <a:pathLst>
                    <a:path w="582" h="583" extrusionOk="0">
                      <a:moveTo>
                        <a:pt x="291" y="0"/>
                      </a:moveTo>
                      <a:cubicBezTo>
                        <a:pt x="131" y="0"/>
                        <a:pt x="0" y="131"/>
                        <a:pt x="0" y="291"/>
                      </a:cubicBezTo>
                      <a:cubicBezTo>
                        <a:pt x="0" y="466"/>
                        <a:pt x="131" y="582"/>
                        <a:pt x="291" y="582"/>
                      </a:cubicBezTo>
                      <a:cubicBezTo>
                        <a:pt x="465" y="582"/>
                        <a:pt x="582" y="466"/>
                        <a:pt x="582" y="291"/>
                      </a:cubicBezTo>
                      <a:cubicBezTo>
                        <a:pt x="582" y="131"/>
                        <a:pt x="465" y="0"/>
                        <a:pt x="29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472;p22">
                  <a:extLst>
                    <a:ext uri="{FF2B5EF4-FFF2-40B4-BE49-F238E27FC236}">
                      <a16:creationId xmlns:a16="http://schemas.microsoft.com/office/drawing/2014/main" id="{0B60814E-C0E4-2C07-0834-E215094A3F39}"/>
                    </a:ext>
                  </a:extLst>
                </p:cNvPr>
                <p:cNvSpPr/>
                <p:nvPr/>
              </p:nvSpPr>
              <p:spPr>
                <a:xfrm>
                  <a:off x="4476098" y="1518100"/>
                  <a:ext cx="44787" cy="40804"/>
                </a:xfrm>
                <a:custGeom>
                  <a:avLst/>
                  <a:gdLst/>
                  <a:ahLst/>
                  <a:cxnLst/>
                  <a:rect l="l" t="t" r="r" b="b"/>
                  <a:pathLst>
                    <a:path w="641" h="584" extrusionOk="0">
                      <a:moveTo>
                        <a:pt x="318" y="0"/>
                      </a:moveTo>
                      <a:cubicBezTo>
                        <a:pt x="185" y="0"/>
                        <a:pt x="66" y="94"/>
                        <a:pt x="29" y="229"/>
                      </a:cubicBezTo>
                      <a:cubicBezTo>
                        <a:pt x="0" y="389"/>
                        <a:pt x="102" y="534"/>
                        <a:pt x="247" y="578"/>
                      </a:cubicBezTo>
                      <a:cubicBezTo>
                        <a:pt x="268" y="581"/>
                        <a:pt x="288" y="583"/>
                        <a:pt x="309" y="583"/>
                      </a:cubicBezTo>
                      <a:cubicBezTo>
                        <a:pt x="446" y="583"/>
                        <a:pt x="571" y="499"/>
                        <a:pt x="596" y="360"/>
                      </a:cubicBezTo>
                      <a:cubicBezTo>
                        <a:pt x="640" y="200"/>
                        <a:pt x="538" y="40"/>
                        <a:pt x="393" y="11"/>
                      </a:cubicBezTo>
                      <a:cubicBezTo>
                        <a:pt x="368" y="4"/>
                        <a:pt x="342" y="0"/>
                        <a:pt x="3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473;p22">
                  <a:extLst>
                    <a:ext uri="{FF2B5EF4-FFF2-40B4-BE49-F238E27FC236}">
                      <a16:creationId xmlns:a16="http://schemas.microsoft.com/office/drawing/2014/main" id="{080D2741-4005-68D4-BB8B-B251B52497DE}"/>
                    </a:ext>
                  </a:extLst>
                </p:cNvPr>
                <p:cNvSpPr/>
                <p:nvPr/>
              </p:nvSpPr>
              <p:spPr>
                <a:xfrm>
                  <a:off x="4399870" y="1516773"/>
                  <a:ext cx="40734" cy="40734"/>
                </a:xfrm>
                <a:custGeom>
                  <a:avLst/>
                  <a:gdLst/>
                  <a:ahLst/>
                  <a:cxnLst/>
                  <a:rect l="l" t="t" r="r" b="b"/>
                  <a:pathLst>
                    <a:path w="583" h="583" extrusionOk="0">
                      <a:moveTo>
                        <a:pt x="291" y="0"/>
                      </a:moveTo>
                      <a:cubicBezTo>
                        <a:pt x="131" y="0"/>
                        <a:pt x="0" y="131"/>
                        <a:pt x="0" y="291"/>
                      </a:cubicBezTo>
                      <a:cubicBezTo>
                        <a:pt x="0" y="466"/>
                        <a:pt x="131" y="582"/>
                        <a:pt x="291" y="582"/>
                      </a:cubicBezTo>
                      <a:cubicBezTo>
                        <a:pt x="451" y="582"/>
                        <a:pt x="582" y="466"/>
                        <a:pt x="582" y="291"/>
                      </a:cubicBezTo>
                      <a:cubicBezTo>
                        <a:pt x="582" y="131"/>
                        <a:pt x="451" y="0"/>
                        <a:pt x="29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474;p22">
                  <a:extLst>
                    <a:ext uri="{FF2B5EF4-FFF2-40B4-BE49-F238E27FC236}">
                      <a16:creationId xmlns:a16="http://schemas.microsoft.com/office/drawing/2014/main" id="{5C953AFC-561A-CA85-59A4-13A1E08C5923}"/>
                    </a:ext>
                  </a:extLst>
                </p:cNvPr>
                <p:cNvSpPr/>
                <p:nvPr/>
              </p:nvSpPr>
              <p:spPr>
                <a:xfrm>
                  <a:off x="3277000" y="2023815"/>
                  <a:ext cx="336424" cy="289681"/>
                </a:xfrm>
                <a:custGeom>
                  <a:avLst/>
                  <a:gdLst/>
                  <a:ahLst/>
                  <a:cxnLst/>
                  <a:rect l="l" t="t" r="r" b="b"/>
                  <a:pathLst>
                    <a:path w="4815" h="4146" extrusionOk="0">
                      <a:moveTo>
                        <a:pt x="713" y="1"/>
                      </a:moveTo>
                      <a:cubicBezTo>
                        <a:pt x="320" y="1"/>
                        <a:pt x="0" y="306"/>
                        <a:pt x="0" y="714"/>
                      </a:cubicBezTo>
                      <a:lnTo>
                        <a:pt x="0" y="2561"/>
                      </a:lnTo>
                      <a:cubicBezTo>
                        <a:pt x="0" y="2910"/>
                        <a:pt x="262" y="3186"/>
                        <a:pt x="582" y="3201"/>
                      </a:cubicBezTo>
                      <a:lnTo>
                        <a:pt x="1135" y="4146"/>
                      </a:lnTo>
                      <a:lnTo>
                        <a:pt x="1135" y="3171"/>
                      </a:lnTo>
                      <a:lnTo>
                        <a:pt x="4102" y="3171"/>
                      </a:lnTo>
                      <a:cubicBezTo>
                        <a:pt x="4494" y="3171"/>
                        <a:pt x="4814" y="2852"/>
                        <a:pt x="4814" y="2459"/>
                      </a:cubicBezTo>
                      <a:lnTo>
                        <a:pt x="4814" y="728"/>
                      </a:lnTo>
                      <a:cubicBezTo>
                        <a:pt x="4814" y="335"/>
                        <a:pt x="4494" y="15"/>
                        <a:pt x="4102" y="1"/>
                      </a:cubicBezTo>
                      <a:close/>
                    </a:path>
                  </a:pathLst>
                </a:custGeom>
                <a:solidFill>
                  <a:srgbClr val="0EB1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475;p22">
                  <a:extLst>
                    <a:ext uri="{FF2B5EF4-FFF2-40B4-BE49-F238E27FC236}">
                      <a16:creationId xmlns:a16="http://schemas.microsoft.com/office/drawing/2014/main" id="{BB8E9394-68D5-2565-6FD6-64B7DF5D57B2}"/>
                    </a:ext>
                  </a:extLst>
                </p:cNvPr>
                <p:cNvSpPr/>
                <p:nvPr/>
              </p:nvSpPr>
              <p:spPr>
                <a:xfrm>
                  <a:off x="3499534" y="2120375"/>
                  <a:ext cx="40734" cy="40734"/>
                </a:xfrm>
                <a:custGeom>
                  <a:avLst/>
                  <a:gdLst/>
                  <a:ahLst/>
                  <a:cxnLst/>
                  <a:rect l="l" t="t" r="r" b="b"/>
                  <a:pathLst>
                    <a:path w="583" h="583" extrusionOk="0">
                      <a:moveTo>
                        <a:pt x="291" y="1"/>
                      </a:moveTo>
                      <a:cubicBezTo>
                        <a:pt x="131" y="1"/>
                        <a:pt x="0" y="131"/>
                        <a:pt x="0" y="291"/>
                      </a:cubicBezTo>
                      <a:cubicBezTo>
                        <a:pt x="0" y="451"/>
                        <a:pt x="131" y="582"/>
                        <a:pt x="291" y="582"/>
                      </a:cubicBezTo>
                      <a:cubicBezTo>
                        <a:pt x="451" y="582"/>
                        <a:pt x="582" y="451"/>
                        <a:pt x="582" y="291"/>
                      </a:cubicBezTo>
                      <a:cubicBezTo>
                        <a:pt x="582" y="131"/>
                        <a:pt x="451" y="1"/>
                        <a:pt x="29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476;p22">
                  <a:extLst>
                    <a:ext uri="{FF2B5EF4-FFF2-40B4-BE49-F238E27FC236}">
                      <a16:creationId xmlns:a16="http://schemas.microsoft.com/office/drawing/2014/main" id="{30B84D70-9217-D665-EC0D-5A1B3E7075B3}"/>
                    </a:ext>
                  </a:extLst>
                </p:cNvPr>
                <p:cNvSpPr/>
                <p:nvPr/>
              </p:nvSpPr>
              <p:spPr>
                <a:xfrm>
                  <a:off x="3420232" y="2121004"/>
                  <a:ext cx="44787" cy="40804"/>
                </a:xfrm>
                <a:custGeom>
                  <a:avLst/>
                  <a:gdLst/>
                  <a:ahLst/>
                  <a:cxnLst/>
                  <a:rect l="l" t="t" r="r" b="b"/>
                  <a:pathLst>
                    <a:path w="641" h="584" extrusionOk="0">
                      <a:moveTo>
                        <a:pt x="323" y="1"/>
                      </a:moveTo>
                      <a:cubicBezTo>
                        <a:pt x="195" y="1"/>
                        <a:pt x="68" y="85"/>
                        <a:pt x="30" y="224"/>
                      </a:cubicBezTo>
                      <a:cubicBezTo>
                        <a:pt x="1" y="384"/>
                        <a:pt x="88" y="544"/>
                        <a:pt x="248" y="573"/>
                      </a:cubicBezTo>
                      <a:cubicBezTo>
                        <a:pt x="273" y="580"/>
                        <a:pt x="299" y="583"/>
                        <a:pt x="323" y="583"/>
                      </a:cubicBezTo>
                      <a:cubicBezTo>
                        <a:pt x="455" y="583"/>
                        <a:pt x="573" y="490"/>
                        <a:pt x="597" y="355"/>
                      </a:cubicBezTo>
                      <a:cubicBezTo>
                        <a:pt x="641" y="210"/>
                        <a:pt x="539" y="50"/>
                        <a:pt x="379" y="6"/>
                      </a:cubicBezTo>
                      <a:cubicBezTo>
                        <a:pt x="360" y="2"/>
                        <a:pt x="342" y="1"/>
                        <a:pt x="32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477;p22">
                  <a:extLst>
                    <a:ext uri="{FF2B5EF4-FFF2-40B4-BE49-F238E27FC236}">
                      <a16:creationId xmlns:a16="http://schemas.microsoft.com/office/drawing/2014/main" id="{990FA8A8-8F10-CA10-286F-9B44B45C8C57}"/>
                    </a:ext>
                  </a:extLst>
                </p:cNvPr>
                <p:cNvSpPr/>
                <p:nvPr/>
              </p:nvSpPr>
              <p:spPr>
                <a:xfrm>
                  <a:off x="3667220" y="1494834"/>
                  <a:ext cx="355708" cy="312179"/>
                </a:xfrm>
                <a:custGeom>
                  <a:avLst/>
                  <a:gdLst/>
                  <a:ahLst/>
                  <a:cxnLst/>
                  <a:rect l="l" t="t" r="r" b="b"/>
                  <a:pathLst>
                    <a:path w="5091" h="4468" extrusionOk="0">
                      <a:moveTo>
                        <a:pt x="2542" y="1"/>
                      </a:moveTo>
                      <a:cubicBezTo>
                        <a:pt x="1823" y="1"/>
                        <a:pt x="1120" y="347"/>
                        <a:pt x="684" y="983"/>
                      </a:cubicBezTo>
                      <a:cubicBezTo>
                        <a:pt x="0" y="2002"/>
                        <a:pt x="262" y="3398"/>
                        <a:pt x="1280" y="4081"/>
                      </a:cubicBezTo>
                      <a:cubicBezTo>
                        <a:pt x="1667" y="4343"/>
                        <a:pt x="2104" y="4468"/>
                        <a:pt x="2535" y="4468"/>
                      </a:cubicBezTo>
                      <a:cubicBezTo>
                        <a:pt x="3253" y="4468"/>
                        <a:pt x="3956" y="4121"/>
                        <a:pt x="4392" y="3485"/>
                      </a:cubicBezTo>
                      <a:cubicBezTo>
                        <a:pt x="5091" y="2467"/>
                        <a:pt x="4814" y="1071"/>
                        <a:pt x="3796" y="387"/>
                      </a:cubicBezTo>
                      <a:cubicBezTo>
                        <a:pt x="3409" y="125"/>
                        <a:pt x="2973" y="1"/>
                        <a:pt x="2542" y="1"/>
                      </a:cubicBezTo>
                      <a:close/>
                    </a:path>
                  </a:pathLst>
                </a:custGeom>
                <a:solidFill>
                  <a:srgbClr val="4FD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478;p22">
                  <a:extLst>
                    <a:ext uri="{FF2B5EF4-FFF2-40B4-BE49-F238E27FC236}">
                      <a16:creationId xmlns:a16="http://schemas.microsoft.com/office/drawing/2014/main" id="{8C57D9F2-D1E7-637E-E46B-AF9A6EF08027}"/>
                    </a:ext>
                  </a:extLst>
                </p:cNvPr>
                <p:cNvSpPr/>
                <p:nvPr/>
              </p:nvSpPr>
              <p:spPr>
                <a:xfrm>
                  <a:off x="3750504" y="1600546"/>
                  <a:ext cx="189068" cy="134779"/>
                </a:xfrm>
                <a:custGeom>
                  <a:avLst/>
                  <a:gdLst/>
                  <a:ahLst/>
                  <a:cxnLst/>
                  <a:rect l="l" t="t" r="r" b="b"/>
                  <a:pathLst>
                    <a:path w="2706" h="1929" extrusionOk="0">
                      <a:moveTo>
                        <a:pt x="697" y="1"/>
                      </a:moveTo>
                      <a:cubicBezTo>
                        <a:pt x="512" y="1"/>
                        <a:pt x="329" y="83"/>
                        <a:pt x="204" y="241"/>
                      </a:cubicBezTo>
                      <a:cubicBezTo>
                        <a:pt x="1" y="518"/>
                        <a:pt x="44" y="910"/>
                        <a:pt x="321" y="1128"/>
                      </a:cubicBezTo>
                      <a:lnTo>
                        <a:pt x="1353" y="1928"/>
                      </a:lnTo>
                      <a:lnTo>
                        <a:pt x="2371" y="1128"/>
                      </a:lnTo>
                      <a:lnTo>
                        <a:pt x="2386" y="1128"/>
                      </a:lnTo>
                      <a:cubicBezTo>
                        <a:pt x="2662" y="910"/>
                        <a:pt x="2706" y="518"/>
                        <a:pt x="2488" y="241"/>
                      </a:cubicBezTo>
                      <a:cubicBezTo>
                        <a:pt x="2363" y="83"/>
                        <a:pt x="2180" y="1"/>
                        <a:pt x="1995" y="1"/>
                      </a:cubicBezTo>
                      <a:cubicBezTo>
                        <a:pt x="1858" y="1"/>
                        <a:pt x="1719" y="46"/>
                        <a:pt x="1601" y="139"/>
                      </a:cubicBezTo>
                      <a:lnTo>
                        <a:pt x="1353" y="329"/>
                      </a:lnTo>
                      <a:lnTo>
                        <a:pt x="1092" y="139"/>
                      </a:lnTo>
                      <a:cubicBezTo>
                        <a:pt x="974" y="46"/>
                        <a:pt x="834" y="1"/>
                        <a:pt x="69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479;p22">
                  <a:extLst>
                    <a:ext uri="{FF2B5EF4-FFF2-40B4-BE49-F238E27FC236}">
                      <a16:creationId xmlns:a16="http://schemas.microsoft.com/office/drawing/2014/main" id="{230AFC7C-BFCC-F4DC-02B3-51F1204B4DED}"/>
                    </a:ext>
                  </a:extLst>
                </p:cNvPr>
                <p:cNvSpPr/>
                <p:nvPr/>
              </p:nvSpPr>
              <p:spPr>
                <a:xfrm>
                  <a:off x="4985166" y="983250"/>
                  <a:ext cx="185016" cy="182990"/>
                </a:xfrm>
                <a:custGeom>
                  <a:avLst/>
                  <a:gdLst/>
                  <a:ahLst/>
                  <a:cxnLst/>
                  <a:rect l="l" t="t" r="r" b="b"/>
                  <a:pathLst>
                    <a:path w="2648" h="2619" extrusionOk="0">
                      <a:moveTo>
                        <a:pt x="1339" y="1"/>
                      </a:moveTo>
                      <a:cubicBezTo>
                        <a:pt x="626" y="1"/>
                        <a:pt x="30" y="568"/>
                        <a:pt x="15" y="1295"/>
                      </a:cubicBezTo>
                      <a:cubicBezTo>
                        <a:pt x="1" y="2022"/>
                        <a:pt x="582" y="2619"/>
                        <a:pt x="1310" y="2619"/>
                      </a:cubicBezTo>
                      <a:cubicBezTo>
                        <a:pt x="1319" y="2619"/>
                        <a:pt x="1328" y="2619"/>
                        <a:pt x="1336" y="2619"/>
                      </a:cubicBezTo>
                      <a:cubicBezTo>
                        <a:pt x="2037" y="2619"/>
                        <a:pt x="2619" y="2057"/>
                        <a:pt x="2633" y="1339"/>
                      </a:cubicBezTo>
                      <a:cubicBezTo>
                        <a:pt x="2648" y="612"/>
                        <a:pt x="2066" y="15"/>
                        <a:pt x="1339" y="1"/>
                      </a:cubicBezTo>
                      <a:close/>
                    </a:path>
                  </a:pathLst>
                </a:custGeom>
                <a:solidFill>
                  <a:srgbClr val="4FD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480;p22">
                  <a:extLst>
                    <a:ext uri="{FF2B5EF4-FFF2-40B4-BE49-F238E27FC236}">
                      <a16:creationId xmlns:a16="http://schemas.microsoft.com/office/drawing/2014/main" id="{2845C3F6-ED9B-50E2-9918-D06A8D457EFF}"/>
                    </a:ext>
                  </a:extLst>
                </p:cNvPr>
                <p:cNvSpPr/>
                <p:nvPr/>
              </p:nvSpPr>
              <p:spPr>
                <a:xfrm>
                  <a:off x="5024782" y="1041870"/>
                  <a:ext cx="107809" cy="78674"/>
                </a:xfrm>
                <a:custGeom>
                  <a:avLst/>
                  <a:gdLst/>
                  <a:ahLst/>
                  <a:cxnLst/>
                  <a:rect l="l" t="t" r="r" b="b"/>
                  <a:pathLst>
                    <a:path w="1543" h="1126" extrusionOk="0">
                      <a:moveTo>
                        <a:pt x="410" y="0"/>
                      </a:moveTo>
                      <a:cubicBezTo>
                        <a:pt x="297" y="0"/>
                        <a:pt x="192" y="50"/>
                        <a:pt x="132" y="136"/>
                      </a:cubicBezTo>
                      <a:cubicBezTo>
                        <a:pt x="1" y="296"/>
                        <a:pt x="45" y="529"/>
                        <a:pt x="175" y="645"/>
                      </a:cubicBezTo>
                      <a:lnTo>
                        <a:pt x="175" y="660"/>
                      </a:lnTo>
                      <a:lnTo>
                        <a:pt x="786" y="1125"/>
                      </a:lnTo>
                      <a:lnTo>
                        <a:pt x="1383" y="660"/>
                      </a:lnTo>
                      <a:cubicBezTo>
                        <a:pt x="1528" y="529"/>
                        <a:pt x="1543" y="296"/>
                        <a:pt x="1412" y="136"/>
                      </a:cubicBezTo>
                      <a:cubicBezTo>
                        <a:pt x="1344" y="52"/>
                        <a:pt x="1242" y="6"/>
                        <a:pt x="1139" y="6"/>
                      </a:cubicBezTo>
                      <a:cubicBezTo>
                        <a:pt x="1066" y="6"/>
                        <a:pt x="992" y="30"/>
                        <a:pt x="932" y="78"/>
                      </a:cubicBezTo>
                      <a:lnTo>
                        <a:pt x="786" y="209"/>
                      </a:lnTo>
                      <a:lnTo>
                        <a:pt x="641" y="78"/>
                      </a:lnTo>
                      <a:cubicBezTo>
                        <a:pt x="569" y="24"/>
                        <a:pt x="488" y="0"/>
                        <a:pt x="41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481;p22">
                  <a:extLst>
                    <a:ext uri="{FF2B5EF4-FFF2-40B4-BE49-F238E27FC236}">
                      <a16:creationId xmlns:a16="http://schemas.microsoft.com/office/drawing/2014/main" id="{7DA61F56-96C3-6436-A5EC-A5DBD2FD96B6}"/>
                    </a:ext>
                  </a:extLst>
                </p:cNvPr>
                <p:cNvSpPr/>
                <p:nvPr/>
              </p:nvSpPr>
              <p:spPr>
                <a:xfrm>
                  <a:off x="4018803" y="1965754"/>
                  <a:ext cx="197173" cy="183339"/>
                </a:xfrm>
                <a:custGeom>
                  <a:avLst/>
                  <a:gdLst/>
                  <a:ahLst/>
                  <a:cxnLst/>
                  <a:rect l="l" t="t" r="r" b="b"/>
                  <a:pathLst>
                    <a:path w="2822" h="2624" extrusionOk="0">
                      <a:moveTo>
                        <a:pt x="1401" y="0"/>
                      </a:moveTo>
                      <a:cubicBezTo>
                        <a:pt x="773" y="0"/>
                        <a:pt x="221" y="453"/>
                        <a:pt x="117" y="1094"/>
                      </a:cubicBezTo>
                      <a:cubicBezTo>
                        <a:pt x="0" y="1821"/>
                        <a:pt x="480" y="2490"/>
                        <a:pt x="1193" y="2606"/>
                      </a:cubicBezTo>
                      <a:cubicBezTo>
                        <a:pt x="1263" y="2618"/>
                        <a:pt x="1333" y="2623"/>
                        <a:pt x="1402" y="2623"/>
                      </a:cubicBezTo>
                      <a:cubicBezTo>
                        <a:pt x="2035" y="2623"/>
                        <a:pt x="2601" y="2158"/>
                        <a:pt x="2706" y="1515"/>
                      </a:cubicBezTo>
                      <a:cubicBezTo>
                        <a:pt x="2822" y="803"/>
                        <a:pt x="2327" y="134"/>
                        <a:pt x="1615" y="17"/>
                      </a:cubicBezTo>
                      <a:cubicBezTo>
                        <a:pt x="1543" y="6"/>
                        <a:pt x="1472" y="0"/>
                        <a:pt x="1401" y="0"/>
                      </a:cubicBezTo>
                      <a:close/>
                    </a:path>
                  </a:pathLst>
                </a:custGeom>
                <a:solidFill>
                  <a:srgbClr val="48BA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482;p22">
                  <a:extLst>
                    <a:ext uri="{FF2B5EF4-FFF2-40B4-BE49-F238E27FC236}">
                      <a16:creationId xmlns:a16="http://schemas.microsoft.com/office/drawing/2014/main" id="{72C7F466-990E-3251-D543-62B7C19FA40B}"/>
                    </a:ext>
                  </a:extLst>
                </p:cNvPr>
                <p:cNvSpPr/>
                <p:nvPr/>
              </p:nvSpPr>
              <p:spPr>
                <a:xfrm>
                  <a:off x="4060445" y="2028217"/>
                  <a:ext cx="110814" cy="77975"/>
                </a:xfrm>
                <a:custGeom>
                  <a:avLst/>
                  <a:gdLst/>
                  <a:ahLst/>
                  <a:cxnLst/>
                  <a:rect l="l" t="t" r="r" b="b"/>
                  <a:pathLst>
                    <a:path w="1586" h="1116" extrusionOk="0">
                      <a:moveTo>
                        <a:pt x="429" y="1"/>
                      </a:moveTo>
                      <a:cubicBezTo>
                        <a:pt x="323" y="1"/>
                        <a:pt x="215" y="50"/>
                        <a:pt x="132" y="141"/>
                      </a:cubicBezTo>
                      <a:cubicBezTo>
                        <a:pt x="1" y="301"/>
                        <a:pt x="30" y="520"/>
                        <a:pt x="190" y="665"/>
                      </a:cubicBezTo>
                      <a:cubicBezTo>
                        <a:pt x="190" y="651"/>
                        <a:pt x="190" y="651"/>
                        <a:pt x="204" y="651"/>
                      </a:cubicBezTo>
                      <a:lnTo>
                        <a:pt x="801" y="1116"/>
                      </a:lnTo>
                      <a:lnTo>
                        <a:pt x="1397" y="651"/>
                      </a:lnTo>
                      <a:cubicBezTo>
                        <a:pt x="1571" y="520"/>
                        <a:pt x="1586" y="287"/>
                        <a:pt x="1455" y="141"/>
                      </a:cubicBezTo>
                      <a:cubicBezTo>
                        <a:pt x="1380" y="50"/>
                        <a:pt x="1271" y="1"/>
                        <a:pt x="1165" y="1"/>
                      </a:cubicBezTo>
                      <a:cubicBezTo>
                        <a:pt x="1086" y="1"/>
                        <a:pt x="1008" y="28"/>
                        <a:pt x="946" y="83"/>
                      </a:cubicBezTo>
                      <a:lnTo>
                        <a:pt x="801" y="214"/>
                      </a:lnTo>
                      <a:lnTo>
                        <a:pt x="655" y="83"/>
                      </a:lnTo>
                      <a:cubicBezTo>
                        <a:pt x="587" y="28"/>
                        <a:pt x="508" y="1"/>
                        <a:pt x="42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483;p22">
                  <a:extLst>
                    <a:ext uri="{FF2B5EF4-FFF2-40B4-BE49-F238E27FC236}">
                      <a16:creationId xmlns:a16="http://schemas.microsoft.com/office/drawing/2014/main" id="{A26B447C-463A-A9EC-38C5-70A9DD662140}"/>
                    </a:ext>
                  </a:extLst>
                </p:cNvPr>
                <p:cNvSpPr/>
                <p:nvPr/>
              </p:nvSpPr>
              <p:spPr>
                <a:xfrm>
                  <a:off x="5630480" y="2422490"/>
                  <a:ext cx="169714" cy="152526"/>
                </a:xfrm>
                <a:custGeom>
                  <a:avLst/>
                  <a:gdLst/>
                  <a:ahLst/>
                  <a:cxnLst/>
                  <a:rect l="l" t="t" r="r" b="b"/>
                  <a:pathLst>
                    <a:path w="2429" h="2183" extrusionOk="0">
                      <a:moveTo>
                        <a:pt x="1206" y="0"/>
                      </a:moveTo>
                      <a:cubicBezTo>
                        <a:pt x="909" y="0"/>
                        <a:pt x="615" y="121"/>
                        <a:pt x="407" y="360"/>
                      </a:cubicBezTo>
                      <a:cubicBezTo>
                        <a:pt x="0" y="811"/>
                        <a:pt x="29" y="1494"/>
                        <a:pt x="480" y="1901"/>
                      </a:cubicBezTo>
                      <a:cubicBezTo>
                        <a:pt x="690" y="2091"/>
                        <a:pt x="950" y="2183"/>
                        <a:pt x="1210" y="2183"/>
                      </a:cubicBezTo>
                      <a:cubicBezTo>
                        <a:pt x="1508" y="2183"/>
                        <a:pt x="1804" y="2062"/>
                        <a:pt x="2022" y="1829"/>
                      </a:cubicBezTo>
                      <a:cubicBezTo>
                        <a:pt x="2429" y="1378"/>
                        <a:pt x="2385" y="680"/>
                        <a:pt x="1949" y="287"/>
                      </a:cubicBezTo>
                      <a:cubicBezTo>
                        <a:pt x="1737" y="95"/>
                        <a:pt x="1470" y="0"/>
                        <a:pt x="1206" y="0"/>
                      </a:cubicBezTo>
                      <a:close/>
                    </a:path>
                  </a:pathLst>
                </a:custGeom>
                <a:solidFill>
                  <a:srgbClr val="4FD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484;p22">
                  <a:extLst>
                    <a:ext uri="{FF2B5EF4-FFF2-40B4-BE49-F238E27FC236}">
                      <a16:creationId xmlns:a16="http://schemas.microsoft.com/office/drawing/2014/main" id="{D244339D-70B5-E1EB-5D76-8044D6F47F2C}"/>
                    </a:ext>
                  </a:extLst>
                </p:cNvPr>
                <p:cNvSpPr/>
                <p:nvPr/>
              </p:nvSpPr>
              <p:spPr>
                <a:xfrm>
                  <a:off x="5666043" y="2473704"/>
                  <a:ext cx="94534" cy="67425"/>
                </a:xfrm>
                <a:custGeom>
                  <a:avLst/>
                  <a:gdLst/>
                  <a:ahLst/>
                  <a:cxnLst/>
                  <a:rect l="l" t="t" r="r" b="b"/>
                  <a:pathLst>
                    <a:path w="1353" h="965" extrusionOk="0">
                      <a:moveTo>
                        <a:pt x="351" y="0"/>
                      </a:moveTo>
                      <a:cubicBezTo>
                        <a:pt x="261" y="0"/>
                        <a:pt x="173" y="40"/>
                        <a:pt x="117" y="121"/>
                      </a:cubicBezTo>
                      <a:cubicBezTo>
                        <a:pt x="0" y="267"/>
                        <a:pt x="58" y="456"/>
                        <a:pt x="204" y="558"/>
                      </a:cubicBezTo>
                      <a:lnTo>
                        <a:pt x="698" y="965"/>
                      </a:lnTo>
                      <a:lnTo>
                        <a:pt x="1193" y="558"/>
                      </a:lnTo>
                      <a:cubicBezTo>
                        <a:pt x="1309" y="456"/>
                        <a:pt x="1353" y="267"/>
                        <a:pt x="1236" y="121"/>
                      </a:cubicBezTo>
                      <a:cubicBezTo>
                        <a:pt x="1180" y="40"/>
                        <a:pt x="1096" y="0"/>
                        <a:pt x="1008" y="0"/>
                      </a:cubicBezTo>
                      <a:cubicBezTo>
                        <a:pt x="938" y="0"/>
                        <a:pt x="865" y="26"/>
                        <a:pt x="800" y="78"/>
                      </a:cubicBezTo>
                      <a:lnTo>
                        <a:pt x="684" y="165"/>
                      </a:lnTo>
                      <a:lnTo>
                        <a:pt x="553" y="78"/>
                      </a:lnTo>
                      <a:cubicBezTo>
                        <a:pt x="495" y="26"/>
                        <a:pt x="422" y="0"/>
                        <a:pt x="35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485;p22">
                  <a:extLst>
                    <a:ext uri="{FF2B5EF4-FFF2-40B4-BE49-F238E27FC236}">
                      <a16:creationId xmlns:a16="http://schemas.microsoft.com/office/drawing/2014/main" id="{0565CFDF-7A25-0FF8-18A7-5A569467FDC0}"/>
                    </a:ext>
                  </a:extLst>
                </p:cNvPr>
                <p:cNvSpPr/>
                <p:nvPr/>
              </p:nvSpPr>
              <p:spPr>
                <a:xfrm>
                  <a:off x="4651889" y="1128299"/>
                  <a:ext cx="346555" cy="312529"/>
                </a:xfrm>
                <a:custGeom>
                  <a:avLst/>
                  <a:gdLst/>
                  <a:ahLst/>
                  <a:cxnLst/>
                  <a:rect l="l" t="t" r="r" b="b"/>
                  <a:pathLst>
                    <a:path w="4960" h="4473" extrusionOk="0">
                      <a:moveTo>
                        <a:pt x="2463" y="1"/>
                      </a:moveTo>
                      <a:cubicBezTo>
                        <a:pt x="1476" y="1"/>
                        <a:pt x="576" y="665"/>
                        <a:pt x="320" y="1677"/>
                      </a:cubicBezTo>
                      <a:cubicBezTo>
                        <a:pt x="0" y="2870"/>
                        <a:pt x="727" y="4091"/>
                        <a:pt x="1920" y="4397"/>
                      </a:cubicBezTo>
                      <a:cubicBezTo>
                        <a:pt x="2111" y="4448"/>
                        <a:pt x="2302" y="4472"/>
                        <a:pt x="2490" y="4472"/>
                      </a:cubicBezTo>
                      <a:cubicBezTo>
                        <a:pt x="3480" y="4472"/>
                        <a:pt x="4383" y="3799"/>
                        <a:pt x="4640" y="2797"/>
                      </a:cubicBezTo>
                      <a:cubicBezTo>
                        <a:pt x="4960" y="1604"/>
                        <a:pt x="4233" y="383"/>
                        <a:pt x="3040" y="77"/>
                      </a:cubicBezTo>
                      <a:cubicBezTo>
                        <a:pt x="2847" y="26"/>
                        <a:pt x="2653" y="1"/>
                        <a:pt x="2463" y="1"/>
                      </a:cubicBezTo>
                      <a:close/>
                    </a:path>
                  </a:pathLst>
                </a:custGeom>
                <a:solidFill>
                  <a:srgbClr val="0EB1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486;p22">
                  <a:extLst>
                    <a:ext uri="{FF2B5EF4-FFF2-40B4-BE49-F238E27FC236}">
                      <a16:creationId xmlns:a16="http://schemas.microsoft.com/office/drawing/2014/main" id="{C24784D3-21C9-3D57-36C8-E44302A63E7C}"/>
                    </a:ext>
                  </a:extLst>
                </p:cNvPr>
                <p:cNvSpPr/>
                <p:nvPr/>
              </p:nvSpPr>
              <p:spPr>
                <a:xfrm>
                  <a:off x="4739296" y="1198238"/>
                  <a:ext cx="170762" cy="170413"/>
                </a:xfrm>
                <a:custGeom>
                  <a:avLst/>
                  <a:gdLst/>
                  <a:ahLst/>
                  <a:cxnLst/>
                  <a:rect l="l" t="t" r="r" b="b"/>
                  <a:pathLst>
                    <a:path w="2444" h="2439" extrusionOk="0">
                      <a:moveTo>
                        <a:pt x="1280" y="851"/>
                      </a:moveTo>
                      <a:cubicBezTo>
                        <a:pt x="1353" y="851"/>
                        <a:pt x="1411" y="851"/>
                        <a:pt x="1469" y="880"/>
                      </a:cubicBezTo>
                      <a:lnTo>
                        <a:pt x="1454" y="1200"/>
                      </a:lnTo>
                      <a:cubicBezTo>
                        <a:pt x="1454" y="1316"/>
                        <a:pt x="1411" y="1418"/>
                        <a:pt x="1353" y="1505"/>
                      </a:cubicBezTo>
                      <a:cubicBezTo>
                        <a:pt x="1324" y="1563"/>
                        <a:pt x="1236" y="1607"/>
                        <a:pt x="1164" y="1607"/>
                      </a:cubicBezTo>
                      <a:cubicBezTo>
                        <a:pt x="989" y="1607"/>
                        <a:pt x="902" y="1505"/>
                        <a:pt x="902" y="1287"/>
                      </a:cubicBezTo>
                      <a:cubicBezTo>
                        <a:pt x="902" y="1171"/>
                        <a:pt x="945" y="1054"/>
                        <a:pt x="989" y="982"/>
                      </a:cubicBezTo>
                      <a:cubicBezTo>
                        <a:pt x="1062" y="894"/>
                        <a:pt x="1178" y="851"/>
                        <a:pt x="1280" y="851"/>
                      </a:cubicBezTo>
                      <a:close/>
                      <a:moveTo>
                        <a:pt x="1176" y="1"/>
                      </a:moveTo>
                      <a:cubicBezTo>
                        <a:pt x="978" y="1"/>
                        <a:pt x="782" y="68"/>
                        <a:pt x="596" y="167"/>
                      </a:cubicBezTo>
                      <a:cubicBezTo>
                        <a:pt x="407" y="269"/>
                        <a:pt x="247" y="443"/>
                        <a:pt x="145" y="633"/>
                      </a:cubicBezTo>
                      <a:cubicBezTo>
                        <a:pt x="29" y="836"/>
                        <a:pt x="0" y="1069"/>
                        <a:pt x="0" y="1316"/>
                      </a:cubicBezTo>
                      <a:cubicBezTo>
                        <a:pt x="0" y="1622"/>
                        <a:pt x="102" y="1927"/>
                        <a:pt x="320" y="2145"/>
                      </a:cubicBezTo>
                      <a:cubicBezTo>
                        <a:pt x="538" y="2349"/>
                        <a:pt x="829" y="2436"/>
                        <a:pt x="1222" y="2436"/>
                      </a:cubicBezTo>
                      <a:cubicBezTo>
                        <a:pt x="1251" y="2438"/>
                        <a:pt x="1280" y="2439"/>
                        <a:pt x="1310" y="2439"/>
                      </a:cubicBezTo>
                      <a:cubicBezTo>
                        <a:pt x="1516" y="2439"/>
                        <a:pt x="1729" y="2394"/>
                        <a:pt x="1920" y="2305"/>
                      </a:cubicBezTo>
                      <a:lnTo>
                        <a:pt x="1920" y="2014"/>
                      </a:lnTo>
                      <a:cubicBezTo>
                        <a:pt x="1804" y="2072"/>
                        <a:pt x="1673" y="2116"/>
                        <a:pt x="1542" y="2131"/>
                      </a:cubicBezTo>
                      <a:cubicBezTo>
                        <a:pt x="1411" y="2145"/>
                        <a:pt x="1309" y="2160"/>
                        <a:pt x="1178" y="2160"/>
                      </a:cubicBezTo>
                      <a:cubicBezTo>
                        <a:pt x="960" y="2160"/>
                        <a:pt x="727" y="2087"/>
                        <a:pt x="567" y="1927"/>
                      </a:cubicBezTo>
                      <a:cubicBezTo>
                        <a:pt x="422" y="1752"/>
                        <a:pt x="320" y="1534"/>
                        <a:pt x="349" y="1287"/>
                      </a:cubicBezTo>
                      <a:cubicBezTo>
                        <a:pt x="349" y="1112"/>
                        <a:pt x="378" y="909"/>
                        <a:pt x="465" y="749"/>
                      </a:cubicBezTo>
                      <a:cubicBezTo>
                        <a:pt x="538" y="589"/>
                        <a:pt x="669" y="458"/>
                        <a:pt x="815" y="385"/>
                      </a:cubicBezTo>
                      <a:cubicBezTo>
                        <a:pt x="974" y="298"/>
                        <a:pt x="1164" y="254"/>
                        <a:pt x="1338" y="254"/>
                      </a:cubicBezTo>
                      <a:cubicBezTo>
                        <a:pt x="1362" y="252"/>
                        <a:pt x="1387" y="251"/>
                        <a:pt x="1411" y="251"/>
                      </a:cubicBezTo>
                      <a:cubicBezTo>
                        <a:pt x="1532" y="251"/>
                        <a:pt x="1651" y="281"/>
                        <a:pt x="1760" y="342"/>
                      </a:cubicBezTo>
                      <a:cubicBezTo>
                        <a:pt x="1891" y="414"/>
                        <a:pt x="1978" y="516"/>
                        <a:pt x="2051" y="633"/>
                      </a:cubicBezTo>
                      <a:cubicBezTo>
                        <a:pt x="2109" y="763"/>
                        <a:pt x="2138" y="909"/>
                        <a:pt x="2138" y="1054"/>
                      </a:cubicBezTo>
                      <a:cubicBezTo>
                        <a:pt x="2138" y="1185"/>
                        <a:pt x="2123" y="1316"/>
                        <a:pt x="2094" y="1418"/>
                      </a:cubicBezTo>
                      <a:cubicBezTo>
                        <a:pt x="2065" y="1505"/>
                        <a:pt x="2022" y="1563"/>
                        <a:pt x="1949" y="1563"/>
                      </a:cubicBezTo>
                      <a:cubicBezTo>
                        <a:pt x="1847" y="1563"/>
                        <a:pt x="1818" y="1505"/>
                        <a:pt x="1818" y="1360"/>
                      </a:cubicBezTo>
                      <a:lnTo>
                        <a:pt x="1847" y="633"/>
                      </a:lnTo>
                      <a:cubicBezTo>
                        <a:pt x="1760" y="618"/>
                        <a:pt x="1687" y="603"/>
                        <a:pt x="1600" y="589"/>
                      </a:cubicBezTo>
                      <a:cubicBezTo>
                        <a:pt x="1484" y="589"/>
                        <a:pt x="1396" y="560"/>
                        <a:pt x="1309" y="560"/>
                      </a:cubicBezTo>
                      <a:cubicBezTo>
                        <a:pt x="1105" y="560"/>
                        <a:pt x="931" y="633"/>
                        <a:pt x="785" y="763"/>
                      </a:cubicBezTo>
                      <a:cubicBezTo>
                        <a:pt x="655" y="894"/>
                        <a:pt x="582" y="1098"/>
                        <a:pt x="582" y="1272"/>
                      </a:cubicBezTo>
                      <a:cubicBezTo>
                        <a:pt x="567" y="1432"/>
                        <a:pt x="611" y="1578"/>
                        <a:pt x="727" y="1709"/>
                      </a:cubicBezTo>
                      <a:cubicBezTo>
                        <a:pt x="829" y="1825"/>
                        <a:pt x="974" y="1869"/>
                        <a:pt x="1149" y="1869"/>
                      </a:cubicBezTo>
                      <a:cubicBezTo>
                        <a:pt x="1309" y="1869"/>
                        <a:pt x="1469" y="1796"/>
                        <a:pt x="1556" y="1680"/>
                      </a:cubicBezTo>
                      <a:lnTo>
                        <a:pt x="1585" y="1680"/>
                      </a:lnTo>
                      <a:cubicBezTo>
                        <a:pt x="1614" y="1723"/>
                        <a:pt x="1658" y="1782"/>
                        <a:pt x="1702" y="1825"/>
                      </a:cubicBezTo>
                      <a:cubicBezTo>
                        <a:pt x="1760" y="1854"/>
                        <a:pt x="1818" y="1869"/>
                        <a:pt x="1891" y="1869"/>
                      </a:cubicBezTo>
                      <a:cubicBezTo>
                        <a:pt x="1993" y="1869"/>
                        <a:pt x="2080" y="1840"/>
                        <a:pt x="2182" y="1767"/>
                      </a:cubicBezTo>
                      <a:cubicBezTo>
                        <a:pt x="2269" y="1694"/>
                        <a:pt x="2342" y="1607"/>
                        <a:pt x="2371" y="1491"/>
                      </a:cubicBezTo>
                      <a:cubicBezTo>
                        <a:pt x="2429" y="1360"/>
                        <a:pt x="2443" y="1214"/>
                        <a:pt x="2443" y="1098"/>
                      </a:cubicBezTo>
                      <a:cubicBezTo>
                        <a:pt x="2443" y="894"/>
                        <a:pt x="2414" y="691"/>
                        <a:pt x="2283" y="516"/>
                      </a:cubicBezTo>
                      <a:cubicBezTo>
                        <a:pt x="2196" y="342"/>
                        <a:pt x="2051" y="225"/>
                        <a:pt x="1891" y="123"/>
                      </a:cubicBezTo>
                      <a:cubicBezTo>
                        <a:pt x="1687" y="36"/>
                        <a:pt x="1484" y="7"/>
                        <a:pt x="1280" y="7"/>
                      </a:cubicBezTo>
                      <a:cubicBezTo>
                        <a:pt x="1245" y="3"/>
                        <a:pt x="1210" y="1"/>
                        <a:pt x="11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487;p22">
                  <a:extLst>
                    <a:ext uri="{FF2B5EF4-FFF2-40B4-BE49-F238E27FC236}">
                      <a16:creationId xmlns:a16="http://schemas.microsoft.com/office/drawing/2014/main" id="{721E49FC-7FD5-D037-46BA-8ADB3678B535}"/>
                    </a:ext>
                  </a:extLst>
                </p:cNvPr>
                <p:cNvSpPr/>
                <p:nvPr/>
              </p:nvSpPr>
              <p:spPr>
                <a:xfrm>
                  <a:off x="5694480" y="1277400"/>
                  <a:ext cx="356756" cy="312668"/>
                </a:xfrm>
                <a:custGeom>
                  <a:avLst/>
                  <a:gdLst/>
                  <a:ahLst/>
                  <a:cxnLst/>
                  <a:rect l="l" t="t" r="r" b="b"/>
                  <a:pathLst>
                    <a:path w="5106" h="4475" extrusionOk="0">
                      <a:moveTo>
                        <a:pt x="2548" y="0"/>
                      </a:moveTo>
                      <a:cubicBezTo>
                        <a:pt x="2149" y="0"/>
                        <a:pt x="1745" y="106"/>
                        <a:pt x="1382" y="329"/>
                      </a:cubicBezTo>
                      <a:cubicBezTo>
                        <a:pt x="320" y="983"/>
                        <a:pt x="0" y="2350"/>
                        <a:pt x="640" y="3412"/>
                      </a:cubicBezTo>
                      <a:cubicBezTo>
                        <a:pt x="1067" y="4095"/>
                        <a:pt x="1797" y="4475"/>
                        <a:pt x="2548" y="4475"/>
                      </a:cubicBezTo>
                      <a:cubicBezTo>
                        <a:pt x="2948" y="4475"/>
                        <a:pt x="3354" y="4367"/>
                        <a:pt x="3724" y="4139"/>
                      </a:cubicBezTo>
                      <a:cubicBezTo>
                        <a:pt x="4771" y="3499"/>
                        <a:pt x="5105" y="2117"/>
                        <a:pt x="4451" y="1070"/>
                      </a:cubicBezTo>
                      <a:cubicBezTo>
                        <a:pt x="4033" y="377"/>
                        <a:pt x="3299" y="0"/>
                        <a:pt x="2548" y="0"/>
                      </a:cubicBezTo>
                      <a:close/>
                    </a:path>
                  </a:pathLst>
                </a:custGeom>
                <a:solidFill>
                  <a:srgbClr val="0EB1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488;p22">
                  <a:extLst>
                    <a:ext uri="{FF2B5EF4-FFF2-40B4-BE49-F238E27FC236}">
                      <a16:creationId xmlns:a16="http://schemas.microsoft.com/office/drawing/2014/main" id="{4297888E-EE9A-D332-345B-3882BA3316DF}"/>
                    </a:ext>
                  </a:extLst>
                </p:cNvPr>
                <p:cNvSpPr/>
                <p:nvPr/>
              </p:nvSpPr>
              <p:spPr>
                <a:xfrm>
                  <a:off x="5829607" y="1345872"/>
                  <a:ext cx="83425" cy="174046"/>
                </a:xfrm>
                <a:custGeom>
                  <a:avLst/>
                  <a:gdLst/>
                  <a:ahLst/>
                  <a:cxnLst/>
                  <a:rect l="l" t="t" r="r" b="b"/>
                  <a:pathLst>
                    <a:path w="1194" h="2491" extrusionOk="0">
                      <a:moveTo>
                        <a:pt x="736" y="0"/>
                      </a:moveTo>
                      <a:cubicBezTo>
                        <a:pt x="494" y="0"/>
                        <a:pt x="276" y="195"/>
                        <a:pt x="263" y="454"/>
                      </a:cubicBezTo>
                      <a:lnTo>
                        <a:pt x="263" y="527"/>
                      </a:lnTo>
                      <a:lnTo>
                        <a:pt x="263" y="745"/>
                      </a:lnTo>
                      <a:lnTo>
                        <a:pt x="1" y="745"/>
                      </a:lnTo>
                      <a:lnTo>
                        <a:pt x="1" y="1239"/>
                      </a:lnTo>
                      <a:lnTo>
                        <a:pt x="263" y="1239"/>
                      </a:lnTo>
                      <a:lnTo>
                        <a:pt x="263" y="2490"/>
                      </a:lnTo>
                      <a:lnTo>
                        <a:pt x="757" y="2490"/>
                      </a:lnTo>
                      <a:lnTo>
                        <a:pt x="757" y="1239"/>
                      </a:lnTo>
                      <a:lnTo>
                        <a:pt x="1135" y="1239"/>
                      </a:lnTo>
                      <a:lnTo>
                        <a:pt x="1193" y="745"/>
                      </a:lnTo>
                      <a:lnTo>
                        <a:pt x="786" y="745"/>
                      </a:lnTo>
                      <a:lnTo>
                        <a:pt x="786" y="541"/>
                      </a:lnTo>
                      <a:cubicBezTo>
                        <a:pt x="786" y="483"/>
                        <a:pt x="830" y="439"/>
                        <a:pt x="888" y="439"/>
                      </a:cubicBezTo>
                      <a:lnTo>
                        <a:pt x="1164" y="439"/>
                      </a:lnTo>
                      <a:lnTo>
                        <a:pt x="1164" y="3"/>
                      </a:lnTo>
                      <a:lnTo>
                        <a:pt x="786" y="3"/>
                      </a:lnTo>
                      <a:cubicBezTo>
                        <a:pt x="769" y="1"/>
                        <a:pt x="753" y="0"/>
                        <a:pt x="7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489;p22">
                  <a:extLst>
                    <a:ext uri="{FF2B5EF4-FFF2-40B4-BE49-F238E27FC236}">
                      <a16:creationId xmlns:a16="http://schemas.microsoft.com/office/drawing/2014/main" id="{38A228A7-4CE5-F756-9652-F37BC399807E}"/>
                    </a:ext>
                  </a:extLst>
                </p:cNvPr>
                <p:cNvSpPr/>
                <p:nvPr/>
              </p:nvSpPr>
              <p:spPr>
                <a:xfrm>
                  <a:off x="5056293" y="1805334"/>
                  <a:ext cx="313087" cy="313087"/>
                </a:xfrm>
                <a:custGeom>
                  <a:avLst/>
                  <a:gdLst/>
                  <a:ahLst/>
                  <a:cxnLst/>
                  <a:rect l="l" t="t" r="r" b="b"/>
                  <a:pathLst>
                    <a:path w="4481" h="4481" extrusionOk="0">
                      <a:moveTo>
                        <a:pt x="2241" y="1"/>
                      </a:moveTo>
                      <a:cubicBezTo>
                        <a:pt x="1004" y="1"/>
                        <a:pt x="1" y="1004"/>
                        <a:pt x="1" y="2241"/>
                      </a:cubicBezTo>
                      <a:cubicBezTo>
                        <a:pt x="1" y="3477"/>
                        <a:pt x="1004" y="4480"/>
                        <a:pt x="2241" y="4480"/>
                      </a:cubicBezTo>
                      <a:cubicBezTo>
                        <a:pt x="3477" y="4480"/>
                        <a:pt x="4480" y="3477"/>
                        <a:pt x="4480" y="2241"/>
                      </a:cubicBezTo>
                      <a:cubicBezTo>
                        <a:pt x="4480" y="1004"/>
                        <a:pt x="3477" y="1"/>
                        <a:pt x="2241" y="1"/>
                      </a:cubicBezTo>
                      <a:close/>
                    </a:path>
                  </a:pathLst>
                </a:custGeom>
                <a:solidFill>
                  <a:srgbClr val="4FD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490;p22">
                  <a:extLst>
                    <a:ext uri="{FF2B5EF4-FFF2-40B4-BE49-F238E27FC236}">
                      <a16:creationId xmlns:a16="http://schemas.microsoft.com/office/drawing/2014/main" id="{85CAD6C7-2411-18F4-084B-F9CEB630D277}"/>
                    </a:ext>
                  </a:extLst>
                </p:cNvPr>
                <p:cNvSpPr/>
                <p:nvPr/>
              </p:nvSpPr>
              <p:spPr>
                <a:xfrm>
                  <a:off x="5141674" y="1887640"/>
                  <a:ext cx="148404" cy="149452"/>
                </a:xfrm>
                <a:custGeom>
                  <a:avLst/>
                  <a:gdLst/>
                  <a:ahLst/>
                  <a:cxnLst/>
                  <a:rect l="l" t="t" r="r" b="b"/>
                  <a:pathLst>
                    <a:path w="2124" h="2139" extrusionOk="0">
                      <a:moveTo>
                        <a:pt x="1062" y="198"/>
                      </a:moveTo>
                      <a:cubicBezTo>
                        <a:pt x="1096" y="198"/>
                        <a:pt x="1130" y="200"/>
                        <a:pt x="1164" y="205"/>
                      </a:cubicBezTo>
                      <a:cubicBezTo>
                        <a:pt x="1571" y="248"/>
                        <a:pt x="1877" y="568"/>
                        <a:pt x="1906" y="975"/>
                      </a:cubicBezTo>
                      <a:lnTo>
                        <a:pt x="1906" y="1048"/>
                      </a:lnTo>
                      <a:cubicBezTo>
                        <a:pt x="1906" y="1514"/>
                        <a:pt x="1528" y="1877"/>
                        <a:pt x="1048" y="1877"/>
                      </a:cubicBezTo>
                      <a:cubicBezTo>
                        <a:pt x="931" y="1877"/>
                        <a:pt x="815" y="1863"/>
                        <a:pt x="684" y="1804"/>
                      </a:cubicBezTo>
                      <a:cubicBezTo>
                        <a:pt x="655" y="1790"/>
                        <a:pt x="597" y="1746"/>
                        <a:pt x="582" y="1746"/>
                      </a:cubicBezTo>
                      <a:lnTo>
                        <a:pt x="568" y="1746"/>
                      </a:lnTo>
                      <a:lnTo>
                        <a:pt x="277" y="1848"/>
                      </a:lnTo>
                      <a:lnTo>
                        <a:pt x="262" y="1848"/>
                      </a:lnTo>
                      <a:lnTo>
                        <a:pt x="350" y="1572"/>
                      </a:lnTo>
                      <a:lnTo>
                        <a:pt x="350" y="1557"/>
                      </a:lnTo>
                      <a:lnTo>
                        <a:pt x="379" y="1499"/>
                      </a:lnTo>
                      <a:cubicBezTo>
                        <a:pt x="291" y="1354"/>
                        <a:pt x="233" y="1208"/>
                        <a:pt x="233" y="1019"/>
                      </a:cubicBezTo>
                      <a:lnTo>
                        <a:pt x="233" y="946"/>
                      </a:lnTo>
                      <a:cubicBezTo>
                        <a:pt x="287" y="516"/>
                        <a:pt x="651" y="198"/>
                        <a:pt x="1062" y="198"/>
                      </a:cubicBezTo>
                      <a:close/>
                      <a:moveTo>
                        <a:pt x="1061" y="1"/>
                      </a:moveTo>
                      <a:cubicBezTo>
                        <a:pt x="1051" y="1"/>
                        <a:pt x="1042" y="1"/>
                        <a:pt x="1033" y="1"/>
                      </a:cubicBezTo>
                      <a:cubicBezTo>
                        <a:pt x="495" y="30"/>
                        <a:pt x="73" y="466"/>
                        <a:pt x="44" y="990"/>
                      </a:cubicBezTo>
                      <a:lnTo>
                        <a:pt x="44" y="1019"/>
                      </a:lnTo>
                      <a:cubicBezTo>
                        <a:pt x="44" y="1208"/>
                        <a:pt x="88" y="1383"/>
                        <a:pt x="190" y="1557"/>
                      </a:cubicBezTo>
                      <a:lnTo>
                        <a:pt x="190" y="1572"/>
                      </a:lnTo>
                      <a:lnTo>
                        <a:pt x="0" y="2110"/>
                      </a:lnTo>
                      <a:lnTo>
                        <a:pt x="0" y="2139"/>
                      </a:lnTo>
                      <a:lnTo>
                        <a:pt x="568" y="1950"/>
                      </a:lnTo>
                      <a:lnTo>
                        <a:pt x="582" y="1950"/>
                      </a:lnTo>
                      <a:cubicBezTo>
                        <a:pt x="737" y="2034"/>
                        <a:pt x="905" y="2074"/>
                        <a:pt x="1070" y="2074"/>
                      </a:cubicBezTo>
                      <a:cubicBezTo>
                        <a:pt x="1446" y="2074"/>
                        <a:pt x="1811" y="1867"/>
                        <a:pt x="1993" y="1514"/>
                      </a:cubicBezTo>
                      <a:cubicBezTo>
                        <a:pt x="2066" y="1368"/>
                        <a:pt x="2124" y="1208"/>
                        <a:pt x="2124" y="1048"/>
                      </a:cubicBezTo>
                      <a:cubicBezTo>
                        <a:pt x="2109" y="1019"/>
                        <a:pt x="2109" y="1005"/>
                        <a:pt x="2109" y="1005"/>
                      </a:cubicBezTo>
                      <a:cubicBezTo>
                        <a:pt x="2095" y="432"/>
                        <a:pt x="1616" y="1"/>
                        <a:pt x="106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491;p22">
                  <a:extLst>
                    <a:ext uri="{FF2B5EF4-FFF2-40B4-BE49-F238E27FC236}">
                      <a16:creationId xmlns:a16="http://schemas.microsoft.com/office/drawing/2014/main" id="{ED347373-0A28-061E-83A3-2073EDE45E65}"/>
                    </a:ext>
                  </a:extLst>
                </p:cNvPr>
                <p:cNvSpPr/>
                <p:nvPr/>
              </p:nvSpPr>
              <p:spPr>
                <a:xfrm>
                  <a:off x="5181289" y="1926278"/>
                  <a:ext cx="71198" cy="67145"/>
                </a:xfrm>
                <a:custGeom>
                  <a:avLst/>
                  <a:gdLst/>
                  <a:ahLst/>
                  <a:cxnLst/>
                  <a:rect l="l" t="t" r="r" b="b"/>
                  <a:pathLst>
                    <a:path w="1019" h="961" extrusionOk="0">
                      <a:moveTo>
                        <a:pt x="219" y="1"/>
                      </a:moveTo>
                      <a:cubicBezTo>
                        <a:pt x="190" y="1"/>
                        <a:pt x="117" y="1"/>
                        <a:pt x="88" y="30"/>
                      </a:cubicBezTo>
                      <a:cubicBezTo>
                        <a:pt x="30" y="88"/>
                        <a:pt x="1" y="161"/>
                        <a:pt x="1" y="233"/>
                      </a:cubicBezTo>
                      <a:cubicBezTo>
                        <a:pt x="1" y="277"/>
                        <a:pt x="1" y="292"/>
                        <a:pt x="15" y="321"/>
                      </a:cubicBezTo>
                      <a:cubicBezTo>
                        <a:pt x="30" y="379"/>
                        <a:pt x="73" y="452"/>
                        <a:pt x="102" y="510"/>
                      </a:cubicBezTo>
                      <a:cubicBezTo>
                        <a:pt x="102" y="510"/>
                        <a:pt x="175" y="597"/>
                        <a:pt x="190" y="641"/>
                      </a:cubicBezTo>
                      <a:cubicBezTo>
                        <a:pt x="292" y="742"/>
                        <a:pt x="393" y="830"/>
                        <a:pt x="524" y="888"/>
                      </a:cubicBezTo>
                      <a:cubicBezTo>
                        <a:pt x="597" y="931"/>
                        <a:pt x="684" y="946"/>
                        <a:pt x="772" y="961"/>
                      </a:cubicBezTo>
                      <a:lnTo>
                        <a:pt x="830" y="961"/>
                      </a:lnTo>
                      <a:cubicBezTo>
                        <a:pt x="902" y="946"/>
                        <a:pt x="975" y="902"/>
                        <a:pt x="1019" y="830"/>
                      </a:cubicBezTo>
                      <a:cubicBezTo>
                        <a:pt x="1019" y="801"/>
                        <a:pt x="1019" y="742"/>
                        <a:pt x="1004" y="713"/>
                      </a:cubicBezTo>
                      <a:cubicBezTo>
                        <a:pt x="975" y="684"/>
                        <a:pt x="961" y="684"/>
                        <a:pt x="946" y="670"/>
                      </a:cubicBezTo>
                      <a:cubicBezTo>
                        <a:pt x="932" y="670"/>
                        <a:pt x="801" y="597"/>
                        <a:pt x="786" y="597"/>
                      </a:cubicBezTo>
                      <a:cubicBezTo>
                        <a:pt x="772" y="597"/>
                        <a:pt x="761" y="593"/>
                        <a:pt x="750" y="593"/>
                      </a:cubicBezTo>
                      <a:cubicBezTo>
                        <a:pt x="739" y="593"/>
                        <a:pt x="728" y="597"/>
                        <a:pt x="713" y="612"/>
                      </a:cubicBezTo>
                      <a:cubicBezTo>
                        <a:pt x="670" y="655"/>
                        <a:pt x="626" y="684"/>
                        <a:pt x="626" y="713"/>
                      </a:cubicBezTo>
                      <a:cubicBezTo>
                        <a:pt x="619" y="721"/>
                        <a:pt x="615" y="724"/>
                        <a:pt x="612" y="724"/>
                      </a:cubicBezTo>
                      <a:cubicBezTo>
                        <a:pt x="608" y="724"/>
                        <a:pt x="604" y="721"/>
                        <a:pt x="597" y="713"/>
                      </a:cubicBezTo>
                      <a:cubicBezTo>
                        <a:pt x="524" y="670"/>
                        <a:pt x="452" y="641"/>
                        <a:pt x="393" y="582"/>
                      </a:cubicBezTo>
                      <a:cubicBezTo>
                        <a:pt x="350" y="524"/>
                        <a:pt x="292" y="466"/>
                        <a:pt x="248" y="422"/>
                      </a:cubicBezTo>
                      <a:cubicBezTo>
                        <a:pt x="233" y="393"/>
                        <a:pt x="248" y="393"/>
                        <a:pt x="262" y="379"/>
                      </a:cubicBezTo>
                      <a:cubicBezTo>
                        <a:pt x="292" y="364"/>
                        <a:pt x="306" y="321"/>
                        <a:pt x="321" y="321"/>
                      </a:cubicBezTo>
                      <a:cubicBezTo>
                        <a:pt x="335" y="321"/>
                        <a:pt x="335" y="292"/>
                        <a:pt x="335" y="292"/>
                      </a:cubicBezTo>
                      <a:lnTo>
                        <a:pt x="335" y="233"/>
                      </a:lnTo>
                      <a:cubicBezTo>
                        <a:pt x="335" y="233"/>
                        <a:pt x="262" y="73"/>
                        <a:pt x="262" y="59"/>
                      </a:cubicBezTo>
                      <a:cubicBezTo>
                        <a:pt x="248" y="1"/>
                        <a:pt x="233" y="1"/>
                        <a:pt x="21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492;p22">
                  <a:extLst>
                    <a:ext uri="{FF2B5EF4-FFF2-40B4-BE49-F238E27FC236}">
                      <a16:creationId xmlns:a16="http://schemas.microsoft.com/office/drawing/2014/main" id="{85342B31-D46F-2E15-F5BF-640C7BFE7B0B}"/>
                    </a:ext>
                  </a:extLst>
                </p:cNvPr>
                <p:cNvSpPr/>
                <p:nvPr/>
              </p:nvSpPr>
              <p:spPr>
                <a:xfrm>
                  <a:off x="5612174" y="1679918"/>
                  <a:ext cx="255095" cy="223584"/>
                </a:xfrm>
                <a:custGeom>
                  <a:avLst/>
                  <a:gdLst/>
                  <a:ahLst/>
                  <a:cxnLst/>
                  <a:rect l="l" t="t" r="r" b="b"/>
                  <a:pathLst>
                    <a:path w="3651" h="3200" extrusionOk="0">
                      <a:moveTo>
                        <a:pt x="1829" y="0"/>
                      </a:moveTo>
                      <a:cubicBezTo>
                        <a:pt x="1294" y="0"/>
                        <a:pt x="769" y="271"/>
                        <a:pt x="466" y="763"/>
                      </a:cubicBezTo>
                      <a:cubicBezTo>
                        <a:pt x="0" y="1520"/>
                        <a:pt x="248" y="2509"/>
                        <a:pt x="989" y="2959"/>
                      </a:cubicBezTo>
                      <a:cubicBezTo>
                        <a:pt x="1253" y="3122"/>
                        <a:pt x="1545" y="3199"/>
                        <a:pt x="1833" y="3199"/>
                      </a:cubicBezTo>
                      <a:cubicBezTo>
                        <a:pt x="2371" y="3199"/>
                        <a:pt x="2897" y="2929"/>
                        <a:pt x="3200" y="2436"/>
                      </a:cubicBezTo>
                      <a:cubicBezTo>
                        <a:pt x="3651" y="1680"/>
                        <a:pt x="3418" y="691"/>
                        <a:pt x="2662" y="240"/>
                      </a:cubicBezTo>
                      <a:cubicBezTo>
                        <a:pt x="2403" y="78"/>
                        <a:pt x="2115" y="0"/>
                        <a:pt x="1829" y="0"/>
                      </a:cubicBezTo>
                      <a:close/>
                    </a:path>
                  </a:pathLst>
                </a:custGeom>
                <a:solidFill>
                  <a:srgbClr val="48BA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493;p22">
                  <a:extLst>
                    <a:ext uri="{FF2B5EF4-FFF2-40B4-BE49-F238E27FC236}">
                      <a16:creationId xmlns:a16="http://schemas.microsoft.com/office/drawing/2014/main" id="{4B29D352-FD18-0E9B-E477-4415D10299E3}"/>
                    </a:ext>
                  </a:extLst>
                </p:cNvPr>
                <p:cNvSpPr/>
                <p:nvPr/>
              </p:nvSpPr>
              <p:spPr>
                <a:xfrm>
                  <a:off x="5714812" y="1746014"/>
                  <a:ext cx="71198" cy="103128"/>
                </a:xfrm>
                <a:custGeom>
                  <a:avLst/>
                  <a:gdLst/>
                  <a:ahLst/>
                  <a:cxnLst/>
                  <a:rect l="l" t="t" r="r" b="b"/>
                  <a:pathLst>
                    <a:path w="1019" h="1476" extrusionOk="0">
                      <a:moveTo>
                        <a:pt x="56" y="1"/>
                      </a:moveTo>
                      <a:cubicBezTo>
                        <a:pt x="40" y="1"/>
                        <a:pt x="23" y="11"/>
                        <a:pt x="15" y="35"/>
                      </a:cubicBezTo>
                      <a:cubicBezTo>
                        <a:pt x="15" y="50"/>
                        <a:pt x="0" y="50"/>
                        <a:pt x="0" y="65"/>
                      </a:cubicBezTo>
                      <a:lnTo>
                        <a:pt x="0" y="1417"/>
                      </a:lnTo>
                      <a:cubicBezTo>
                        <a:pt x="0" y="1446"/>
                        <a:pt x="15" y="1475"/>
                        <a:pt x="58" y="1475"/>
                      </a:cubicBezTo>
                      <a:cubicBezTo>
                        <a:pt x="73" y="1475"/>
                        <a:pt x="73" y="1475"/>
                        <a:pt x="88" y="1446"/>
                      </a:cubicBezTo>
                      <a:lnTo>
                        <a:pt x="1004" y="777"/>
                      </a:lnTo>
                      <a:cubicBezTo>
                        <a:pt x="1018" y="763"/>
                        <a:pt x="1018" y="719"/>
                        <a:pt x="1004" y="690"/>
                      </a:cubicBezTo>
                      <a:lnTo>
                        <a:pt x="88" y="21"/>
                      </a:lnTo>
                      <a:cubicBezTo>
                        <a:pt x="81" y="8"/>
                        <a:pt x="69" y="1"/>
                        <a:pt x="5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494;p22">
                  <a:extLst>
                    <a:ext uri="{FF2B5EF4-FFF2-40B4-BE49-F238E27FC236}">
                      <a16:creationId xmlns:a16="http://schemas.microsoft.com/office/drawing/2014/main" id="{B29429E9-3028-F28B-014B-795A756BC9EC}"/>
                    </a:ext>
                  </a:extLst>
                </p:cNvPr>
                <p:cNvSpPr/>
                <p:nvPr/>
              </p:nvSpPr>
              <p:spPr>
                <a:xfrm>
                  <a:off x="4575662" y="2050296"/>
                  <a:ext cx="294782" cy="294712"/>
                </a:xfrm>
                <a:custGeom>
                  <a:avLst/>
                  <a:gdLst/>
                  <a:ahLst/>
                  <a:cxnLst/>
                  <a:rect l="l" t="t" r="r" b="b"/>
                  <a:pathLst>
                    <a:path w="4219" h="4218" extrusionOk="0">
                      <a:moveTo>
                        <a:pt x="2109" y="0"/>
                      </a:moveTo>
                      <a:cubicBezTo>
                        <a:pt x="931" y="0"/>
                        <a:pt x="0" y="945"/>
                        <a:pt x="0" y="2109"/>
                      </a:cubicBezTo>
                      <a:cubicBezTo>
                        <a:pt x="0" y="3272"/>
                        <a:pt x="931" y="4218"/>
                        <a:pt x="2109" y="4218"/>
                      </a:cubicBezTo>
                      <a:cubicBezTo>
                        <a:pt x="3273" y="4218"/>
                        <a:pt x="4218" y="3272"/>
                        <a:pt x="4218" y="2109"/>
                      </a:cubicBezTo>
                      <a:cubicBezTo>
                        <a:pt x="4218" y="945"/>
                        <a:pt x="3273" y="0"/>
                        <a:pt x="2109" y="0"/>
                      </a:cubicBezTo>
                      <a:close/>
                    </a:path>
                  </a:pathLst>
                </a:custGeom>
                <a:solidFill>
                  <a:srgbClr val="0EB1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495;p22">
                  <a:extLst>
                    <a:ext uri="{FF2B5EF4-FFF2-40B4-BE49-F238E27FC236}">
                      <a16:creationId xmlns:a16="http://schemas.microsoft.com/office/drawing/2014/main" id="{B981CC92-5EC0-9AEF-8018-12623D9C682A}"/>
                    </a:ext>
                  </a:extLst>
                </p:cNvPr>
                <p:cNvSpPr/>
                <p:nvPr/>
              </p:nvSpPr>
              <p:spPr>
                <a:xfrm>
                  <a:off x="4646789" y="2111222"/>
                  <a:ext cx="144351" cy="153504"/>
                </a:xfrm>
                <a:custGeom>
                  <a:avLst/>
                  <a:gdLst/>
                  <a:ahLst/>
                  <a:cxnLst/>
                  <a:rect l="l" t="t" r="r" b="b"/>
                  <a:pathLst>
                    <a:path w="2066" h="2197" extrusionOk="0">
                      <a:moveTo>
                        <a:pt x="1005" y="0"/>
                      </a:moveTo>
                      <a:cubicBezTo>
                        <a:pt x="699" y="0"/>
                        <a:pt x="466" y="228"/>
                        <a:pt x="466" y="524"/>
                      </a:cubicBezTo>
                      <a:lnTo>
                        <a:pt x="466" y="597"/>
                      </a:lnTo>
                      <a:cubicBezTo>
                        <a:pt x="466" y="844"/>
                        <a:pt x="611" y="1033"/>
                        <a:pt x="830" y="1135"/>
                      </a:cubicBezTo>
                      <a:cubicBezTo>
                        <a:pt x="1" y="1295"/>
                        <a:pt x="59" y="2197"/>
                        <a:pt x="59" y="2197"/>
                      </a:cubicBezTo>
                      <a:lnTo>
                        <a:pt x="2051" y="2124"/>
                      </a:lnTo>
                      <a:cubicBezTo>
                        <a:pt x="2066" y="2110"/>
                        <a:pt x="2066" y="1208"/>
                        <a:pt x="1222" y="1121"/>
                      </a:cubicBezTo>
                      <a:cubicBezTo>
                        <a:pt x="1455" y="1004"/>
                        <a:pt x="1571" y="786"/>
                        <a:pt x="1557" y="568"/>
                      </a:cubicBezTo>
                      <a:cubicBezTo>
                        <a:pt x="1571" y="262"/>
                        <a:pt x="1339" y="1"/>
                        <a:pt x="1033" y="1"/>
                      </a:cubicBezTo>
                      <a:cubicBezTo>
                        <a:pt x="1024" y="0"/>
                        <a:pt x="1014" y="0"/>
                        <a:pt x="100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496;p22">
                  <a:extLst>
                    <a:ext uri="{FF2B5EF4-FFF2-40B4-BE49-F238E27FC236}">
                      <a16:creationId xmlns:a16="http://schemas.microsoft.com/office/drawing/2014/main" id="{610B57AD-96C3-AC3A-97B1-C1E9C5B7D912}"/>
                    </a:ext>
                  </a:extLst>
                </p:cNvPr>
                <p:cNvSpPr/>
                <p:nvPr/>
              </p:nvSpPr>
              <p:spPr>
                <a:xfrm>
                  <a:off x="6070447" y="1537035"/>
                  <a:ext cx="354730" cy="330415"/>
                </a:xfrm>
                <a:custGeom>
                  <a:avLst/>
                  <a:gdLst/>
                  <a:ahLst/>
                  <a:cxnLst/>
                  <a:rect l="l" t="t" r="r" b="b"/>
                  <a:pathLst>
                    <a:path w="5077" h="4729" extrusionOk="0">
                      <a:moveTo>
                        <a:pt x="2549" y="1"/>
                      </a:moveTo>
                      <a:cubicBezTo>
                        <a:pt x="1404" y="1"/>
                        <a:pt x="401" y="824"/>
                        <a:pt x="204" y="1979"/>
                      </a:cubicBezTo>
                      <a:cubicBezTo>
                        <a:pt x="1" y="3274"/>
                        <a:pt x="873" y="4481"/>
                        <a:pt x="2168" y="4699"/>
                      </a:cubicBezTo>
                      <a:cubicBezTo>
                        <a:pt x="2293" y="4719"/>
                        <a:pt x="2417" y="4728"/>
                        <a:pt x="2539" y="4728"/>
                      </a:cubicBezTo>
                      <a:cubicBezTo>
                        <a:pt x="3676" y="4728"/>
                        <a:pt x="4689" y="3904"/>
                        <a:pt x="4873" y="2736"/>
                      </a:cubicBezTo>
                      <a:cubicBezTo>
                        <a:pt x="5077" y="1456"/>
                        <a:pt x="4204" y="234"/>
                        <a:pt x="2924" y="30"/>
                      </a:cubicBezTo>
                      <a:cubicBezTo>
                        <a:pt x="2798" y="11"/>
                        <a:pt x="2672" y="1"/>
                        <a:pt x="2549" y="1"/>
                      </a:cubicBezTo>
                      <a:close/>
                    </a:path>
                  </a:pathLst>
                </a:custGeom>
                <a:solidFill>
                  <a:srgbClr val="4FD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497;p22">
                  <a:extLst>
                    <a:ext uri="{FF2B5EF4-FFF2-40B4-BE49-F238E27FC236}">
                      <a16:creationId xmlns:a16="http://schemas.microsoft.com/office/drawing/2014/main" id="{05F8A84E-8E50-DCB3-D429-272A539A6E84}"/>
                    </a:ext>
                  </a:extLst>
                </p:cNvPr>
                <p:cNvSpPr/>
                <p:nvPr/>
              </p:nvSpPr>
              <p:spPr>
                <a:xfrm>
                  <a:off x="6171059" y="1636948"/>
                  <a:ext cx="155531" cy="131565"/>
                </a:xfrm>
                <a:custGeom>
                  <a:avLst/>
                  <a:gdLst/>
                  <a:ahLst/>
                  <a:cxnLst/>
                  <a:rect l="l" t="t" r="r" b="b"/>
                  <a:pathLst>
                    <a:path w="2226" h="1883" extrusionOk="0">
                      <a:moveTo>
                        <a:pt x="1799" y="0"/>
                      </a:moveTo>
                      <a:cubicBezTo>
                        <a:pt x="1782" y="0"/>
                        <a:pt x="1768" y="4"/>
                        <a:pt x="1760" y="11"/>
                      </a:cubicBezTo>
                      <a:lnTo>
                        <a:pt x="771" y="1000"/>
                      </a:lnTo>
                      <a:cubicBezTo>
                        <a:pt x="757" y="1007"/>
                        <a:pt x="739" y="1011"/>
                        <a:pt x="722" y="1011"/>
                      </a:cubicBezTo>
                      <a:cubicBezTo>
                        <a:pt x="706" y="1011"/>
                        <a:pt x="691" y="1007"/>
                        <a:pt x="684" y="1000"/>
                      </a:cubicBezTo>
                      <a:lnTo>
                        <a:pt x="451" y="753"/>
                      </a:lnTo>
                      <a:cubicBezTo>
                        <a:pt x="444" y="746"/>
                        <a:pt x="426" y="742"/>
                        <a:pt x="408" y="742"/>
                      </a:cubicBezTo>
                      <a:cubicBezTo>
                        <a:pt x="390" y="742"/>
                        <a:pt x="371" y="746"/>
                        <a:pt x="364" y="753"/>
                      </a:cubicBezTo>
                      <a:lnTo>
                        <a:pt x="15" y="1102"/>
                      </a:lnTo>
                      <a:cubicBezTo>
                        <a:pt x="1" y="1146"/>
                        <a:pt x="1" y="1175"/>
                        <a:pt x="15" y="1189"/>
                      </a:cubicBezTo>
                      <a:lnTo>
                        <a:pt x="670" y="1873"/>
                      </a:lnTo>
                      <a:cubicBezTo>
                        <a:pt x="676" y="1879"/>
                        <a:pt x="689" y="1882"/>
                        <a:pt x="705" y="1882"/>
                      </a:cubicBezTo>
                      <a:cubicBezTo>
                        <a:pt x="727" y="1882"/>
                        <a:pt x="754" y="1875"/>
                        <a:pt x="771" y="1858"/>
                      </a:cubicBezTo>
                      <a:lnTo>
                        <a:pt x="2197" y="447"/>
                      </a:lnTo>
                      <a:cubicBezTo>
                        <a:pt x="2226" y="404"/>
                        <a:pt x="2211" y="375"/>
                        <a:pt x="2197" y="360"/>
                      </a:cubicBezTo>
                      <a:lnTo>
                        <a:pt x="1848" y="11"/>
                      </a:lnTo>
                      <a:cubicBezTo>
                        <a:pt x="1833" y="4"/>
                        <a:pt x="1815" y="0"/>
                        <a:pt x="179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498;p22">
                  <a:extLst>
                    <a:ext uri="{FF2B5EF4-FFF2-40B4-BE49-F238E27FC236}">
                      <a16:creationId xmlns:a16="http://schemas.microsoft.com/office/drawing/2014/main" id="{BE5BBD70-FB04-FF9D-BC3B-05C0DAD1D538}"/>
                    </a:ext>
                  </a:extLst>
                </p:cNvPr>
                <p:cNvSpPr/>
                <p:nvPr/>
              </p:nvSpPr>
              <p:spPr>
                <a:xfrm>
                  <a:off x="3486398" y="1681385"/>
                  <a:ext cx="164614" cy="126535"/>
                </a:xfrm>
                <a:custGeom>
                  <a:avLst/>
                  <a:gdLst/>
                  <a:ahLst/>
                  <a:cxnLst/>
                  <a:rect l="l" t="t" r="r" b="b"/>
                  <a:pathLst>
                    <a:path w="2356" h="1811" extrusionOk="0">
                      <a:moveTo>
                        <a:pt x="130" y="1"/>
                      </a:moveTo>
                      <a:lnTo>
                        <a:pt x="130" y="1"/>
                      </a:lnTo>
                      <a:cubicBezTo>
                        <a:pt x="130" y="1"/>
                        <a:pt x="1" y="1810"/>
                        <a:pt x="1802" y="1810"/>
                      </a:cubicBezTo>
                      <a:cubicBezTo>
                        <a:pt x="1911" y="1810"/>
                        <a:pt x="2028" y="1804"/>
                        <a:pt x="2152" y="1789"/>
                      </a:cubicBezTo>
                      <a:cubicBezTo>
                        <a:pt x="2152" y="1789"/>
                        <a:pt x="2355" y="30"/>
                        <a:pt x="130" y="1"/>
                      </a:cubicBezTo>
                      <a:close/>
                    </a:path>
                  </a:pathLst>
                </a:custGeom>
                <a:solidFill>
                  <a:srgbClr val="7157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499;p22">
                  <a:extLst>
                    <a:ext uri="{FF2B5EF4-FFF2-40B4-BE49-F238E27FC236}">
                      <a16:creationId xmlns:a16="http://schemas.microsoft.com/office/drawing/2014/main" id="{47602C6A-F9E0-4412-449E-E0EFC68516B2}"/>
                    </a:ext>
                  </a:extLst>
                </p:cNvPr>
                <p:cNvSpPr/>
                <p:nvPr/>
              </p:nvSpPr>
              <p:spPr>
                <a:xfrm>
                  <a:off x="6256649" y="1997405"/>
                  <a:ext cx="203112" cy="159094"/>
                </a:xfrm>
                <a:custGeom>
                  <a:avLst/>
                  <a:gdLst/>
                  <a:ahLst/>
                  <a:cxnLst/>
                  <a:rect l="l" t="t" r="r" b="b"/>
                  <a:pathLst>
                    <a:path w="2907" h="2277" extrusionOk="0">
                      <a:moveTo>
                        <a:pt x="157" y="1"/>
                      </a:moveTo>
                      <a:cubicBezTo>
                        <a:pt x="157" y="1"/>
                        <a:pt x="0" y="2276"/>
                        <a:pt x="2266" y="2276"/>
                      </a:cubicBezTo>
                      <a:cubicBezTo>
                        <a:pt x="2389" y="2276"/>
                        <a:pt x="2520" y="2269"/>
                        <a:pt x="2659" y="2255"/>
                      </a:cubicBezTo>
                      <a:cubicBezTo>
                        <a:pt x="2659" y="2241"/>
                        <a:pt x="2906" y="30"/>
                        <a:pt x="157" y="1"/>
                      </a:cubicBezTo>
                      <a:close/>
                    </a:path>
                  </a:pathLst>
                </a:custGeom>
                <a:solidFill>
                  <a:srgbClr val="7157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500;p22">
                  <a:extLst>
                    <a:ext uri="{FF2B5EF4-FFF2-40B4-BE49-F238E27FC236}">
                      <a16:creationId xmlns:a16="http://schemas.microsoft.com/office/drawing/2014/main" id="{E15A8AC7-3FD6-40E6-BFAF-51B6137FBE1A}"/>
                    </a:ext>
                  </a:extLst>
                </p:cNvPr>
                <p:cNvSpPr/>
                <p:nvPr/>
              </p:nvSpPr>
              <p:spPr>
                <a:xfrm>
                  <a:off x="6100980" y="1088962"/>
                  <a:ext cx="311970" cy="313018"/>
                </a:xfrm>
                <a:custGeom>
                  <a:avLst/>
                  <a:gdLst/>
                  <a:ahLst/>
                  <a:cxnLst/>
                  <a:rect l="l" t="t" r="r" b="b"/>
                  <a:pathLst>
                    <a:path w="4465" h="4480" extrusionOk="0">
                      <a:moveTo>
                        <a:pt x="2225" y="0"/>
                      </a:moveTo>
                      <a:cubicBezTo>
                        <a:pt x="1004" y="0"/>
                        <a:pt x="0" y="1004"/>
                        <a:pt x="0" y="2240"/>
                      </a:cubicBezTo>
                      <a:cubicBezTo>
                        <a:pt x="0" y="3476"/>
                        <a:pt x="1004" y="4480"/>
                        <a:pt x="2225" y="4480"/>
                      </a:cubicBezTo>
                      <a:cubicBezTo>
                        <a:pt x="3461" y="4480"/>
                        <a:pt x="4465" y="3476"/>
                        <a:pt x="4465" y="2240"/>
                      </a:cubicBezTo>
                      <a:cubicBezTo>
                        <a:pt x="4465" y="1004"/>
                        <a:pt x="3461" y="0"/>
                        <a:pt x="2225" y="0"/>
                      </a:cubicBezTo>
                      <a:close/>
                    </a:path>
                  </a:pathLst>
                </a:custGeom>
                <a:solidFill>
                  <a:srgbClr val="AB9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501;p22">
                  <a:extLst>
                    <a:ext uri="{FF2B5EF4-FFF2-40B4-BE49-F238E27FC236}">
                      <a16:creationId xmlns:a16="http://schemas.microsoft.com/office/drawing/2014/main" id="{DE805C0E-6C0F-FB8D-FAB8-67F452A52DB2}"/>
                    </a:ext>
                  </a:extLst>
                </p:cNvPr>
                <p:cNvSpPr/>
                <p:nvPr/>
              </p:nvSpPr>
              <p:spPr>
                <a:xfrm>
                  <a:off x="6208649" y="1195653"/>
                  <a:ext cx="95582" cy="94604"/>
                </a:xfrm>
                <a:custGeom>
                  <a:avLst/>
                  <a:gdLst/>
                  <a:ahLst/>
                  <a:cxnLst/>
                  <a:rect l="l" t="t" r="r" b="b"/>
                  <a:pathLst>
                    <a:path w="1368" h="1354" extrusionOk="0">
                      <a:moveTo>
                        <a:pt x="670" y="160"/>
                      </a:moveTo>
                      <a:cubicBezTo>
                        <a:pt x="961" y="160"/>
                        <a:pt x="1179" y="408"/>
                        <a:pt x="1179" y="670"/>
                      </a:cubicBezTo>
                      <a:cubicBezTo>
                        <a:pt x="1179" y="960"/>
                        <a:pt x="946" y="1179"/>
                        <a:pt x="670" y="1179"/>
                      </a:cubicBezTo>
                      <a:cubicBezTo>
                        <a:pt x="408" y="1179"/>
                        <a:pt x="161" y="960"/>
                        <a:pt x="161" y="670"/>
                      </a:cubicBezTo>
                      <a:cubicBezTo>
                        <a:pt x="161" y="379"/>
                        <a:pt x="408" y="160"/>
                        <a:pt x="670" y="160"/>
                      </a:cubicBezTo>
                      <a:close/>
                      <a:moveTo>
                        <a:pt x="684" y="1"/>
                      </a:moveTo>
                      <a:cubicBezTo>
                        <a:pt x="306" y="1"/>
                        <a:pt x="15" y="306"/>
                        <a:pt x="15" y="670"/>
                      </a:cubicBezTo>
                      <a:cubicBezTo>
                        <a:pt x="1" y="1062"/>
                        <a:pt x="306" y="1353"/>
                        <a:pt x="684" y="1353"/>
                      </a:cubicBezTo>
                      <a:cubicBezTo>
                        <a:pt x="1077" y="1353"/>
                        <a:pt x="1368" y="1033"/>
                        <a:pt x="1368" y="670"/>
                      </a:cubicBezTo>
                      <a:cubicBezTo>
                        <a:pt x="1368" y="291"/>
                        <a:pt x="1048" y="1"/>
                        <a:pt x="68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502;p22">
                  <a:extLst>
                    <a:ext uri="{FF2B5EF4-FFF2-40B4-BE49-F238E27FC236}">
                      <a16:creationId xmlns:a16="http://schemas.microsoft.com/office/drawing/2014/main" id="{A9A69CA0-A4B0-503F-1E08-690779714593}"/>
                    </a:ext>
                  </a:extLst>
                </p:cNvPr>
                <p:cNvSpPr/>
                <p:nvPr/>
              </p:nvSpPr>
              <p:spPr>
                <a:xfrm>
                  <a:off x="6178186" y="1165190"/>
                  <a:ext cx="157557" cy="156509"/>
                </a:xfrm>
                <a:custGeom>
                  <a:avLst/>
                  <a:gdLst/>
                  <a:ahLst/>
                  <a:cxnLst/>
                  <a:rect l="l" t="t" r="r" b="b"/>
                  <a:pathLst>
                    <a:path w="2255" h="2240" extrusionOk="0">
                      <a:moveTo>
                        <a:pt x="1804" y="160"/>
                      </a:moveTo>
                      <a:cubicBezTo>
                        <a:pt x="1964" y="160"/>
                        <a:pt x="2095" y="291"/>
                        <a:pt x="2095" y="451"/>
                      </a:cubicBezTo>
                      <a:lnTo>
                        <a:pt x="2095" y="1789"/>
                      </a:lnTo>
                      <a:cubicBezTo>
                        <a:pt x="2095" y="1949"/>
                        <a:pt x="1964" y="2080"/>
                        <a:pt x="1804" y="2080"/>
                      </a:cubicBezTo>
                      <a:lnTo>
                        <a:pt x="451" y="2080"/>
                      </a:lnTo>
                      <a:cubicBezTo>
                        <a:pt x="291" y="2080"/>
                        <a:pt x="160" y="1949"/>
                        <a:pt x="160" y="1789"/>
                      </a:cubicBezTo>
                      <a:lnTo>
                        <a:pt x="160" y="451"/>
                      </a:lnTo>
                      <a:cubicBezTo>
                        <a:pt x="160" y="291"/>
                        <a:pt x="291" y="160"/>
                        <a:pt x="451" y="160"/>
                      </a:cubicBezTo>
                      <a:close/>
                      <a:moveTo>
                        <a:pt x="451" y="0"/>
                      </a:moveTo>
                      <a:cubicBezTo>
                        <a:pt x="204" y="0"/>
                        <a:pt x="0" y="204"/>
                        <a:pt x="0" y="451"/>
                      </a:cubicBezTo>
                      <a:lnTo>
                        <a:pt x="0" y="1789"/>
                      </a:lnTo>
                      <a:cubicBezTo>
                        <a:pt x="0" y="2036"/>
                        <a:pt x="204" y="2240"/>
                        <a:pt x="451" y="2240"/>
                      </a:cubicBezTo>
                      <a:lnTo>
                        <a:pt x="1804" y="2240"/>
                      </a:lnTo>
                      <a:cubicBezTo>
                        <a:pt x="2051" y="2240"/>
                        <a:pt x="2255" y="2036"/>
                        <a:pt x="2255" y="1789"/>
                      </a:cubicBezTo>
                      <a:lnTo>
                        <a:pt x="2255" y="451"/>
                      </a:lnTo>
                      <a:cubicBezTo>
                        <a:pt x="2255" y="204"/>
                        <a:pt x="2051" y="0"/>
                        <a:pt x="180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503;p22">
                  <a:extLst>
                    <a:ext uri="{FF2B5EF4-FFF2-40B4-BE49-F238E27FC236}">
                      <a16:creationId xmlns:a16="http://schemas.microsoft.com/office/drawing/2014/main" id="{0FE5D2EC-B855-E6F6-953F-A431785F619A}"/>
                    </a:ext>
                  </a:extLst>
                </p:cNvPr>
                <p:cNvSpPr/>
                <p:nvPr/>
              </p:nvSpPr>
              <p:spPr>
                <a:xfrm>
                  <a:off x="5867197" y="1959815"/>
                  <a:ext cx="388268" cy="389246"/>
                </a:xfrm>
                <a:custGeom>
                  <a:avLst/>
                  <a:gdLst/>
                  <a:ahLst/>
                  <a:cxnLst/>
                  <a:rect l="l" t="t" r="r" b="b"/>
                  <a:pathLst>
                    <a:path w="5557" h="5571" extrusionOk="0">
                      <a:moveTo>
                        <a:pt x="2779" y="1"/>
                      </a:moveTo>
                      <a:cubicBezTo>
                        <a:pt x="1237" y="1"/>
                        <a:pt x="1" y="1251"/>
                        <a:pt x="1" y="2793"/>
                      </a:cubicBezTo>
                      <a:cubicBezTo>
                        <a:pt x="1" y="4320"/>
                        <a:pt x="1237" y="5571"/>
                        <a:pt x="2779" y="5571"/>
                      </a:cubicBezTo>
                      <a:cubicBezTo>
                        <a:pt x="4320" y="5571"/>
                        <a:pt x="5557" y="4320"/>
                        <a:pt x="5557" y="2793"/>
                      </a:cubicBezTo>
                      <a:cubicBezTo>
                        <a:pt x="5557" y="1251"/>
                        <a:pt x="4320" y="1"/>
                        <a:pt x="2779" y="1"/>
                      </a:cubicBezTo>
                      <a:close/>
                    </a:path>
                  </a:pathLst>
                </a:custGeom>
                <a:solidFill>
                  <a:srgbClr val="AB9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504;p22">
                  <a:extLst>
                    <a:ext uri="{FF2B5EF4-FFF2-40B4-BE49-F238E27FC236}">
                      <a16:creationId xmlns:a16="http://schemas.microsoft.com/office/drawing/2014/main" id="{3A8D2C2B-29D9-725C-5CD0-6A6DE484D43B}"/>
                    </a:ext>
                  </a:extLst>
                </p:cNvPr>
                <p:cNvSpPr/>
                <p:nvPr/>
              </p:nvSpPr>
              <p:spPr>
                <a:xfrm>
                  <a:off x="5962778" y="2039047"/>
                  <a:ext cx="190046" cy="204370"/>
                </a:xfrm>
                <a:custGeom>
                  <a:avLst/>
                  <a:gdLst/>
                  <a:ahLst/>
                  <a:cxnLst/>
                  <a:rect l="l" t="t" r="r" b="b"/>
                  <a:pathLst>
                    <a:path w="2720" h="2925" extrusionOk="0">
                      <a:moveTo>
                        <a:pt x="1326" y="1"/>
                      </a:moveTo>
                      <a:cubicBezTo>
                        <a:pt x="945" y="1"/>
                        <a:pt x="625" y="301"/>
                        <a:pt x="611" y="699"/>
                      </a:cubicBezTo>
                      <a:lnTo>
                        <a:pt x="611" y="801"/>
                      </a:lnTo>
                      <a:cubicBezTo>
                        <a:pt x="611" y="1106"/>
                        <a:pt x="814" y="1383"/>
                        <a:pt x="1105" y="1514"/>
                      </a:cubicBezTo>
                      <a:cubicBezTo>
                        <a:pt x="0" y="1732"/>
                        <a:pt x="102" y="2924"/>
                        <a:pt x="102" y="2924"/>
                      </a:cubicBezTo>
                      <a:lnTo>
                        <a:pt x="2720" y="2837"/>
                      </a:lnTo>
                      <a:cubicBezTo>
                        <a:pt x="2705" y="2823"/>
                        <a:pt x="2705" y="1601"/>
                        <a:pt x="1614" y="1470"/>
                      </a:cubicBezTo>
                      <a:cubicBezTo>
                        <a:pt x="1891" y="1354"/>
                        <a:pt x="2065" y="1063"/>
                        <a:pt x="2051" y="743"/>
                      </a:cubicBezTo>
                      <a:cubicBezTo>
                        <a:pt x="2065" y="350"/>
                        <a:pt x="1760" y="16"/>
                        <a:pt x="1353" y="1"/>
                      </a:cubicBezTo>
                      <a:cubicBezTo>
                        <a:pt x="1344" y="1"/>
                        <a:pt x="1335" y="1"/>
                        <a:pt x="132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505;p22">
                  <a:extLst>
                    <a:ext uri="{FF2B5EF4-FFF2-40B4-BE49-F238E27FC236}">
                      <a16:creationId xmlns:a16="http://schemas.microsoft.com/office/drawing/2014/main" id="{7BF5D763-9AC9-19B9-FC94-F8801BDECE38}"/>
                    </a:ext>
                  </a:extLst>
                </p:cNvPr>
                <p:cNvSpPr/>
                <p:nvPr/>
              </p:nvSpPr>
              <p:spPr>
                <a:xfrm>
                  <a:off x="4148830" y="2257319"/>
                  <a:ext cx="365909" cy="339987"/>
                </a:xfrm>
                <a:custGeom>
                  <a:avLst/>
                  <a:gdLst/>
                  <a:ahLst/>
                  <a:cxnLst/>
                  <a:rect l="l" t="t" r="r" b="b"/>
                  <a:pathLst>
                    <a:path w="5237" h="4866" extrusionOk="0">
                      <a:moveTo>
                        <a:pt x="2612" y="1"/>
                      </a:moveTo>
                      <a:cubicBezTo>
                        <a:pt x="1432" y="1"/>
                        <a:pt x="401" y="850"/>
                        <a:pt x="205" y="2040"/>
                      </a:cubicBezTo>
                      <a:cubicBezTo>
                        <a:pt x="1" y="3364"/>
                        <a:pt x="903" y="4614"/>
                        <a:pt x="2226" y="4833"/>
                      </a:cubicBezTo>
                      <a:cubicBezTo>
                        <a:pt x="2359" y="4855"/>
                        <a:pt x="2492" y="4865"/>
                        <a:pt x="2622" y="4865"/>
                      </a:cubicBezTo>
                      <a:cubicBezTo>
                        <a:pt x="3791" y="4865"/>
                        <a:pt x="4822" y="4016"/>
                        <a:pt x="5019" y="2826"/>
                      </a:cubicBezTo>
                      <a:cubicBezTo>
                        <a:pt x="5237" y="1487"/>
                        <a:pt x="4335" y="237"/>
                        <a:pt x="3012" y="33"/>
                      </a:cubicBezTo>
                      <a:cubicBezTo>
                        <a:pt x="2877" y="11"/>
                        <a:pt x="2743" y="1"/>
                        <a:pt x="2612" y="1"/>
                      </a:cubicBezTo>
                      <a:close/>
                    </a:path>
                  </a:pathLst>
                </a:custGeom>
                <a:solidFill>
                  <a:srgbClr val="48BA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506;p22">
                  <a:extLst>
                    <a:ext uri="{FF2B5EF4-FFF2-40B4-BE49-F238E27FC236}">
                      <a16:creationId xmlns:a16="http://schemas.microsoft.com/office/drawing/2014/main" id="{58B5B164-1C68-EA8A-C131-1C3656F268D0}"/>
                    </a:ext>
                  </a:extLst>
                </p:cNvPr>
                <p:cNvSpPr/>
                <p:nvPr/>
              </p:nvSpPr>
              <p:spPr>
                <a:xfrm>
                  <a:off x="4245389" y="2355136"/>
                  <a:ext cx="179915" cy="147426"/>
                </a:xfrm>
                <a:custGeom>
                  <a:avLst/>
                  <a:gdLst/>
                  <a:ahLst/>
                  <a:cxnLst/>
                  <a:rect l="l" t="t" r="r" b="b"/>
                  <a:pathLst>
                    <a:path w="2575" h="2110" extrusionOk="0">
                      <a:moveTo>
                        <a:pt x="1746" y="0"/>
                      </a:moveTo>
                      <a:cubicBezTo>
                        <a:pt x="1455" y="0"/>
                        <a:pt x="1208" y="247"/>
                        <a:pt x="1208" y="538"/>
                      </a:cubicBezTo>
                      <a:cubicBezTo>
                        <a:pt x="1208" y="567"/>
                        <a:pt x="1208" y="611"/>
                        <a:pt x="1237" y="655"/>
                      </a:cubicBezTo>
                      <a:cubicBezTo>
                        <a:pt x="815" y="640"/>
                        <a:pt x="408" y="437"/>
                        <a:pt x="146" y="117"/>
                      </a:cubicBezTo>
                      <a:lnTo>
                        <a:pt x="146" y="117"/>
                      </a:lnTo>
                      <a:cubicBezTo>
                        <a:pt x="1" y="349"/>
                        <a:pt x="59" y="655"/>
                        <a:pt x="306" y="800"/>
                      </a:cubicBezTo>
                      <a:cubicBezTo>
                        <a:pt x="233" y="800"/>
                        <a:pt x="146" y="786"/>
                        <a:pt x="88" y="757"/>
                      </a:cubicBezTo>
                      <a:lnTo>
                        <a:pt x="88" y="757"/>
                      </a:lnTo>
                      <a:cubicBezTo>
                        <a:pt x="88" y="829"/>
                        <a:pt x="102" y="873"/>
                        <a:pt x="117" y="946"/>
                      </a:cubicBezTo>
                      <a:cubicBezTo>
                        <a:pt x="190" y="1120"/>
                        <a:pt x="335" y="1236"/>
                        <a:pt x="524" y="1280"/>
                      </a:cubicBezTo>
                      <a:cubicBezTo>
                        <a:pt x="466" y="1295"/>
                        <a:pt x="437" y="1295"/>
                        <a:pt x="379" y="1295"/>
                      </a:cubicBezTo>
                      <a:lnTo>
                        <a:pt x="292" y="1295"/>
                      </a:lnTo>
                      <a:cubicBezTo>
                        <a:pt x="364" y="1498"/>
                        <a:pt x="553" y="1644"/>
                        <a:pt x="771" y="1658"/>
                      </a:cubicBezTo>
                      <a:cubicBezTo>
                        <a:pt x="597" y="1804"/>
                        <a:pt x="364" y="1876"/>
                        <a:pt x="117" y="1876"/>
                      </a:cubicBezTo>
                      <a:lnTo>
                        <a:pt x="1" y="1876"/>
                      </a:lnTo>
                      <a:cubicBezTo>
                        <a:pt x="233" y="2022"/>
                        <a:pt x="524" y="2109"/>
                        <a:pt x="815" y="2109"/>
                      </a:cubicBezTo>
                      <a:cubicBezTo>
                        <a:pt x="1179" y="2109"/>
                        <a:pt x="1542" y="2007"/>
                        <a:pt x="1819" y="1746"/>
                      </a:cubicBezTo>
                      <a:cubicBezTo>
                        <a:pt x="2051" y="1527"/>
                        <a:pt x="2226" y="1266"/>
                        <a:pt x="2284" y="931"/>
                      </a:cubicBezTo>
                      <a:cubicBezTo>
                        <a:pt x="2299" y="829"/>
                        <a:pt x="2328" y="713"/>
                        <a:pt x="2328" y="626"/>
                      </a:cubicBezTo>
                      <a:lnTo>
                        <a:pt x="2328" y="553"/>
                      </a:lnTo>
                      <a:cubicBezTo>
                        <a:pt x="2415" y="480"/>
                        <a:pt x="2502" y="407"/>
                        <a:pt x="2575" y="291"/>
                      </a:cubicBezTo>
                      <a:cubicBezTo>
                        <a:pt x="2532" y="270"/>
                        <a:pt x="2521" y="256"/>
                        <a:pt x="2512" y="256"/>
                      </a:cubicBezTo>
                      <a:cubicBezTo>
                        <a:pt x="2509" y="256"/>
                        <a:pt x="2506" y="258"/>
                        <a:pt x="2502" y="262"/>
                      </a:cubicBezTo>
                      <a:cubicBezTo>
                        <a:pt x="2415" y="291"/>
                        <a:pt x="2328" y="306"/>
                        <a:pt x="2226" y="335"/>
                      </a:cubicBezTo>
                      <a:cubicBezTo>
                        <a:pt x="2342" y="277"/>
                        <a:pt x="2415" y="175"/>
                        <a:pt x="2444" y="58"/>
                      </a:cubicBezTo>
                      <a:lnTo>
                        <a:pt x="2444" y="44"/>
                      </a:lnTo>
                      <a:cubicBezTo>
                        <a:pt x="2357" y="87"/>
                        <a:pt x="2255" y="131"/>
                        <a:pt x="2124" y="175"/>
                      </a:cubicBezTo>
                      <a:cubicBezTo>
                        <a:pt x="2008" y="58"/>
                        <a:pt x="1891" y="0"/>
                        <a:pt x="174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507;p22">
                  <a:extLst>
                    <a:ext uri="{FF2B5EF4-FFF2-40B4-BE49-F238E27FC236}">
                      <a16:creationId xmlns:a16="http://schemas.microsoft.com/office/drawing/2014/main" id="{83C49B29-B3B1-80BB-A797-D264C67647B6}"/>
                    </a:ext>
                  </a:extLst>
                </p:cNvPr>
                <p:cNvSpPr/>
                <p:nvPr/>
              </p:nvSpPr>
              <p:spPr>
                <a:xfrm>
                  <a:off x="3262746" y="3390601"/>
                  <a:ext cx="551833" cy="940031"/>
                </a:xfrm>
                <a:custGeom>
                  <a:avLst/>
                  <a:gdLst/>
                  <a:ahLst/>
                  <a:cxnLst/>
                  <a:rect l="l" t="t" r="r" b="b"/>
                  <a:pathLst>
                    <a:path w="7898" h="13454" extrusionOk="0">
                      <a:moveTo>
                        <a:pt x="4407" y="1"/>
                      </a:moveTo>
                      <a:cubicBezTo>
                        <a:pt x="4407" y="1"/>
                        <a:pt x="5091" y="3680"/>
                        <a:pt x="4960" y="5687"/>
                      </a:cubicBezTo>
                      <a:cubicBezTo>
                        <a:pt x="4844" y="7709"/>
                        <a:pt x="3433" y="8509"/>
                        <a:pt x="2619" y="9352"/>
                      </a:cubicBezTo>
                      <a:cubicBezTo>
                        <a:pt x="1819" y="10152"/>
                        <a:pt x="1" y="11708"/>
                        <a:pt x="1" y="11708"/>
                      </a:cubicBezTo>
                      <a:lnTo>
                        <a:pt x="1644" y="13454"/>
                      </a:lnTo>
                      <a:cubicBezTo>
                        <a:pt x="1644" y="13454"/>
                        <a:pt x="6807" y="9731"/>
                        <a:pt x="7331" y="7331"/>
                      </a:cubicBezTo>
                      <a:cubicBezTo>
                        <a:pt x="7723" y="5484"/>
                        <a:pt x="7898" y="2211"/>
                        <a:pt x="7898" y="2211"/>
                      </a:cubicBezTo>
                      <a:lnTo>
                        <a:pt x="4407" y="1"/>
                      </a:lnTo>
                      <a:close/>
                    </a:path>
                  </a:pathLst>
                </a:custGeom>
                <a:solidFill>
                  <a:srgbClr val="AB9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508;p22">
                  <a:extLst>
                    <a:ext uri="{FF2B5EF4-FFF2-40B4-BE49-F238E27FC236}">
                      <a16:creationId xmlns:a16="http://schemas.microsoft.com/office/drawing/2014/main" id="{3A991B8E-DCB5-0375-47A0-FBB43DE3305A}"/>
                    </a:ext>
                  </a:extLst>
                </p:cNvPr>
                <p:cNvSpPr/>
                <p:nvPr/>
              </p:nvSpPr>
              <p:spPr>
                <a:xfrm>
                  <a:off x="3532023" y="3197552"/>
                  <a:ext cx="701285" cy="1239773"/>
                </a:xfrm>
                <a:custGeom>
                  <a:avLst/>
                  <a:gdLst/>
                  <a:ahLst/>
                  <a:cxnLst/>
                  <a:rect l="l" t="t" r="r" b="b"/>
                  <a:pathLst>
                    <a:path w="10037" h="17744" extrusionOk="0">
                      <a:moveTo>
                        <a:pt x="626" y="0"/>
                      </a:moveTo>
                      <a:cubicBezTo>
                        <a:pt x="568" y="0"/>
                        <a:pt x="1" y="1658"/>
                        <a:pt x="553" y="2764"/>
                      </a:cubicBezTo>
                      <a:cubicBezTo>
                        <a:pt x="597" y="2880"/>
                        <a:pt x="1019" y="3476"/>
                        <a:pt x="1019" y="3476"/>
                      </a:cubicBezTo>
                      <a:cubicBezTo>
                        <a:pt x="2517" y="5236"/>
                        <a:pt x="4480" y="8988"/>
                        <a:pt x="4669" y="9541"/>
                      </a:cubicBezTo>
                      <a:cubicBezTo>
                        <a:pt x="5251" y="11170"/>
                        <a:pt x="7607" y="17744"/>
                        <a:pt x="7607" y="17744"/>
                      </a:cubicBezTo>
                      <a:lnTo>
                        <a:pt x="10036" y="16711"/>
                      </a:lnTo>
                      <a:lnTo>
                        <a:pt x="7549" y="8581"/>
                      </a:lnTo>
                      <a:lnTo>
                        <a:pt x="4306" y="1367"/>
                      </a:lnTo>
                      <a:lnTo>
                        <a:pt x="626" y="0"/>
                      </a:lnTo>
                      <a:close/>
                    </a:path>
                  </a:pathLst>
                </a:custGeom>
                <a:solidFill>
                  <a:srgbClr val="AB9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509;p22">
                  <a:extLst>
                    <a:ext uri="{FF2B5EF4-FFF2-40B4-BE49-F238E27FC236}">
                      <a16:creationId xmlns:a16="http://schemas.microsoft.com/office/drawing/2014/main" id="{FF364395-F1E5-B87D-EA5A-EE2DA015B4AC}"/>
                    </a:ext>
                  </a:extLst>
                </p:cNvPr>
                <p:cNvSpPr/>
                <p:nvPr/>
              </p:nvSpPr>
              <p:spPr>
                <a:xfrm>
                  <a:off x="3828758" y="3659877"/>
                  <a:ext cx="132194" cy="76508"/>
                </a:xfrm>
                <a:custGeom>
                  <a:avLst/>
                  <a:gdLst/>
                  <a:ahLst/>
                  <a:cxnLst/>
                  <a:rect l="l" t="t" r="r" b="b"/>
                  <a:pathLst>
                    <a:path w="1892" h="1095" extrusionOk="0">
                      <a:moveTo>
                        <a:pt x="1484" y="1"/>
                      </a:moveTo>
                      <a:lnTo>
                        <a:pt x="1" y="437"/>
                      </a:lnTo>
                      <a:cubicBezTo>
                        <a:pt x="1" y="437"/>
                        <a:pt x="135" y="1095"/>
                        <a:pt x="210" y="1095"/>
                      </a:cubicBezTo>
                      <a:cubicBezTo>
                        <a:pt x="213" y="1095"/>
                        <a:pt x="216" y="1094"/>
                        <a:pt x="219" y="1092"/>
                      </a:cubicBezTo>
                      <a:cubicBezTo>
                        <a:pt x="437" y="961"/>
                        <a:pt x="1891" y="437"/>
                        <a:pt x="1891" y="437"/>
                      </a:cubicBezTo>
                      <a:lnTo>
                        <a:pt x="1484" y="1"/>
                      </a:lnTo>
                      <a:close/>
                    </a:path>
                  </a:pathLst>
                </a:custGeom>
                <a:solidFill>
                  <a:srgbClr val="4FD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510;p22">
                  <a:extLst>
                    <a:ext uri="{FF2B5EF4-FFF2-40B4-BE49-F238E27FC236}">
                      <a16:creationId xmlns:a16="http://schemas.microsoft.com/office/drawing/2014/main" id="{C4F83BF7-DA72-D421-F882-E793D751D63E}"/>
                    </a:ext>
                  </a:extLst>
                </p:cNvPr>
                <p:cNvSpPr/>
                <p:nvPr/>
              </p:nvSpPr>
              <p:spPr>
                <a:xfrm>
                  <a:off x="3859221" y="3695441"/>
                  <a:ext cx="118989" cy="107949"/>
                </a:xfrm>
                <a:custGeom>
                  <a:avLst/>
                  <a:gdLst/>
                  <a:ahLst/>
                  <a:cxnLst/>
                  <a:rect l="l" t="t" r="r" b="b"/>
                  <a:pathLst>
                    <a:path w="1703" h="1545" extrusionOk="0">
                      <a:moveTo>
                        <a:pt x="1266" y="1"/>
                      </a:moveTo>
                      <a:lnTo>
                        <a:pt x="1" y="481"/>
                      </a:lnTo>
                      <a:cubicBezTo>
                        <a:pt x="1" y="481"/>
                        <a:pt x="250" y="1545"/>
                        <a:pt x="585" y="1545"/>
                      </a:cubicBezTo>
                      <a:cubicBezTo>
                        <a:pt x="594" y="1545"/>
                        <a:pt x="603" y="1544"/>
                        <a:pt x="612" y="1542"/>
                      </a:cubicBezTo>
                      <a:cubicBezTo>
                        <a:pt x="961" y="1499"/>
                        <a:pt x="1703" y="1106"/>
                        <a:pt x="1703" y="1106"/>
                      </a:cubicBezTo>
                      <a:lnTo>
                        <a:pt x="1266" y="1"/>
                      </a:lnTo>
                      <a:close/>
                    </a:path>
                  </a:pathLst>
                </a:custGeom>
                <a:solidFill>
                  <a:srgbClr val="4FD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511;p22">
                  <a:extLst>
                    <a:ext uri="{FF2B5EF4-FFF2-40B4-BE49-F238E27FC236}">
                      <a16:creationId xmlns:a16="http://schemas.microsoft.com/office/drawing/2014/main" id="{5B28D41C-D942-8338-1F7C-7D9A4AB790F8}"/>
                    </a:ext>
                  </a:extLst>
                </p:cNvPr>
                <p:cNvSpPr/>
                <p:nvPr/>
              </p:nvSpPr>
              <p:spPr>
                <a:xfrm>
                  <a:off x="3859221" y="3695441"/>
                  <a:ext cx="91530" cy="40734"/>
                </a:xfrm>
                <a:custGeom>
                  <a:avLst/>
                  <a:gdLst/>
                  <a:ahLst/>
                  <a:cxnLst/>
                  <a:rect l="l" t="t" r="r" b="b"/>
                  <a:pathLst>
                    <a:path w="1310" h="583" extrusionOk="0">
                      <a:moveTo>
                        <a:pt x="1266" y="1"/>
                      </a:moveTo>
                      <a:lnTo>
                        <a:pt x="1" y="481"/>
                      </a:lnTo>
                      <a:lnTo>
                        <a:pt x="30" y="583"/>
                      </a:lnTo>
                      <a:lnTo>
                        <a:pt x="1310" y="73"/>
                      </a:lnTo>
                      <a:lnTo>
                        <a:pt x="1266" y="1"/>
                      </a:lnTo>
                      <a:close/>
                    </a:path>
                  </a:pathLst>
                </a:custGeom>
                <a:solidFill>
                  <a:srgbClr val="4FD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512;p22">
                  <a:extLst>
                    <a:ext uri="{FF2B5EF4-FFF2-40B4-BE49-F238E27FC236}">
                      <a16:creationId xmlns:a16="http://schemas.microsoft.com/office/drawing/2014/main" id="{341FF6D9-6860-7AD6-CAA3-13DF148B6D9D}"/>
                    </a:ext>
                  </a:extLst>
                </p:cNvPr>
                <p:cNvSpPr/>
                <p:nvPr/>
              </p:nvSpPr>
              <p:spPr>
                <a:xfrm>
                  <a:off x="3696635" y="3293063"/>
                  <a:ext cx="10271" cy="24454"/>
                </a:xfrm>
                <a:custGeom>
                  <a:avLst/>
                  <a:gdLst/>
                  <a:ahLst/>
                  <a:cxnLst/>
                  <a:rect l="l" t="t" r="r" b="b"/>
                  <a:pathLst>
                    <a:path w="147" h="350" extrusionOk="0">
                      <a:moveTo>
                        <a:pt x="15" y="0"/>
                      </a:moveTo>
                      <a:cubicBezTo>
                        <a:pt x="1" y="0"/>
                        <a:pt x="1" y="88"/>
                        <a:pt x="30" y="175"/>
                      </a:cubicBezTo>
                      <a:cubicBezTo>
                        <a:pt x="74" y="277"/>
                        <a:pt x="103" y="349"/>
                        <a:pt x="117" y="349"/>
                      </a:cubicBezTo>
                      <a:cubicBezTo>
                        <a:pt x="146" y="349"/>
                        <a:pt x="146" y="248"/>
                        <a:pt x="103" y="160"/>
                      </a:cubicBezTo>
                      <a:cubicBezTo>
                        <a:pt x="74" y="73"/>
                        <a:pt x="30" y="0"/>
                        <a:pt x="15" y="0"/>
                      </a:cubicBezTo>
                      <a:close/>
                    </a:path>
                  </a:pathLst>
                </a:custGeom>
                <a:solidFill>
                  <a:srgbClr val="4FD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513;p22">
                  <a:extLst>
                    <a:ext uri="{FF2B5EF4-FFF2-40B4-BE49-F238E27FC236}">
                      <a16:creationId xmlns:a16="http://schemas.microsoft.com/office/drawing/2014/main" id="{7DEDE9E4-66E1-615A-267C-388AA5593853}"/>
                    </a:ext>
                  </a:extLst>
                </p:cNvPr>
                <p:cNvSpPr/>
                <p:nvPr/>
              </p:nvSpPr>
              <p:spPr>
                <a:xfrm>
                  <a:off x="3712915" y="3339806"/>
                  <a:ext cx="11249" cy="24454"/>
                </a:xfrm>
                <a:custGeom>
                  <a:avLst/>
                  <a:gdLst/>
                  <a:ahLst/>
                  <a:cxnLst/>
                  <a:rect l="l" t="t" r="r" b="b"/>
                  <a:pathLst>
                    <a:path w="161" h="350" extrusionOk="0">
                      <a:moveTo>
                        <a:pt x="15" y="0"/>
                      </a:moveTo>
                      <a:lnTo>
                        <a:pt x="15" y="0"/>
                      </a:lnTo>
                      <a:cubicBezTo>
                        <a:pt x="1" y="15"/>
                        <a:pt x="15" y="73"/>
                        <a:pt x="44" y="189"/>
                      </a:cubicBezTo>
                      <a:cubicBezTo>
                        <a:pt x="88" y="291"/>
                        <a:pt x="131" y="349"/>
                        <a:pt x="146" y="349"/>
                      </a:cubicBezTo>
                      <a:cubicBezTo>
                        <a:pt x="161" y="335"/>
                        <a:pt x="146" y="262"/>
                        <a:pt x="102" y="160"/>
                      </a:cubicBezTo>
                      <a:cubicBezTo>
                        <a:pt x="73" y="73"/>
                        <a:pt x="30" y="0"/>
                        <a:pt x="15" y="0"/>
                      </a:cubicBezTo>
                      <a:close/>
                    </a:path>
                  </a:pathLst>
                </a:custGeom>
                <a:solidFill>
                  <a:srgbClr val="4FD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514;p22">
                  <a:extLst>
                    <a:ext uri="{FF2B5EF4-FFF2-40B4-BE49-F238E27FC236}">
                      <a16:creationId xmlns:a16="http://schemas.microsoft.com/office/drawing/2014/main" id="{EE775700-758A-A3CC-8C87-DD0347F7283A}"/>
                    </a:ext>
                  </a:extLst>
                </p:cNvPr>
                <p:cNvSpPr/>
                <p:nvPr/>
              </p:nvSpPr>
              <p:spPr>
                <a:xfrm>
                  <a:off x="3732199" y="3386548"/>
                  <a:ext cx="11249" cy="23406"/>
                </a:xfrm>
                <a:custGeom>
                  <a:avLst/>
                  <a:gdLst/>
                  <a:ahLst/>
                  <a:cxnLst/>
                  <a:rect l="l" t="t" r="r" b="b"/>
                  <a:pathLst>
                    <a:path w="161" h="335" extrusionOk="0">
                      <a:moveTo>
                        <a:pt x="15" y="0"/>
                      </a:moveTo>
                      <a:cubicBezTo>
                        <a:pt x="1" y="29"/>
                        <a:pt x="15" y="102"/>
                        <a:pt x="45" y="189"/>
                      </a:cubicBezTo>
                      <a:cubicBezTo>
                        <a:pt x="88" y="277"/>
                        <a:pt x="117" y="335"/>
                        <a:pt x="132" y="335"/>
                      </a:cubicBezTo>
                      <a:cubicBezTo>
                        <a:pt x="161" y="320"/>
                        <a:pt x="132" y="248"/>
                        <a:pt x="103" y="146"/>
                      </a:cubicBezTo>
                      <a:cubicBezTo>
                        <a:pt x="59" y="59"/>
                        <a:pt x="30" y="0"/>
                        <a:pt x="15" y="0"/>
                      </a:cubicBezTo>
                      <a:close/>
                    </a:path>
                  </a:pathLst>
                </a:custGeom>
                <a:solidFill>
                  <a:srgbClr val="4FD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515;p22">
                  <a:extLst>
                    <a:ext uri="{FF2B5EF4-FFF2-40B4-BE49-F238E27FC236}">
                      <a16:creationId xmlns:a16="http://schemas.microsoft.com/office/drawing/2014/main" id="{3EFF99F1-6AC4-4398-E31B-08AC0D59A0B7}"/>
                    </a:ext>
                  </a:extLst>
                </p:cNvPr>
                <p:cNvSpPr/>
                <p:nvPr/>
              </p:nvSpPr>
              <p:spPr>
                <a:xfrm>
                  <a:off x="3749526" y="3431265"/>
                  <a:ext cx="14253" cy="23406"/>
                </a:xfrm>
                <a:custGeom>
                  <a:avLst/>
                  <a:gdLst/>
                  <a:ahLst/>
                  <a:cxnLst/>
                  <a:rect l="l" t="t" r="r" b="b"/>
                  <a:pathLst>
                    <a:path w="204" h="335" extrusionOk="0">
                      <a:moveTo>
                        <a:pt x="15" y="0"/>
                      </a:moveTo>
                      <a:cubicBezTo>
                        <a:pt x="0" y="15"/>
                        <a:pt x="44" y="88"/>
                        <a:pt x="73" y="189"/>
                      </a:cubicBezTo>
                      <a:cubicBezTo>
                        <a:pt x="131" y="277"/>
                        <a:pt x="160" y="335"/>
                        <a:pt x="189" y="335"/>
                      </a:cubicBezTo>
                      <a:cubicBezTo>
                        <a:pt x="204" y="335"/>
                        <a:pt x="189" y="262"/>
                        <a:pt x="131" y="146"/>
                      </a:cubicBezTo>
                      <a:cubicBezTo>
                        <a:pt x="73" y="58"/>
                        <a:pt x="44" y="0"/>
                        <a:pt x="15" y="0"/>
                      </a:cubicBezTo>
                      <a:close/>
                    </a:path>
                  </a:pathLst>
                </a:custGeom>
                <a:solidFill>
                  <a:srgbClr val="4FD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516;p22">
                  <a:extLst>
                    <a:ext uri="{FF2B5EF4-FFF2-40B4-BE49-F238E27FC236}">
                      <a16:creationId xmlns:a16="http://schemas.microsoft.com/office/drawing/2014/main" id="{860E74EE-C122-D282-3B18-48AF1C4A9F86}"/>
                    </a:ext>
                  </a:extLst>
                </p:cNvPr>
                <p:cNvSpPr/>
                <p:nvPr/>
              </p:nvSpPr>
              <p:spPr>
                <a:xfrm>
                  <a:off x="3772863" y="3476959"/>
                  <a:ext cx="13275" cy="21450"/>
                </a:xfrm>
                <a:custGeom>
                  <a:avLst/>
                  <a:gdLst/>
                  <a:ahLst/>
                  <a:cxnLst/>
                  <a:rect l="l" t="t" r="r" b="b"/>
                  <a:pathLst>
                    <a:path w="190" h="307" extrusionOk="0">
                      <a:moveTo>
                        <a:pt x="15" y="1"/>
                      </a:moveTo>
                      <a:cubicBezTo>
                        <a:pt x="1" y="1"/>
                        <a:pt x="15" y="74"/>
                        <a:pt x="73" y="161"/>
                      </a:cubicBezTo>
                      <a:cubicBezTo>
                        <a:pt x="117" y="263"/>
                        <a:pt x="161" y="306"/>
                        <a:pt x="175" y="306"/>
                      </a:cubicBezTo>
                      <a:cubicBezTo>
                        <a:pt x="190" y="306"/>
                        <a:pt x="161" y="234"/>
                        <a:pt x="117" y="146"/>
                      </a:cubicBezTo>
                      <a:cubicBezTo>
                        <a:pt x="88" y="59"/>
                        <a:pt x="30" y="1"/>
                        <a:pt x="15" y="1"/>
                      </a:cubicBezTo>
                      <a:close/>
                    </a:path>
                  </a:pathLst>
                </a:custGeom>
                <a:solidFill>
                  <a:srgbClr val="4FD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517;p22">
                  <a:extLst>
                    <a:ext uri="{FF2B5EF4-FFF2-40B4-BE49-F238E27FC236}">
                      <a16:creationId xmlns:a16="http://schemas.microsoft.com/office/drawing/2014/main" id="{50D73F89-59B4-91B1-3A1B-47D4EB652EFE}"/>
                    </a:ext>
                  </a:extLst>
                </p:cNvPr>
                <p:cNvSpPr/>
                <p:nvPr/>
              </p:nvSpPr>
              <p:spPr>
                <a:xfrm>
                  <a:off x="3795221" y="3521676"/>
                  <a:ext cx="14323" cy="21450"/>
                </a:xfrm>
                <a:custGeom>
                  <a:avLst/>
                  <a:gdLst/>
                  <a:ahLst/>
                  <a:cxnLst/>
                  <a:rect l="l" t="t" r="r" b="b"/>
                  <a:pathLst>
                    <a:path w="205" h="307" extrusionOk="0">
                      <a:moveTo>
                        <a:pt x="15" y="1"/>
                      </a:moveTo>
                      <a:cubicBezTo>
                        <a:pt x="1" y="1"/>
                        <a:pt x="15" y="73"/>
                        <a:pt x="73" y="161"/>
                      </a:cubicBezTo>
                      <a:cubicBezTo>
                        <a:pt x="102" y="248"/>
                        <a:pt x="161" y="306"/>
                        <a:pt x="190" y="306"/>
                      </a:cubicBezTo>
                      <a:cubicBezTo>
                        <a:pt x="204" y="292"/>
                        <a:pt x="161" y="233"/>
                        <a:pt x="132" y="146"/>
                      </a:cubicBezTo>
                      <a:cubicBezTo>
                        <a:pt x="88" y="59"/>
                        <a:pt x="44" y="1"/>
                        <a:pt x="15" y="1"/>
                      </a:cubicBezTo>
                      <a:close/>
                    </a:path>
                  </a:pathLst>
                </a:custGeom>
                <a:solidFill>
                  <a:srgbClr val="4FD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518;p22">
                  <a:extLst>
                    <a:ext uri="{FF2B5EF4-FFF2-40B4-BE49-F238E27FC236}">
                      <a16:creationId xmlns:a16="http://schemas.microsoft.com/office/drawing/2014/main" id="{5775F38F-0234-EF29-1F3A-563832DE29E8}"/>
                    </a:ext>
                  </a:extLst>
                </p:cNvPr>
                <p:cNvSpPr/>
                <p:nvPr/>
              </p:nvSpPr>
              <p:spPr>
                <a:xfrm>
                  <a:off x="3817579" y="3564366"/>
                  <a:ext cx="16350" cy="22428"/>
                </a:xfrm>
                <a:custGeom>
                  <a:avLst/>
                  <a:gdLst/>
                  <a:ahLst/>
                  <a:cxnLst/>
                  <a:rect l="l" t="t" r="r" b="b"/>
                  <a:pathLst>
                    <a:path w="234" h="321" extrusionOk="0">
                      <a:moveTo>
                        <a:pt x="30" y="1"/>
                      </a:moveTo>
                      <a:cubicBezTo>
                        <a:pt x="1" y="1"/>
                        <a:pt x="30" y="73"/>
                        <a:pt x="88" y="175"/>
                      </a:cubicBezTo>
                      <a:cubicBezTo>
                        <a:pt x="132" y="262"/>
                        <a:pt x="190" y="321"/>
                        <a:pt x="204" y="321"/>
                      </a:cubicBezTo>
                      <a:cubicBezTo>
                        <a:pt x="233" y="291"/>
                        <a:pt x="204" y="219"/>
                        <a:pt x="161" y="146"/>
                      </a:cubicBezTo>
                      <a:cubicBezTo>
                        <a:pt x="102" y="59"/>
                        <a:pt x="44" y="1"/>
                        <a:pt x="30" y="1"/>
                      </a:cubicBezTo>
                      <a:close/>
                    </a:path>
                  </a:pathLst>
                </a:custGeom>
                <a:solidFill>
                  <a:srgbClr val="4FD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519;p22">
                  <a:extLst>
                    <a:ext uri="{FF2B5EF4-FFF2-40B4-BE49-F238E27FC236}">
                      <a16:creationId xmlns:a16="http://schemas.microsoft.com/office/drawing/2014/main" id="{C67D4FEA-B1BF-06D5-7B3C-1ED666B11E8D}"/>
                    </a:ext>
                  </a:extLst>
                </p:cNvPr>
                <p:cNvSpPr/>
                <p:nvPr/>
              </p:nvSpPr>
              <p:spPr>
                <a:xfrm>
                  <a:off x="3843011" y="3608034"/>
                  <a:ext cx="14253" cy="21450"/>
                </a:xfrm>
                <a:custGeom>
                  <a:avLst/>
                  <a:gdLst/>
                  <a:ahLst/>
                  <a:cxnLst/>
                  <a:rect l="l" t="t" r="r" b="b"/>
                  <a:pathLst>
                    <a:path w="204" h="307" extrusionOk="0">
                      <a:moveTo>
                        <a:pt x="29" y="1"/>
                      </a:moveTo>
                      <a:cubicBezTo>
                        <a:pt x="0" y="1"/>
                        <a:pt x="29" y="74"/>
                        <a:pt x="87" y="161"/>
                      </a:cubicBezTo>
                      <a:cubicBezTo>
                        <a:pt x="131" y="248"/>
                        <a:pt x="189" y="306"/>
                        <a:pt x="204" y="306"/>
                      </a:cubicBezTo>
                      <a:cubicBezTo>
                        <a:pt x="204" y="292"/>
                        <a:pt x="189" y="219"/>
                        <a:pt x="160" y="146"/>
                      </a:cubicBezTo>
                      <a:cubicBezTo>
                        <a:pt x="102" y="59"/>
                        <a:pt x="44" y="1"/>
                        <a:pt x="29" y="1"/>
                      </a:cubicBezTo>
                      <a:close/>
                    </a:path>
                  </a:pathLst>
                </a:custGeom>
                <a:solidFill>
                  <a:srgbClr val="4FD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520;p22">
                  <a:extLst>
                    <a:ext uri="{FF2B5EF4-FFF2-40B4-BE49-F238E27FC236}">
                      <a16:creationId xmlns:a16="http://schemas.microsoft.com/office/drawing/2014/main" id="{A2715FC2-0A7A-59F5-A68F-DC82F5A74255}"/>
                    </a:ext>
                  </a:extLst>
                </p:cNvPr>
                <p:cNvSpPr/>
                <p:nvPr/>
              </p:nvSpPr>
              <p:spPr>
                <a:xfrm>
                  <a:off x="3868374" y="3650725"/>
                  <a:ext cx="13275" cy="20402"/>
                </a:xfrm>
                <a:custGeom>
                  <a:avLst/>
                  <a:gdLst/>
                  <a:ahLst/>
                  <a:cxnLst/>
                  <a:rect l="l" t="t" r="r" b="b"/>
                  <a:pathLst>
                    <a:path w="190" h="292" extrusionOk="0">
                      <a:moveTo>
                        <a:pt x="30" y="1"/>
                      </a:moveTo>
                      <a:lnTo>
                        <a:pt x="30" y="1"/>
                      </a:lnTo>
                      <a:cubicBezTo>
                        <a:pt x="1" y="30"/>
                        <a:pt x="30" y="103"/>
                        <a:pt x="88" y="175"/>
                      </a:cubicBezTo>
                      <a:cubicBezTo>
                        <a:pt x="117" y="248"/>
                        <a:pt x="175" y="292"/>
                        <a:pt x="190" y="292"/>
                      </a:cubicBezTo>
                      <a:cubicBezTo>
                        <a:pt x="190" y="277"/>
                        <a:pt x="175" y="219"/>
                        <a:pt x="132" y="132"/>
                      </a:cubicBezTo>
                      <a:cubicBezTo>
                        <a:pt x="103" y="59"/>
                        <a:pt x="44" y="1"/>
                        <a:pt x="30" y="1"/>
                      </a:cubicBezTo>
                      <a:close/>
                    </a:path>
                  </a:pathLst>
                </a:custGeom>
                <a:solidFill>
                  <a:srgbClr val="4FD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521;p22">
                  <a:extLst>
                    <a:ext uri="{FF2B5EF4-FFF2-40B4-BE49-F238E27FC236}">
                      <a16:creationId xmlns:a16="http://schemas.microsoft.com/office/drawing/2014/main" id="{C11529FF-6DE1-7898-B945-EFB18A599395}"/>
                    </a:ext>
                  </a:extLst>
                </p:cNvPr>
                <p:cNvSpPr/>
                <p:nvPr/>
              </p:nvSpPr>
              <p:spPr>
                <a:xfrm>
                  <a:off x="3935449" y="3790952"/>
                  <a:ext cx="11249" cy="24454"/>
                </a:xfrm>
                <a:custGeom>
                  <a:avLst/>
                  <a:gdLst/>
                  <a:ahLst/>
                  <a:cxnLst/>
                  <a:rect l="l" t="t" r="r" b="b"/>
                  <a:pathLst>
                    <a:path w="161" h="350" extrusionOk="0">
                      <a:moveTo>
                        <a:pt x="15" y="1"/>
                      </a:moveTo>
                      <a:lnTo>
                        <a:pt x="15" y="1"/>
                      </a:lnTo>
                      <a:cubicBezTo>
                        <a:pt x="1" y="15"/>
                        <a:pt x="15" y="88"/>
                        <a:pt x="44" y="175"/>
                      </a:cubicBezTo>
                      <a:cubicBezTo>
                        <a:pt x="88" y="277"/>
                        <a:pt x="117" y="350"/>
                        <a:pt x="132" y="350"/>
                      </a:cubicBezTo>
                      <a:cubicBezTo>
                        <a:pt x="161" y="350"/>
                        <a:pt x="132" y="248"/>
                        <a:pt x="103" y="161"/>
                      </a:cubicBezTo>
                      <a:cubicBezTo>
                        <a:pt x="59" y="74"/>
                        <a:pt x="30" y="1"/>
                        <a:pt x="15" y="1"/>
                      </a:cubicBezTo>
                      <a:close/>
                    </a:path>
                  </a:pathLst>
                </a:custGeom>
                <a:solidFill>
                  <a:srgbClr val="4FD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522;p22">
                  <a:extLst>
                    <a:ext uri="{FF2B5EF4-FFF2-40B4-BE49-F238E27FC236}">
                      <a16:creationId xmlns:a16="http://schemas.microsoft.com/office/drawing/2014/main" id="{ECD8B1C5-357F-F9EA-CCC1-447EE1DCD909}"/>
                    </a:ext>
                  </a:extLst>
                </p:cNvPr>
                <p:cNvSpPr/>
                <p:nvPr/>
              </p:nvSpPr>
              <p:spPr>
                <a:xfrm>
                  <a:off x="3952706" y="3837695"/>
                  <a:ext cx="10271" cy="24454"/>
                </a:xfrm>
                <a:custGeom>
                  <a:avLst/>
                  <a:gdLst/>
                  <a:ahLst/>
                  <a:cxnLst/>
                  <a:rect l="l" t="t" r="r" b="b"/>
                  <a:pathLst>
                    <a:path w="147" h="350" extrusionOk="0">
                      <a:moveTo>
                        <a:pt x="1" y="1"/>
                      </a:moveTo>
                      <a:cubicBezTo>
                        <a:pt x="1" y="1"/>
                        <a:pt x="1" y="88"/>
                        <a:pt x="45" y="190"/>
                      </a:cubicBezTo>
                      <a:cubicBezTo>
                        <a:pt x="74" y="277"/>
                        <a:pt x="117" y="350"/>
                        <a:pt x="132" y="350"/>
                      </a:cubicBezTo>
                      <a:cubicBezTo>
                        <a:pt x="146" y="350"/>
                        <a:pt x="132" y="263"/>
                        <a:pt x="88" y="161"/>
                      </a:cubicBezTo>
                      <a:cubicBezTo>
                        <a:pt x="59" y="74"/>
                        <a:pt x="16" y="1"/>
                        <a:pt x="1" y="1"/>
                      </a:cubicBezTo>
                      <a:close/>
                    </a:path>
                  </a:pathLst>
                </a:custGeom>
                <a:solidFill>
                  <a:srgbClr val="4FD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523;p22">
                  <a:extLst>
                    <a:ext uri="{FF2B5EF4-FFF2-40B4-BE49-F238E27FC236}">
                      <a16:creationId xmlns:a16="http://schemas.microsoft.com/office/drawing/2014/main" id="{8E148217-AAF9-F85E-68A4-8A2BAC68E300}"/>
                    </a:ext>
                  </a:extLst>
                </p:cNvPr>
                <p:cNvSpPr/>
                <p:nvPr/>
              </p:nvSpPr>
              <p:spPr>
                <a:xfrm>
                  <a:off x="3968008" y="3884438"/>
                  <a:ext cx="10201" cy="24454"/>
                </a:xfrm>
                <a:custGeom>
                  <a:avLst/>
                  <a:gdLst/>
                  <a:ahLst/>
                  <a:cxnLst/>
                  <a:rect l="l" t="t" r="r" b="b"/>
                  <a:pathLst>
                    <a:path w="146" h="350" extrusionOk="0">
                      <a:moveTo>
                        <a:pt x="0" y="1"/>
                      </a:moveTo>
                      <a:cubicBezTo>
                        <a:pt x="0" y="30"/>
                        <a:pt x="0" y="103"/>
                        <a:pt x="29" y="190"/>
                      </a:cubicBezTo>
                      <a:cubicBezTo>
                        <a:pt x="73" y="277"/>
                        <a:pt x="116" y="350"/>
                        <a:pt x="131" y="350"/>
                      </a:cubicBezTo>
                      <a:cubicBezTo>
                        <a:pt x="146" y="350"/>
                        <a:pt x="146" y="263"/>
                        <a:pt x="87" y="175"/>
                      </a:cubicBezTo>
                      <a:cubicBezTo>
                        <a:pt x="58" y="74"/>
                        <a:pt x="15" y="1"/>
                        <a:pt x="0" y="1"/>
                      </a:cubicBezTo>
                      <a:close/>
                    </a:path>
                  </a:pathLst>
                </a:custGeom>
                <a:solidFill>
                  <a:srgbClr val="4FD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524;p22">
                  <a:extLst>
                    <a:ext uri="{FF2B5EF4-FFF2-40B4-BE49-F238E27FC236}">
                      <a16:creationId xmlns:a16="http://schemas.microsoft.com/office/drawing/2014/main" id="{65B58CBC-DD00-7238-C572-9AE430C70DC1}"/>
                    </a:ext>
                  </a:extLst>
                </p:cNvPr>
                <p:cNvSpPr/>
                <p:nvPr/>
              </p:nvSpPr>
              <p:spPr>
                <a:xfrm>
                  <a:off x="3984217" y="3932228"/>
                  <a:ext cx="10271" cy="23476"/>
                </a:xfrm>
                <a:custGeom>
                  <a:avLst/>
                  <a:gdLst/>
                  <a:ahLst/>
                  <a:cxnLst/>
                  <a:rect l="l" t="t" r="r" b="b"/>
                  <a:pathLst>
                    <a:path w="147" h="336" extrusionOk="0">
                      <a:moveTo>
                        <a:pt x="30" y="1"/>
                      </a:moveTo>
                      <a:cubicBezTo>
                        <a:pt x="1" y="1"/>
                        <a:pt x="1" y="88"/>
                        <a:pt x="44" y="175"/>
                      </a:cubicBezTo>
                      <a:cubicBezTo>
                        <a:pt x="74" y="262"/>
                        <a:pt x="117" y="335"/>
                        <a:pt x="132" y="335"/>
                      </a:cubicBezTo>
                      <a:cubicBezTo>
                        <a:pt x="146" y="335"/>
                        <a:pt x="132" y="248"/>
                        <a:pt x="117" y="161"/>
                      </a:cubicBezTo>
                      <a:cubicBezTo>
                        <a:pt x="74" y="73"/>
                        <a:pt x="44" y="1"/>
                        <a:pt x="30" y="1"/>
                      </a:cubicBezTo>
                      <a:close/>
                    </a:path>
                  </a:pathLst>
                </a:custGeom>
                <a:solidFill>
                  <a:srgbClr val="4FD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525;p22">
                  <a:extLst>
                    <a:ext uri="{FF2B5EF4-FFF2-40B4-BE49-F238E27FC236}">
                      <a16:creationId xmlns:a16="http://schemas.microsoft.com/office/drawing/2014/main" id="{8196CE3F-9030-65DF-D321-ADB4FEF52A43}"/>
                    </a:ext>
                  </a:extLst>
                </p:cNvPr>
                <p:cNvSpPr/>
                <p:nvPr/>
              </p:nvSpPr>
              <p:spPr>
                <a:xfrm>
                  <a:off x="3999519" y="3978971"/>
                  <a:ext cx="10201" cy="24454"/>
                </a:xfrm>
                <a:custGeom>
                  <a:avLst/>
                  <a:gdLst/>
                  <a:ahLst/>
                  <a:cxnLst/>
                  <a:rect l="l" t="t" r="r" b="b"/>
                  <a:pathLst>
                    <a:path w="146" h="350" extrusionOk="0">
                      <a:moveTo>
                        <a:pt x="29" y="1"/>
                      </a:moveTo>
                      <a:cubicBezTo>
                        <a:pt x="0" y="1"/>
                        <a:pt x="0" y="88"/>
                        <a:pt x="44" y="175"/>
                      </a:cubicBezTo>
                      <a:cubicBezTo>
                        <a:pt x="73" y="277"/>
                        <a:pt x="116" y="350"/>
                        <a:pt x="131" y="350"/>
                      </a:cubicBezTo>
                      <a:cubicBezTo>
                        <a:pt x="145" y="350"/>
                        <a:pt x="145" y="248"/>
                        <a:pt x="116" y="161"/>
                      </a:cubicBezTo>
                      <a:cubicBezTo>
                        <a:pt x="73" y="73"/>
                        <a:pt x="44" y="1"/>
                        <a:pt x="29" y="1"/>
                      </a:cubicBezTo>
                      <a:close/>
                    </a:path>
                  </a:pathLst>
                </a:custGeom>
                <a:solidFill>
                  <a:srgbClr val="4FD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526;p22">
                  <a:extLst>
                    <a:ext uri="{FF2B5EF4-FFF2-40B4-BE49-F238E27FC236}">
                      <a16:creationId xmlns:a16="http://schemas.microsoft.com/office/drawing/2014/main" id="{DF66F9FC-9802-0470-FC31-9757B75BAAE5}"/>
                    </a:ext>
                  </a:extLst>
                </p:cNvPr>
                <p:cNvSpPr/>
                <p:nvPr/>
              </p:nvSpPr>
              <p:spPr>
                <a:xfrm>
                  <a:off x="4016777" y="4025714"/>
                  <a:ext cx="10201" cy="24454"/>
                </a:xfrm>
                <a:custGeom>
                  <a:avLst/>
                  <a:gdLst/>
                  <a:ahLst/>
                  <a:cxnLst/>
                  <a:rect l="l" t="t" r="r" b="b"/>
                  <a:pathLst>
                    <a:path w="146" h="350" extrusionOk="0">
                      <a:moveTo>
                        <a:pt x="15" y="1"/>
                      </a:moveTo>
                      <a:cubicBezTo>
                        <a:pt x="0" y="1"/>
                        <a:pt x="0" y="88"/>
                        <a:pt x="29" y="190"/>
                      </a:cubicBezTo>
                      <a:cubicBezTo>
                        <a:pt x="73" y="277"/>
                        <a:pt x="102" y="350"/>
                        <a:pt x="117" y="350"/>
                      </a:cubicBezTo>
                      <a:cubicBezTo>
                        <a:pt x="146" y="350"/>
                        <a:pt x="117" y="262"/>
                        <a:pt x="102" y="161"/>
                      </a:cubicBezTo>
                      <a:cubicBezTo>
                        <a:pt x="73" y="73"/>
                        <a:pt x="29" y="1"/>
                        <a:pt x="15" y="1"/>
                      </a:cubicBezTo>
                      <a:close/>
                    </a:path>
                  </a:pathLst>
                </a:custGeom>
                <a:solidFill>
                  <a:srgbClr val="4FD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527;p22">
                  <a:extLst>
                    <a:ext uri="{FF2B5EF4-FFF2-40B4-BE49-F238E27FC236}">
                      <a16:creationId xmlns:a16="http://schemas.microsoft.com/office/drawing/2014/main" id="{A128C5DA-2B50-A24D-2349-7EDE860A66AA}"/>
                    </a:ext>
                  </a:extLst>
                </p:cNvPr>
                <p:cNvSpPr/>
                <p:nvPr/>
              </p:nvSpPr>
              <p:spPr>
                <a:xfrm>
                  <a:off x="4030960" y="4072456"/>
                  <a:ext cx="11249" cy="24454"/>
                </a:xfrm>
                <a:custGeom>
                  <a:avLst/>
                  <a:gdLst/>
                  <a:ahLst/>
                  <a:cxnLst/>
                  <a:rect l="l" t="t" r="r" b="b"/>
                  <a:pathLst>
                    <a:path w="161" h="350" extrusionOk="0">
                      <a:moveTo>
                        <a:pt x="30" y="1"/>
                      </a:moveTo>
                      <a:cubicBezTo>
                        <a:pt x="1" y="1"/>
                        <a:pt x="1" y="102"/>
                        <a:pt x="45" y="190"/>
                      </a:cubicBezTo>
                      <a:cubicBezTo>
                        <a:pt x="88" y="277"/>
                        <a:pt x="117" y="350"/>
                        <a:pt x="132" y="350"/>
                      </a:cubicBezTo>
                      <a:cubicBezTo>
                        <a:pt x="161" y="350"/>
                        <a:pt x="161" y="262"/>
                        <a:pt x="117" y="175"/>
                      </a:cubicBezTo>
                      <a:cubicBezTo>
                        <a:pt x="88" y="73"/>
                        <a:pt x="45" y="1"/>
                        <a:pt x="30" y="1"/>
                      </a:cubicBezTo>
                      <a:close/>
                    </a:path>
                  </a:pathLst>
                </a:custGeom>
                <a:solidFill>
                  <a:srgbClr val="4FD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528;p22">
                  <a:extLst>
                    <a:ext uri="{FF2B5EF4-FFF2-40B4-BE49-F238E27FC236}">
                      <a16:creationId xmlns:a16="http://schemas.microsoft.com/office/drawing/2014/main" id="{0616F424-8537-A984-69F2-A25B6F50C986}"/>
                    </a:ext>
                  </a:extLst>
                </p:cNvPr>
                <p:cNvSpPr/>
                <p:nvPr/>
              </p:nvSpPr>
              <p:spPr>
                <a:xfrm>
                  <a:off x="4046261" y="4120247"/>
                  <a:ext cx="11249" cy="23406"/>
                </a:xfrm>
                <a:custGeom>
                  <a:avLst/>
                  <a:gdLst/>
                  <a:ahLst/>
                  <a:cxnLst/>
                  <a:rect l="l" t="t" r="r" b="b"/>
                  <a:pathLst>
                    <a:path w="161" h="335" extrusionOk="0">
                      <a:moveTo>
                        <a:pt x="29" y="0"/>
                      </a:moveTo>
                      <a:cubicBezTo>
                        <a:pt x="0" y="0"/>
                        <a:pt x="0" y="87"/>
                        <a:pt x="44" y="175"/>
                      </a:cubicBezTo>
                      <a:cubicBezTo>
                        <a:pt x="87" y="262"/>
                        <a:pt x="116" y="335"/>
                        <a:pt x="131" y="335"/>
                      </a:cubicBezTo>
                      <a:cubicBezTo>
                        <a:pt x="160" y="335"/>
                        <a:pt x="131" y="262"/>
                        <a:pt x="116" y="160"/>
                      </a:cubicBezTo>
                      <a:cubicBezTo>
                        <a:pt x="87" y="73"/>
                        <a:pt x="44" y="0"/>
                        <a:pt x="29" y="0"/>
                      </a:cubicBezTo>
                      <a:close/>
                    </a:path>
                  </a:pathLst>
                </a:custGeom>
                <a:solidFill>
                  <a:srgbClr val="4FD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529;p22">
                  <a:extLst>
                    <a:ext uri="{FF2B5EF4-FFF2-40B4-BE49-F238E27FC236}">
                      <a16:creationId xmlns:a16="http://schemas.microsoft.com/office/drawing/2014/main" id="{59097D1F-DC9E-38B8-07A8-230043C8FA8D}"/>
                    </a:ext>
                  </a:extLst>
                </p:cNvPr>
                <p:cNvSpPr/>
                <p:nvPr/>
              </p:nvSpPr>
              <p:spPr>
                <a:xfrm>
                  <a:off x="4062471" y="4167968"/>
                  <a:ext cx="8245" cy="24454"/>
                </a:xfrm>
                <a:custGeom>
                  <a:avLst/>
                  <a:gdLst/>
                  <a:ahLst/>
                  <a:cxnLst/>
                  <a:rect l="l" t="t" r="r" b="b"/>
                  <a:pathLst>
                    <a:path w="118" h="350" extrusionOk="0">
                      <a:moveTo>
                        <a:pt x="15" y="1"/>
                      </a:moveTo>
                      <a:cubicBezTo>
                        <a:pt x="1" y="1"/>
                        <a:pt x="1" y="88"/>
                        <a:pt x="30" y="190"/>
                      </a:cubicBezTo>
                      <a:cubicBezTo>
                        <a:pt x="44" y="277"/>
                        <a:pt x="88" y="350"/>
                        <a:pt x="103" y="350"/>
                      </a:cubicBezTo>
                      <a:cubicBezTo>
                        <a:pt x="117" y="335"/>
                        <a:pt x="117" y="263"/>
                        <a:pt x="88" y="161"/>
                      </a:cubicBezTo>
                      <a:cubicBezTo>
                        <a:pt x="73" y="73"/>
                        <a:pt x="30" y="1"/>
                        <a:pt x="15" y="1"/>
                      </a:cubicBezTo>
                      <a:close/>
                    </a:path>
                  </a:pathLst>
                </a:custGeom>
                <a:solidFill>
                  <a:srgbClr val="4FD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530;p22">
                  <a:extLst>
                    <a:ext uri="{FF2B5EF4-FFF2-40B4-BE49-F238E27FC236}">
                      <a16:creationId xmlns:a16="http://schemas.microsoft.com/office/drawing/2014/main" id="{B4E20DAC-BD80-6619-FA04-76574D947806}"/>
                    </a:ext>
                  </a:extLst>
                </p:cNvPr>
                <p:cNvSpPr/>
                <p:nvPr/>
              </p:nvSpPr>
              <p:spPr>
                <a:xfrm>
                  <a:off x="4076724" y="4214710"/>
                  <a:ext cx="9223" cy="24454"/>
                </a:xfrm>
                <a:custGeom>
                  <a:avLst/>
                  <a:gdLst/>
                  <a:ahLst/>
                  <a:cxnLst/>
                  <a:rect l="l" t="t" r="r" b="b"/>
                  <a:pathLst>
                    <a:path w="132" h="350" extrusionOk="0">
                      <a:moveTo>
                        <a:pt x="29" y="1"/>
                      </a:moveTo>
                      <a:cubicBezTo>
                        <a:pt x="0" y="1"/>
                        <a:pt x="0" y="103"/>
                        <a:pt x="44" y="190"/>
                      </a:cubicBezTo>
                      <a:cubicBezTo>
                        <a:pt x="59" y="277"/>
                        <a:pt x="102" y="350"/>
                        <a:pt x="117" y="350"/>
                      </a:cubicBezTo>
                      <a:cubicBezTo>
                        <a:pt x="131" y="350"/>
                        <a:pt x="117" y="263"/>
                        <a:pt x="102" y="175"/>
                      </a:cubicBezTo>
                      <a:cubicBezTo>
                        <a:pt x="73" y="73"/>
                        <a:pt x="44" y="1"/>
                        <a:pt x="29" y="1"/>
                      </a:cubicBezTo>
                      <a:close/>
                    </a:path>
                  </a:pathLst>
                </a:custGeom>
                <a:solidFill>
                  <a:srgbClr val="4FD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531;p22">
                  <a:extLst>
                    <a:ext uri="{FF2B5EF4-FFF2-40B4-BE49-F238E27FC236}">
                      <a16:creationId xmlns:a16="http://schemas.microsoft.com/office/drawing/2014/main" id="{BF6E2693-5F06-8209-4876-F38EA7C38CD2}"/>
                    </a:ext>
                  </a:extLst>
                </p:cNvPr>
                <p:cNvSpPr/>
                <p:nvPr/>
              </p:nvSpPr>
              <p:spPr>
                <a:xfrm>
                  <a:off x="4090908" y="4263479"/>
                  <a:ext cx="9223" cy="24454"/>
                </a:xfrm>
                <a:custGeom>
                  <a:avLst/>
                  <a:gdLst/>
                  <a:ahLst/>
                  <a:cxnLst/>
                  <a:rect l="l" t="t" r="r" b="b"/>
                  <a:pathLst>
                    <a:path w="132" h="350" extrusionOk="0">
                      <a:moveTo>
                        <a:pt x="30" y="1"/>
                      </a:moveTo>
                      <a:cubicBezTo>
                        <a:pt x="1" y="1"/>
                        <a:pt x="30" y="88"/>
                        <a:pt x="45" y="175"/>
                      </a:cubicBezTo>
                      <a:cubicBezTo>
                        <a:pt x="59" y="277"/>
                        <a:pt x="103" y="350"/>
                        <a:pt x="117" y="350"/>
                      </a:cubicBezTo>
                      <a:cubicBezTo>
                        <a:pt x="132" y="321"/>
                        <a:pt x="117" y="248"/>
                        <a:pt x="103" y="161"/>
                      </a:cubicBezTo>
                      <a:cubicBezTo>
                        <a:pt x="74" y="74"/>
                        <a:pt x="45" y="1"/>
                        <a:pt x="30" y="1"/>
                      </a:cubicBezTo>
                      <a:close/>
                    </a:path>
                  </a:pathLst>
                </a:custGeom>
                <a:solidFill>
                  <a:srgbClr val="4FD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532;p22">
                  <a:extLst>
                    <a:ext uri="{FF2B5EF4-FFF2-40B4-BE49-F238E27FC236}">
                      <a16:creationId xmlns:a16="http://schemas.microsoft.com/office/drawing/2014/main" id="{28B8BC02-CB0F-372B-3A6D-36096DFE2A98}"/>
                    </a:ext>
                  </a:extLst>
                </p:cNvPr>
                <p:cNvSpPr/>
                <p:nvPr/>
              </p:nvSpPr>
              <p:spPr>
                <a:xfrm>
                  <a:off x="4104183" y="4310222"/>
                  <a:ext cx="9153" cy="24454"/>
                </a:xfrm>
                <a:custGeom>
                  <a:avLst/>
                  <a:gdLst/>
                  <a:ahLst/>
                  <a:cxnLst/>
                  <a:rect l="l" t="t" r="r" b="b"/>
                  <a:pathLst>
                    <a:path w="131" h="350" extrusionOk="0">
                      <a:moveTo>
                        <a:pt x="15" y="1"/>
                      </a:moveTo>
                      <a:cubicBezTo>
                        <a:pt x="0" y="1"/>
                        <a:pt x="15" y="88"/>
                        <a:pt x="29" y="190"/>
                      </a:cubicBezTo>
                      <a:cubicBezTo>
                        <a:pt x="58" y="277"/>
                        <a:pt x="87" y="350"/>
                        <a:pt x="102" y="350"/>
                      </a:cubicBezTo>
                      <a:cubicBezTo>
                        <a:pt x="131" y="350"/>
                        <a:pt x="102" y="263"/>
                        <a:pt x="87" y="161"/>
                      </a:cubicBezTo>
                      <a:cubicBezTo>
                        <a:pt x="73" y="74"/>
                        <a:pt x="29" y="1"/>
                        <a:pt x="15" y="1"/>
                      </a:cubicBezTo>
                      <a:close/>
                    </a:path>
                  </a:pathLst>
                </a:custGeom>
                <a:solidFill>
                  <a:srgbClr val="4FD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533;p22">
                  <a:extLst>
                    <a:ext uri="{FF2B5EF4-FFF2-40B4-BE49-F238E27FC236}">
                      <a16:creationId xmlns:a16="http://schemas.microsoft.com/office/drawing/2014/main" id="{C6025226-E756-0CD2-52FB-AD7FC0D30656}"/>
                    </a:ext>
                  </a:extLst>
                </p:cNvPr>
                <p:cNvSpPr/>
                <p:nvPr/>
              </p:nvSpPr>
              <p:spPr>
                <a:xfrm>
                  <a:off x="3727168" y="3292015"/>
                  <a:ext cx="64071" cy="76717"/>
                </a:xfrm>
                <a:custGeom>
                  <a:avLst/>
                  <a:gdLst/>
                  <a:ahLst/>
                  <a:cxnLst/>
                  <a:rect l="l" t="t" r="r" b="b"/>
                  <a:pathLst>
                    <a:path w="917" h="1098" extrusionOk="0">
                      <a:moveTo>
                        <a:pt x="887" y="1"/>
                      </a:moveTo>
                      <a:lnTo>
                        <a:pt x="887" y="1"/>
                      </a:lnTo>
                      <a:cubicBezTo>
                        <a:pt x="887" y="15"/>
                        <a:pt x="902" y="88"/>
                        <a:pt x="873" y="233"/>
                      </a:cubicBezTo>
                      <a:cubicBezTo>
                        <a:pt x="829" y="612"/>
                        <a:pt x="582" y="917"/>
                        <a:pt x="218" y="1033"/>
                      </a:cubicBezTo>
                      <a:cubicBezTo>
                        <a:pt x="87" y="1063"/>
                        <a:pt x="0" y="1063"/>
                        <a:pt x="0" y="1092"/>
                      </a:cubicBezTo>
                      <a:cubicBezTo>
                        <a:pt x="20" y="1095"/>
                        <a:pt x="40" y="1097"/>
                        <a:pt x="61" y="1097"/>
                      </a:cubicBezTo>
                      <a:cubicBezTo>
                        <a:pt x="119" y="1097"/>
                        <a:pt x="180" y="1084"/>
                        <a:pt x="233" y="1063"/>
                      </a:cubicBezTo>
                      <a:cubicBezTo>
                        <a:pt x="626" y="975"/>
                        <a:pt x="902" y="626"/>
                        <a:pt x="916" y="233"/>
                      </a:cubicBezTo>
                      <a:cubicBezTo>
                        <a:pt x="916" y="161"/>
                        <a:pt x="916" y="74"/>
                        <a:pt x="887" y="1"/>
                      </a:cubicBezTo>
                      <a:close/>
                    </a:path>
                  </a:pathLst>
                </a:custGeom>
                <a:solidFill>
                  <a:srgbClr val="4FD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534;p22">
                  <a:extLst>
                    <a:ext uri="{FF2B5EF4-FFF2-40B4-BE49-F238E27FC236}">
                      <a16:creationId xmlns:a16="http://schemas.microsoft.com/office/drawing/2014/main" id="{5ACE26E7-4232-8671-C4AB-A1BA88EB4C76}"/>
                    </a:ext>
                  </a:extLst>
                </p:cNvPr>
                <p:cNvSpPr/>
                <p:nvPr/>
              </p:nvSpPr>
              <p:spPr>
                <a:xfrm>
                  <a:off x="3679377" y="3297115"/>
                  <a:ext cx="185016" cy="379115"/>
                </a:xfrm>
                <a:custGeom>
                  <a:avLst/>
                  <a:gdLst/>
                  <a:ahLst/>
                  <a:cxnLst/>
                  <a:rect l="l" t="t" r="r" b="b"/>
                  <a:pathLst>
                    <a:path w="2648" h="5426" extrusionOk="0">
                      <a:moveTo>
                        <a:pt x="1" y="1"/>
                      </a:moveTo>
                      <a:cubicBezTo>
                        <a:pt x="1" y="15"/>
                        <a:pt x="30" y="30"/>
                        <a:pt x="30" y="44"/>
                      </a:cubicBezTo>
                      <a:cubicBezTo>
                        <a:pt x="30" y="30"/>
                        <a:pt x="30" y="15"/>
                        <a:pt x="1" y="1"/>
                      </a:cubicBezTo>
                      <a:close/>
                      <a:moveTo>
                        <a:pt x="30" y="44"/>
                      </a:moveTo>
                      <a:lnTo>
                        <a:pt x="73" y="219"/>
                      </a:lnTo>
                      <a:cubicBezTo>
                        <a:pt x="59" y="146"/>
                        <a:pt x="44" y="88"/>
                        <a:pt x="30" y="44"/>
                      </a:cubicBezTo>
                      <a:close/>
                      <a:moveTo>
                        <a:pt x="73" y="219"/>
                      </a:moveTo>
                      <a:cubicBezTo>
                        <a:pt x="117" y="364"/>
                        <a:pt x="190" y="582"/>
                        <a:pt x="277" y="830"/>
                      </a:cubicBezTo>
                      <a:cubicBezTo>
                        <a:pt x="364" y="1091"/>
                        <a:pt x="495" y="1397"/>
                        <a:pt x="641" y="1717"/>
                      </a:cubicBezTo>
                      <a:cubicBezTo>
                        <a:pt x="786" y="2066"/>
                        <a:pt x="975" y="2415"/>
                        <a:pt x="1150" y="2793"/>
                      </a:cubicBezTo>
                      <a:cubicBezTo>
                        <a:pt x="1528" y="3535"/>
                        <a:pt x="1920" y="4189"/>
                        <a:pt x="2182" y="4669"/>
                      </a:cubicBezTo>
                      <a:lnTo>
                        <a:pt x="2517" y="5236"/>
                      </a:lnTo>
                      <a:lnTo>
                        <a:pt x="2604" y="5382"/>
                      </a:lnTo>
                      <a:cubicBezTo>
                        <a:pt x="2619" y="5396"/>
                        <a:pt x="2619" y="5411"/>
                        <a:pt x="2648" y="5425"/>
                      </a:cubicBezTo>
                      <a:cubicBezTo>
                        <a:pt x="2648" y="5411"/>
                        <a:pt x="2619" y="5396"/>
                        <a:pt x="2589" y="5353"/>
                      </a:cubicBezTo>
                      <a:lnTo>
                        <a:pt x="2502" y="5193"/>
                      </a:lnTo>
                      <a:lnTo>
                        <a:pt x="2182" y="4626"/>
                      </a:lnTo>
                      <a:cubicBezTo>
                        <a:pt x="1935" y="4160"/>
                        <a:pt x="1557" y="3506"/>
                        <a:pt x="1164" y="2764"/>
                      </a:cubicBezTo>
                      <a:cubicBezTo>
                        <a:pt x="990" y="2400"/>
                        <a:pt x="801" y="2037"/>
                        <a:pt x="655" y="1702"/>
                      </a:cubicBezTo>
                      <a:cubicBezTo>
                        <a:pt x="510" y="1382"/>
                        <a:pt x="408" y="1062"/>
                        <a:pt x="292" y="815"/>
                      </a:cubicBezTo>
                      <a:cubicBezTo>
                        <a:pt x="204" y="582"/>
                        <a:pt x="132" y="364"/>
                        <a:pt x="73" y="219"/>
                      </a:cubicBezTo>
                      <a:close/>
                    </a:path>
                  </a:pathLst>
                </a:custGeom>
                <a:solidFill>
                  <a:srgbClr val="4FD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535;p22">
                  <a:extLst>
                    <a:ext uri="{FF2B5EF4-FFF2-40B4-BE49-F238E27FC236}">
                      <a16:creationId xmlns:a16="http://schemas.microsoft.com/office/drawing/2014/main" id="{7F53CE2C-5FA8-7F0D-B1E5-6AD7B377BC6B}"/>
                    </a:ext>
                  </a:extLst>
                </p:cNvPr>
                <p:cNvSpPr/>
                <p:nvPr/>
              </p:nvSpPr>
              <p:spPr>
                <a:xfrm>
                  <a:off x="3917143" y="3792001"/>
                  <a:ext cx="194169" cy="617930"/>
                </a:xfrm>
                <a:custGeom>
                  <a:avLst/>
                  <a:gdLst/>
                  <a:ahLst/>
                  <a:cxnLst/>
                  <a:rect l="l" t="t" r="r" b="b"/>
                  <a:pathLst>
                    <a:path w="2779" h="8844" extrusionOk="0">
                      <a:moveTo>
                        <a:pt x="1" y="0"/>
                      </a:moveTo>
                      <a:cubicBezTo>
                        <a:pt x="1" y="44"/>
                        <a:pt x="1" y="59"/>
                        <a:pt x="15" y="88"/>
                      </a:cubicBezTo>
                      <a:cubicBezTo>
                        <a:pt x="59" y="146"/>
                        <a:pt x="74" y="233"/>
                        <a:pt x="117" y="350"/>
                      </a:cubicBezTo>
                      <a:lnTo>
                        <a:pt x="423" y="1295"/>
                      </a:lnTo>
                      <a:cubicBezTo>
                        <a:pt x="699" y="2080"/>
                        <a:pt x="1063" y="3186"/>
                        <a:pt x="1426" y="4407"/>
                      </a:cubicBezTo>
                      <a:lnTo>
                        <a:pt x="2372" y="7549"/>
                      </a:lnTo>
                      <a:cubicBezTo>
                        <a:pt x="2488" y="7941"/>
                        <a:pt x="2575" y="8261"/>
                        <a:pt x="2662" y="8494"/>
                      </a:cubicBezTo>
                      <a:lnTo>
                        <a:pt x="2386" y="7534"/>
                      </a:lnTo>
                      <a:cubicBezTo>
                        <a:pt x="2153" y="6705"/>
                        <a:pt x="1833" y="5614"/>
                        <a:pt x="1470" y="4378"/>
                      </a:cubicBezTo>
                      <a:cubicBezTo>
                        <a:pt x="1106" y="3171"/>
                        <a:pt x="728" y="2080"/>
                        <a:pt x="452" y="1280"/>
                      </a:cubicBezTo>
                      <a:cubicBezTo>
                        <a:pt x="335" y="888"/>
                        <a:pt x="205" y="582"/>
                        <a:pt x="132" y="350"/>
                      </a:cubicBezTo>
                      <a:lnTo>
                        <a:pt x="45" y="88"/>
                      </a:lnTo>
                      <a:cubicBezTo>
                        <a:pt x="15" y="59"/>
                        <a:pt x="15" y="44"/>
                        <a:pt x="1" y="0"/>
                      </a:cubicBezTo>
                      <a:close/>
                      <a:moveTo>
                        <a:pt x="2662" y="8494"/>
                      </a:moveTo>
                      <a:lnTo>
                        <a:pt x="2735" y="8741"/>
                      </a:lnTo>
                      <a:cubicBezTo>
                        <a:pt x="2744" y="8751"/>
                        <a:pt x="2752" y="8760"/>
                        <a:pt x="2758" y="8769"/>
                      </a:cubicBezTo>
                      <a:lnTo>
                        <a:pt x="2758" y="8769"/>
                      </a:lnTo>
                      <a:cubicBezTo>
                        <a:pt x="2756" y="8761"/>
                        <a:pt x="2753" y="8752"/>
                        <a:pt x="2750" y="8741"/>
                      </a:cubicBezTo>
                      <a:lnTo>
                        <a:pt x="2662" y="8494"/>
                      </a:lnTo>
                      <a:close/>
                      <a:moveTo>
                        <a:pt x="2758" y="8769"/>
                      </a:moveTo>
                      <a:cubicBezTo>
                        <a:pt x="2765" y="8794"/>
                        <a:pt x="2768" y="8810"/>
                        <a:pt x="2779" y="8843"/>
                      </a:cubicBezTo>
                      <a:cubicBezTo>
                        <a:pt x="2779" y="8813"/>
                        <a:pt x="2772" y="8790"/>
                        <a:pt x="2758" y="8769"/>
                      </a:cubicBezTo>
                      <a:close/>
                    </a:path>
                  </a:pathLst>
                </a:custGeom>
                <a:solidFill>
                  <a:srgbClr val="4FD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536;p22">
                  <a:extLst>
                    <a:ext uri="{FF2B5EF4-FFF2-40B4-BE49-F238E27FC236}">
                      <a16:creationId xmlns:a16="http://schemas.microsoft.com/office/drawing/2014/main" id="{5EDA0A7E-A3A8-AB9D-BED7-AF04701EF94E}"/>
                    </a:ext>
                  </a:extLst>
                </p:cNvPr>
                <p:cNvSpPr/>
                <p:nvPr/>
              </p:nvSpPr>
              <p:spPr>
                <a:xfrm>
                  <a:off x="4048288" y="4318397"/>
                  <a:ext cx="185016" cy="118919"/>
                </a:xfrm>
                <a:custGeom>
                  <a:avLst/>
                  <a:gdLst/>
                  <a:ahLst/>
                  <a:cxnLst/>
                  <a:rect l="l" t="t" r="r" b="b"/>
                  <a:pathLst>
                    <a:path w="2648" h="1702" extrusionOk="0">
                      <a:moveTo>
                        <a:pt x="2458" y="0"/>
                      </a:moveTo>
                      <a:lnTo>
                        <a:pt x="0" y="1135"/>
                      </a:lnTo>
                      <a:lnTo>
                        <a:pt x="204" y="1702"/>
                      </a:lnTo>
                      <a:lnTo>
                        <a:pt x="2647" y="655"/>
                      </a:lnTo>
                      <a:lnTo>
                        <a:pt x="2458" y="0"/>
                      </a:lnTo>
                      <a:close/>
                    </a:path>
                  </a:pathLst>
                </a:custGeom>
                <a:solidFill>
                  <a:srgbClr val="4FD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537;p22">
                  <a:extLst>
                    <a:ext uri="{FF2B5EF4-FFF2-40B4-BE49-F238E27FC236}">
                      <a16:creationId xmlns:a16="http://schemas.microsoft.com/office/drawing/2014/main" id="{CA94AD5F-DE65-1BCD-27E7-F99D1D151B32}"/>
                    </a:ext>
                  </a:extLst>
                </p:cNvPr>
                <p:cNvSpPr/>
                <p:nvPr/>
              </p:nvSpPr>
              <p:spPr>
                <a:xfrm>
                  <a:off x="3423306" y="4150081"/>
                  <a:ext cx="22428" cy="15930"/>
                </a:xfrm>
                <a:custGeom>
                  <a:avLst/>
                  <a:gdLst/>
                  <a:ahLst/>
                  <a:cxnLst/>
                  <a:rect l="l" t="t" r="r" b="b"/>
                  <a:pathLst>
                    <a:path w="321" h="228" extrusionOk="0">
                      <a:moveTo>
                        <a:pt x="295" y="0"/>
                      </a:moveTo>
                      <a:cubicBezTo>
                        <a:pt x="269" y="0"/>
                        <a:pt x="203" y="40"/>
                        <a:pt x="146" y="97"/>
                      </a:cubicBezTo>
                      <a:cubicBezTo>
                        <a:pt x="59" y="155"/>
                        <a:pt x="1" y="199"/>
                        <a:pt x="15" y="228"/>
                      </a:cubicBezTo>
                      <a:cubicBezTo>
                        <a:pt x="30" y="228"/>
                        <a:pt x="102" y="184"/>
                        <a:pt x="175" y="126"/>
                      </a:cubicBezTo>
                      <a:cubicBezTo>
                        <a:pt x="277" y="82"/>
                        <a:pt x="321" y="24"/>
                        <a:pt x="306" y="9"/>
                      </a:cubicBezTo>
                      <a:cubicBezTo>
                        <a:pt x="306" y="3"/>
                        <a:pt x="302" y="0"/>
                        <a:pt x="295" y="0"/>
                      </a:cubicBezTo>
                      <a:close/>
                    </a:path>
                  </a:pathLst>
                </a:custGeom>
                <a:solidFill>
                  <a:srgbClr val="4FD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538;p22">
                  <a:extLst>
                    <a:ext uri="{FF2B5EF4-FFF2-40B4-BE49-F238E27FC236}">
                      <a16:creationId xmlns:a16="http://schemas.microsoft.com/office/drawing/2014/main" id="{9421ED47-3B7B-2A12-8CBC-7D00001FD389}"/>
                    </a:ext>
                  </a:extLst>
                </p:cNvPr>
                <p:cNvSpPr/>
                <p:nvPr/>
              </p:nvSpPr>
              <p:spPr>
                <a:xfrm>
                  <a:off x="3460896" y="4118011"/>
                  <a:ext cx="23476" cy="17747"/>
                </a:xfrm>
                <a:custGeom>
                  <a:avLst/>
                  <a:gdLst/>
                  <a:ahLst/>
                  <a:cxnLst/>
                  <a:rect l="l" t="t" r="r" b="b"/>
                  <a:pathLst>
                    <a:path w="336" h="254" extrusionOk="0">
                      <a:moveTo>
                        <a:pt x="317" y="0"/>
                      </a:moveTo>
                      <a:cubicBezTo>
                        <a:pt x="301" y="0"/>
                        <a:pt x="235" y="42"/>
                        <a:pt x="146" y="105"/>
                      </a:cubicBezTo>
                      <a:cubicBezTo>
                        <a:pt x="59" y="178"/>
                        <a:pt x="1" y="221"/>
                        <a:pt x="30" y="250"/>
                      </a:cubicBezTo>
                      <a:cubicBezTo>
                        <a:pt x="32" y="252"/>
                        <a:pt x="35" y="253"/>
                        <a:pt x="38" y="253"/>
                      </a:cubicBezTo>
                      <a:cubicBezTo>
                        <a:pt x="63" y="253"/>
                        <a:pt x="126" y="212"/>
                        <a:pt x="190" y="149"/>
                      </a:cubicBezTo>
                      <a:cubicBezTo>
                        <a:pt x="277" y="76"/>
                        <a:pt x="335" y="32"/>
                        <a:pt x="321" y="3"/>
                      </a:cubicBezTo>
                      <a:cubicBezTo>
                        <a:pt x="321" y="1"/>
                        <a:pt x="319" y="0"/>
                        <a:pt x="317" y="0"/>
                      </a:cubicBezTo>
                      <a:close/>
                    </a:path>
                  </a:pathLst>
                </a:custGeom>
                <a:solidFill>
                  <a:srgbClr val="4FD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539;p22">
                  <a:extLst>
                    <a:ext uri="{FF2B5EF4-FFF2-40B4-BE49-F238E27FC236}">
                      <a16:creationId xmlns:a16="http://schemas.microsoft.com/office/drawing/2014/main" id="{DAB1CFA7-F3CE-7EC3-2D6A-1A08D74CB4DA}"/>
                    </a:ext>
                  </a:extLst>
                </p:cNvPr>
                <p:cNvSpPr/>
                <p:nvPr/>
              </p:nvSpPr>
              <p:spPr>
                <a:xfrm>
                  <a:off x="3500512" y="4084125"/>
                  <a:ext cx="20402" cy="18096"/>
                </a:xfrm>
                <a:custGeom>
                  <a:avLst/>
                  <a:gdLst/>
                  <a:ahLst/>
                  <a:cxnLst/>
                  <a:rect l="l" t="t" r="r" b="b"/>
                  <a:pathLst>
                    <a:path w="292" h="259" extrusionOk="0">
                      <a:moveTo>
                        <a:pt x="264" y="0"/>
                      </a:moveTo>
                      <a:cubicBezTo>
                        <a:pt x="237" y="0"/>
                        <a:pt x="179" y="50"/>
                        <a:pt x="132" y="110"/>
                      </a:cubicBezTo>
                      <a:cubicBezTo>
                        <a:pt x="59" y="183"/>
                        <a:pt x="1" y="241"/>
                        <a:pt x="15" y="255"/>
                      </a:cubicBezTo>
                      <a:cubicBezTo>
                        <a:pt x="15" y="257"/>
                        <a:pt x="17" y="258"/>
                        <a:pt x="19" y="258"/>
                      </a:cubicBezTo>
                      <a:cubicBezTo>
                        <a:pt x="34" y="258"/>
                        <a:pt x="98" y="217"/>
                        <a:pt x="161" y="154"/>
                      </a:cubicBezTo>
                      <a:cubicBezTo>
                        <a:pt x="234" y="81"/>
                        <a:pt x="292" y="23"/>
                        <a:pt x="277" y="8"/>
                      </a:cubicBezTo>
                      <a:cubicBezTo>
                        <a:pt x="275" y="3"/>
                        <a:pt x="270" y="0"/>
                        <a:pt x="264" y="0"/>
                      </a:cubicBezTo>
                      <a:close/>
                    </a:path>
                  </a:pathLst>
                </a:custGeom>
                <a:solidFill>
                  <a:srgbClr val="4FD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540;p22">
                  <a:extLst>
                    <a:ext uri="{FF2B5EF4-FFF2-40B4-BE49-F238E27FC236}">
                      <a16:creationId xmlns:a16="http://schemas.microsoft.com/office/drawing/2014/main" id="{6FADDBF6-F5FF-89C8-A4F0-0860691A1BB0}"/>
                    </a:ext>
                  </a:extLst>
                </p:cNvPr>
                <p:cNvSpPr/>
                <p:nvPr/>
              </p:nvSpPr>
              <p:spPr>
                <a:xfrm>
                  <a:off x="3536075" y="4048561"/>
                  <a:ext cx="19424" cy="18096"/>
                </a:xfrm>
                <a:custGeom>
                  <a:avLst/>
                  <a:gdLst/>
                  <a:ahLst/>
                  <a:cxnLst/>
                  <a:rect l="l" t="t" r="r" b="b"/>
                  <a:pathLst>
                    <a:path w="278" h="259" extrusionOk="0">
                      <a:moveTo>
                        <a:pt x="243" y="0"/>
                      </a:moveTo>
                      <a:cubicBezTo>
                        <a:pt x="208" y="0"/>
                        <a:pt x="153" y="50"/>
                        <a:pt x="117" y="110"/>
                      </a:cubicBezTo>
                      <a:cubicBezTo>
                        <a:pt x="59" y="183"/>
                        <a:pt x="1" y="255"/>
                        <a:pt x="15" y="255"/>
                      </a:cubicBezTo>
                      <a:cubicBezTo>
                        <a:pt x="17" y="257"/>
                        <a:pt x="20" y="258"/>
                        <a:pt x="23" y="258"/>
                      </a:cubicBezTo>
                      <a:cubicBezTo>
                        <a:pt x="45" y="258"/>
                        <a:pt x="98" y="217"/>
                        <a:pt x="161" y="154"/>
                      </a:cubicBezTo>
                      <a:cubicBezTo>
                        <a:pt x="219" y="81"/>
                        <a:pt x="277" y="23"/>
                        <a:pt x="263" y="8"/>
                      </a:cubicBezTo>
                      <a:cubicBezTo>
                        <a:pt x="257" y="3"/>
                        <a:pt x="251" y="0"/>
                        <a:pt x="243" y="0"/>
                      </a:cubicBezTo>
                      <a:close/>
                    </a:path>
                  </a:pathLst>
                </a:custGeom>
                <a:solidFill>
                  <a:srgbClr val="4FD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541;p22">
                  <a:extLst>
                    <a:ext uri="{FF2B5EF4-FFF2-40B4-BE49-F238E27FC236}">
                      <a16:creationId xmlns:a16="http://schemas.microsoft.com/office/drawing/2014/main" id="{B017F762-56B8-4270-7F71-D12CB55045A0}"/>
                    </a:ext>
                  </a:extLst>
                </p:cNvPr>
                <p:cNvSpPr/>
                <p:nvPr/>
              </p:nvSpPr>
              <p:spPr>
                <a:xfrm>
                  <a:off x="3567586" y="4009434"/>
                  <a:ext cx="18376" cy="20402"/>
                </a:xfrm>
                <a:custGeom>
                  <a:avLst/>
                  <a:gdLst/>
                  <a:ahLst/>
                  <a:cxnLst/>
                  <a:rect l="l" t="t" r="r" b="b"/>
                  <a:pathLst>
                    <a:path w="263" h="292" extrusionOk="0">
                      <a:moveTo>
                        <a:pt x="248" y="1"/>
                      </a:moveTo>
                      <a:lnTo>
                        <a:pt x="248" y="1"/>
                      </a:lnTo>
                      <a:cubicBezTo>
                        <a:pt x="248" y="1"/>
                        <a:pt x="175" y="30"/>
                        <a:pt x="117" y="132"/>
                      </a:cubicBezTo>
                      <a:cubicBezTo>
                        <a:pt x="44" y="204"/>
                        <a:pt x="1" y="277"/>
                        <a:pt x="30" y="292"/>
                      </a:cubicBezTo>
                      <a:cubicBezTo>
                        <a:pt x="30" y="292"/>
                        <a:pt x="74" y="248"/>
                        <a:pt x="146" y="161"/>
                      </a:cubicBezTo>
                      <a:cubicBezTo>
                        <a:pt x="219" y="74"/>
                        <a:pt x="263" y="15"/>
                        <a:pt x="248" y="1"/>
                      </a:cubicBezTo>
                      <a:close/>
                    </a:path>
                  </a:pathLst>
                </a:custGeom>
                <a:solidFill>
                  <a:srgbClr val="4FD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542;p22">
                  <a:extLst>
                    <a:ext uri="{FF2B5EF4-FFF2-40B4-BE49-F238E27FC236}">
                      <a16:creationId xmlns:a16="http://schemas.microsoft.com/office/drawing/2014/main" id="{DB9967A6-6B16-AFB5-37ED-46CA53E93832}"/>
                    </a:ext>
                  </a:extLst>
                </p:cNvPr>
                <p:cNvSpPr/>
                <p:nvPr/>
              </p:nvSpPr>
              <p:spPr>
                <a:xfrm>
                  <a:off x="3597071" y="3968630"/>
                  <a:ext cx="16350" cy="20751"/>
                </a:xfrm>
                <a:custGeom>
                  <a:avLst/>
                  <a:gdLst/>
                  <a:ahLst/>
                  <a:cxnLst/>
                  <a:rect l="l" t="t" r="r" b="b"/>
                  <a:pathLst>
                    <a:path w="234" h="297" extrusionOk="0">
                      <a:moveTo>
                        <a:pt x="211" y="0"/>
                      </a:moveTo>
                      <a:cubicBezTo>
                        <a:pt x="190" y="0"/>
                        <a:pt x="139" y="45"/>
                        <a:pt x="88" y="134"/>
                      </a:cubicBezTo>
                      <a:cubicBezTo>
                        <a:pt x="30" y="207"/>
                        <a:pt x="1" y="279"/>
                        <a:pt x="15" y="294"/>
                      </a:cubicBezTo>
                      <a:cubicBezTo>
                        <a:pt x="18" y="295"/>
                        <a:pt x="21" y="296"/>
                        <a:pt x="25" y="296"/>
                      </a:cubicBezTo>
                      <a:cubicBezTo>
                        <a:pt x="53" y="296"/>
                        <a:pt x="94" y="241"/>
                        <a:pt x="146" y="163"/>
                      </a:cubicBezTo>
                      <a:cubicBezTo>
                        <a:pt x="204" y="90"/>
                        <a:pt x="233" y="18"/>
                        <a:pt x="219" y="3"/>
                      </a:cubicBezTo>
                      <a:cubicBezTo>
                        <a:pt x="217" y="1"/>
                        <a:pt x="214" y="0"/>
                        <a:pt x="211" y="0"/>
                      </a:cubicBezTo>
                      <a:close/>
                    </a:path>
                  </a:pathLst>
                </a:custGeom>
                <a:solidFill>
                  <a:srgbClr val="4FD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543;p22">
                  <a:extLst>
                    <a:ext uri="{FF2B5EF4-FFF2-40B4-BE49-F238E27FC236}">
                      <a16:creationId xmlns:a16="http://schemas.microsoft.com/office/drawing/2014/main" id="{AC1B74DC-6E57-4D61-0D64-4DC07AC6AD0E}"/>
                    </a:ext>
                  </a:extLst>
                </p:cNvPr>
                <p:cNvSpPr/>
                <p:nvPr/>
              </p:nvSpPr>
              <p:spPr>
                <a:xfrm>
                  <a:off x="3622504" y="3924124"/>
                  <a:ext cx="14253" cy="23406"/>
                </a:xfrm>
                <a:custGeom>
                  <a:avLst/>
                  <a:gdLst/>
                  <a:ahLst/>
                  <a:cxnLst/>
                  <a:rect l="l" t="t" r="r" b="b"/>
                  <a:pathLst>
                    <a:path w="204" h="335" extrusionOk="0">
                      <a:moveTo>
                        <a:pt x="189" y="0"/>
                      </a:moveTo>
                      <a:cubicBezTo>
                        <a:pt x="160" y="0"/>
                        <a:pt x="131" y="58"/>
                        <a:pt x="73" y="160"/>
                      </a:cubicBezTo>
                      <a:cubicBezTo>
                        <a:pt x="15" y="233"/>
                        <a:pt x="0" y="335"/>
                        <a:pt x="15" y="335"/>
                      </a:cubicBezTo>
                      <a:cubicBezTo>
                        <a:pt x="44" y="335"/>
                        <a:pt x="87" y="277"/>
                        <a:pt x="131" y="189"/>
                      </a:cubicBezTo>
                      <a:cubicBezTo>
                        <a:pt x="189" y="87"/>
                        <a:pt x="204" y="0"/>
                        <a:pt x="189" y="0"/>
                      </a:cubicBezTo>
                      <a:close/>
                    </a:path>
                  </a:pathLst>
                </a:custGeom>
                <a:solidFill>
                  <a:srgbClr val="4FD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544;p22">
                  <a:extLst>
                    <a:ext uri="{FF2B5EF4-FFF2-40B4-BE49-F238E27FC236}">
                      <a16:creationId xmlns:a16="http://schemas.microsoft.com/office/drawing/2014/main" id="{F4AA0679-C875-49BD-C4A9-56D862FADE6D}"/>
                    </a:ext>
                  </a:extLst>
                </p:cNvPr>
                <p:cNvSpPr/>
                <p:nvPr/>
              </p:nvSpPr>
              <p:spPr>
                <a:xfrm>
                  <a:off x="3642836" y="3878359"/>
                  <a:ext cx="11249" cy="24454"/>
                </a:xfrm>
                <a:custGeom>
                  <a:avLst/>
                  <a:gdLst/>
                  <a:ahLst/>
                  <a:cxnLst/>
                  <a:rect l="l" t="t" r="r" b="b"/>
                  <a:pathLst>
                    <a:path w="161" h="350" extrusionOk="0">
                      <a:moveTo>
                        <a:pt x="146" y="1"/>
                      </a:moveTo>
                      <a:cubicBezTo>
                        <a:pt x="146" y="1"/>
                        <a:pt x="87" y="59"/>
                        <a:pt x="58" y="161"/>
                      </a:cubicBezTo>
                      <a:cubicBezTo>
                        <a:pt x="15" y="262"/>
                        <a:pt x="0" y="350"/>
                        <a:pt x="15" y="350"/>
                      </a:cubicBezTo>
                      <a:cubicBezTo>
                        <a:pt x="29" y="350"/>
                        <a:pt x="73" y="277"/>
                        <a:pt x="102" y="190"/>
                      </a:cubicBezTo>
                      <a:cubicBezTo>
                        <a:pt x="146" y="88"/>
                        <a:pt x="160" y="1"/>
                        <a:pt x="146" y="1"/>
                      </a:cubicBezTo>
                      <a:close/>
                    </a:path>
                  </a:pathLst>
                </a:custGeom>
                <a:solidFill>
                  <a:srgbClr val="4FD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545;p22">
                  <a:extLst>
                    <a:ext uri="{FF2B5EF4-FFF2-40B4-BE49-F238E27FC236}">
                      <a16:creationId xmlns:a16="http://schemas.microsoft.com/office/drawing/2014/main" id="{873A94D4-7F81-0BC4-5DA5-439322658579}"/>
                    </a:ext>
                  </a:extLst>
                </p:cNvPr>
                <p:cNvSpPr/>
                <p:nvPr/>
              </p:nvSpPr>
              <p:spPr>
                <a:xfrm>
                  <a:off x="3659045" y="3830638"/>
                  <a:ext cx="8245" cy="23406"/>
                </a:xfrm>
                <a:custGeom>
                  <a:avLst/>
                  <a:gdLst/>
                  <a:ahLst/>
                  <a:cxnLst/>
                  <a:rect l="l" t="t" r="r" b="b"/>
                  <a:pathLst>
                    <a:path w="118" h="335" extrusionOk="0">
                      <a:moveTo>
                        <a:pt x="88" y="0"/>
                      </a:moveTo>
                      <a:cubicBezTo>
                        <a:pt x="73" y="0"/>
                        <a:pt x="59" y="73"/>
                        <a:pt x="44" y="160"/>
                      </a:cubicBezTo>
                      <a:cubicBezTo>
                        <a:pt x="1" y="247"/>
                        <a:pt x="1" y="335"/>
                        <a:pt x="15" y="335"/>
                      </a:cubicBezTo>
                      <a:cubicBezTo>
                        <a:pt x="44" y="335"/>
                        <a:pt x="73" y="262"/>
                        <a:pt x="88" y="175"/>
                      </a:cubicBezTo>
                      <a:cubicBezTo>
                        <a:pt x="117" y="87"/>
                        <a:pt x="117" y="0"/>
                        <a:pt x="88" y="0"/>
                      </a:cubicBezTo>
                      <a:close/>
                    </a:path>
                  </a:pathLst>
                </a:custGeom>
                <a:solidFill>
                  <a:srgbClr val="4FD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546;p22">
                  <a:extLst>
                    <a:ext uri="{FF2B5EF4-FFF2-40B4-BE49-F238E27FC236}">
                      <a16:creationId xmlns:a16="http://schemas.microsoft.com/office/drawing/2014/main" id="{16067CBA-FD7C-7FC8-CE03-5930A5767C78}"/>
                    </a:ext>
                  </a:extLst>
                </p:cNvPr>
                <p:cNvSpPr/>
                <p:nvPr/>
              </p:nvSpPr>
              <p:spPr>
                <a:xfrm>
                  <a:off x="3668198" y="3780821"/>
                  <a:ext cx="5170" cy="25503"/>
                </a:xfrm>
                <a:custGeom>
                  <a:avLst/>
                  <a:gdLst/>
                  <a:ahLst/>
                  <a:cxnLst/>
                  <a:rect l="l" t="t" r="r" b="b"/>
                  <a:pathLst>
                    <a:path w="74" h="365" extrusionOk="0">
                      <a:moveTo>
                        <a:pt x="59" y="0"/>
                      </a:moveTo>
                      <a:cubicBezTo>
                        <a:pt x="44" y="0"/>
                        <a:pt x="1" y="88"/>
                        <a:pt x="1" y="175"/>
                      </a:cubicBezTo>
                      <a:cubicBezTo>
                        <a:pt x="1" y="277"/>
                        <a:pt x="1" y="364"/>
                        <a:pt x="15" y="364"/>
                      </a:cubicBezTo>
                      <a:cubicBezTo>
                        <a:pt x="30" y="364"/>
                        <a:pt x="59" y="277"/>
                        <a:pt x="73" y="175"/>
                      </a:cubicBezTo>
                      <a:cubicBezTo>
                        <a:pt x="73" y="73"/>
                        <a:pt x="73" y="0"/>
                        <a:pt x="59" y="0"/>
                      </a:cubicBezTo>
                      <a:close/>
                    </a:path>
                  </a:pathLst>
                </a:custGeom>
                <a:solidFill>
                  <a:srgbClr val="4FD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547;p22">
                  <a:extLst>
                    <a:ext uri="{FF2B5EF4-FFF2-40B4-BE49-F238E27FC236}">
                      <a16:creationId xmlns:a16="http://schemas.microsoft.com/office/drawing/2014/main" id="{A533A924-AEFC-1DD6-5201-2FFD0BA3DBD4}"/>
                    </a:ext>
                  </a:extLst>
                </p:cNvPr>
                <p:cNvSpPr/>
                <p:nvPr/>
              </p:nvSpPr>
              <p:spPr>
                <a:xfrm>
                  <a:off x="3671272" y="3731005"/>
                  <a:ext cx="5170" cy="25503"/>
                </a:xfrm>
                <a:custGeom>
                  <a:avLst/>
                  <a:gdLst/>
                  <a:ahLst/>
                  <a:cxnLst/>
                  <a:rect l="l" t="t" r="r" b="b"/>
                  <a:pathLst>
                    <a:path w="74" h="365" extrusionOk="0">
                      <a:moveTo>
                        <a:pt x="29" y="1"/>
                      </a:moveTo>
                      <a:cubicBezTo>
                        <a:pt x="15" y="1"/>
                        <a:pt x="0" y="88"/>
                        <a:pt x="0" y="190"/>
                      </a:cubicBezTo>
                      <a:cubicBezTo>
                        <a:pt x="0" y="292"/>
                        <a:pt x="15" y="364"/>
                        <a:pt x="29" y="364"/>
                      </a:cubicBezTo>
                      <a:cubicBezTo>
                        <a:pt x="44" y="364"/>
                        <a:pt x="73" y="277"/>
                        <a:pt x="73" y="190"/>
                      </a:cubicBezTo>
                      <a:cubicBezTo>
                        <a:pt x="73" y="74"/>
                        <a:pt x="44" y="1"/>
                        <a:pt x="29" y="1"/>
                      </a:cubicBezTo>
                      <a:close/>
                    </a:path>
                  </a:pathLst>
                </a:custGeom>
                <a:solidFill>
                  <a:srgbClr val="4FD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548;p22">
                  <a:extLst>
                    <a:ext uri="{FF2B5EF4-FFF2-40B4-BE49-F238E27FC236}">
                      <a16:creationId xmlns:a16="http://schemas.microsoft.com/office/drawing/2014/main" id="{166EED4E-9BED-5112-68B7-98909D245CB5}"/>
                    </a:ext>
                  </a:extLst>
                </p:cNvPr>
                <p:cNvSpPr/>
                <p:nvPr/>
              </p:nvSpPr>
              <p:spPr>
                <a:xfrm>
                  <a:off x="3668198" y="3681257"/>
                  <a:ext cx="6149" cy="25433"/>
                </a:xfrm>
                <a:custGeom>
                  <a:avLst/>
                  <a:gdLst/>
                  <a:ahLst/>
                  <a:cxnLst/>
                  <a:rect l="l" t="t" r="r" b="b"/>
                  <a:pathLst>
                    <a:path w="88" h="364" extrusionOk="0">
                      <a:moveTo>
                        <a:pt x="15" y="0"/>
                      </a:moveTo>
                      <a:cubicBezTo>
                        <a:pt x="1" y="0"/>
                        <a:pt x="1" y="102"/>
                        <a:pt x="1" y="189"/>
                      </a:cubicBezTo>
                      <a:cubicBezTo>
                        <a:pt x="15" y="291"/>
                        <a:pt x="44" y="364"/>
                        <a:pt x="59" y="364"/>
                      </a:cubicBezTo>
                      <a:cubicBezTo>
                        <a:pt x="73" y="364"/>
                        <a:pt x="88" y="276"/>
                        <a:pt x="73" y="189"/>
                      </a:cubicBezTo>
                      <a:cubicBezTo>
                        <a:pt x="59" y="73"/>
                        <a:pt x="44" y="0"/>
                        <a:pt x="15" y="0"/>
                      </a:cubicBezTo>
                      <a:close/>
                    </a:path>
                  </a:pathLst>
                </a:custGeom>
                <a:solidFill>
                  <a:srgbClr val="4FD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549;p22">
                  <a:extLst>
                    <a:ext uri="{FF2B5EF4-FFF2-40B4-BE49-F238E27FC236}">
                      <a16:creationId xmlns:a16="http://schemas.microsoft.com/office/drawing/2014/main" id="{3CC601B4-BE58-D7D5-CA11-C1CDB8CD753D}"/>
                    </a:ext>
                  </a:extLst>
                </p:cNvPr>
                <p:cNvSpPr/>
                <p:nvPr/>
              </p:nvSpPr>
              <p:spPr>
                <a:xfrm>
                  <a:off x="3661072" y="3633467"/>
                  <a:ext cx="6218" cy="24454"/>
                </a:xfrm>
                <a:custGeom>
                  <a:avLst/>
                  <a:gdLst/>
                  <a:ahLst/>
                  <a:cxnLst/>
                  <a:rect l="l" t="t" r="r" b="b"/>
                  <a:pathLst>
                    <a:path w="89" h="350" extrusionOk="0">
                      <a:moveTo>
                        <a:pt x="15" y="1"/>
                      </a:moveTo>
                      <a:cubicBezTo>
                        <a:pt x="1" y="1"/>
                        <a:pt x="1" y="73"/>
                        <a:pt x="15" y="175"/>
                      </a:cubicBezTo>
                      <a:cubicBezTo>
                        <a:pt x="30" y="277"/>
                        <a:pt x="44" y="350"/>
                        <a:pt x="59" y="350"/>
                      </a:cubicBezTo>
                      <a:cubicBezTo>
                        <a:pt x="88" y="350"/>
                        <a:pt x="88" y="248"/>
                        <a:pt x="59" y="161"/>
                      </a:cubicBezTo>
                      <a:cubicBezTo>
                        <a:pt x="44" y="73"/>
                        <a:pt x="30" y="1"/>
                        <a:pt x="15" y="1"/>
                      </a:cubicBezTo>
                      <a:close/>
                    </a:path>
                  </a:pathLst>
                </a:custGeom>
                <a:solidFill>
                  <a:srgbClr val="4FD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550;p22">
                  <a:extLst>
                    <a:ext uri="{FF2B5EF4-FFF2-40B4-BE49-F238E27FC236}">
                      <a16:creationId xmlns:a16="http://schemas.microsoft.com/office/drawing/2014/main" id="{4C415B9D-9851-090E-CD68-54F1A3410D96}"/>
                    </a:ext>
                  </a:extLst>
                </p:cNvPr>
                <p:cNvSpPr/>
                <p:nvPr/>
              </p:nvSpPr>
              <p:spPr>
                <a:xfrm>
                  <a:off x="3651919" y="3583650"/>
                  <a:ext cx="6218" cy="24454"/>
                </a:xfrm>
                <a:custGeom>
                  <a:avLst/>
                  <a:gdLst/>
                  <a:ahLst/>
                  <a:cxnLst/>
                  <a:rect l="l" t="t" r="r" b="b"/>
                  <a:pathLst>
                    <a:path w="89" h="350" extrusionOk="0">
                      <a:moveTo>
                        <a:pt x="1" y="1"/>
                      </a:moveTo>
                      <a:lnTo>
                        <a:pt x="1" y="190"/>
                      </a:lnTo>
                      <a:cubicBezTo>
                        <a:pt x="16" y="277"/>
                        <a:pt x="59" y="350"/>
                        <a:pt x="74" y="350"/>
                      </a:cubicBezTo>
                      <a:cubicBezTo>
                        <a:pt x="88" y="350"/>
                        <a:pt x="88" y="263"/>
                        <a:pt x="74" y="161"/>
                      </a:cubicBezTo>
                      <a:cubicBezTo>
                        <a:pt x="59" y="74"/>
                        <a:pt x="16" y="1"/>
                        <a:pt x="1" y="1"/>
                      </a:cubicBezTo>
                      <a:close/>
                    </a:path>
                  </a:pathLst>
                </a:custGeom>
                <a:solidFill>
                  <a:srgbClr val="4FD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551;p22">
                  <a:extLst>
                    <a:ext uri="{FF2B5EF4-FFF2-40B4-BE49-F238E27FC236}">
                      <a16:creationId xmlns:a16="http://schemas.microsoft.com/office/drawing/2014/main" id="{9DCA4AF5-527A-B68B-ABCB-0DB6F0F121DC}"/>
                    </a:ext>
                  </a:extLst>
                </p:cNvPr>
                <p:cNvSpPr/>
                <p:nvPr/>
              </p:nvSpPr>
              <p:spPr>
                <a:xfrm>
                  <a:off x="3638713" y="3535929"/>
                  <a:ext cx="9223" cy="23406"/>
                </a:xfrm>
                <a:custGeom>
                  <a:avLst/>
                  <a:gdLst/>
                  <a:ahLst/>
                  <a:cxnLst/>
                  <a:rect l="l" t="t" r="r" b="b"/>
                  <a:pathLst>
                    <a:path w="132" h="335" extrusionOk="0">
                      <a:moveTo>
                        <a:pt x="15" y="0"/>
                      </a:moveTo>
                      <a:cubicBezTo>
                        <a:pt x="1" y="15"/>
                        <a:pt x="15" y="88"/>
                        <a:pt x="45" y="175"/>
                      </a:cubicBezTo>
                      <a:cubicBezTo>
                        <a:pt x="59" y="262"/>
                        <a:pt x="88" y="335"/>
                        <a:pt x="117" y="335"/>
                      </a:cubicBezTo>
                      <a:cubicBezTo>
                        <a:pt x="132" y="335"/>
                        <a:pt x="117" y="248"/>
                        <a:pt x="103" y="160"/>
                      </a:cubicBezTo>
                      <a:cubicBezTo>
                        <a:pt x="74" y="73"/>
                        <a:pt x="45" y="0"/>
                        <a:pt x="15" y="0"/>
                      </a:cubicBezTo>
                      <a:close/>
                    </a:path>
                  </a:pathLst>
                </a:custGeom>
                <a:solidFill>
                  <a:srgbClr val="4FD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552;p22">
                  <a:extLst>
                    <a:ext uri="{FF2B5EF4-FFF2-40B4-BE49-F238E27FC236}">
                      <a16:creationId xmlns:a16="http://schemas.microsoft.com/office/drawing/2014/main" id="{A0BBD2EE-D5B3-7ABA-CB50-DFF358A65B01}"/>
                    </a:ext>
                  </a:extLst>
                </p:cNvPr>
                <p:cNvSpPr/>
                <p:nvPr/>
              </p:nvSpPr>
              <p:spPr>
                <a:xfrm>
                  <a:off x="3626556" y="3488138"/>
                  <a:ext cx="9223" cy="24454"/>
                </a:xfrm>
                <a:custGeom>
                  <a:avLst/>
                  <a:gdLst/>
                  <a:ahLst/>
                  <a:cxnLst/>
                  <a:rect l="l" t="t" r="r" b="b"/>
                  <a:pathLst>
                    <a:path w="132" h="350" extrusionOk="0">
                      <a:moveTo>
                        <a:pt x="15" y="1"/>
                      </a:moveTo>
                      <a:cubicBezTo>
                        <a:pt x="0" y="1"/>
                        <a:pt x="0" y="74"/>
                        <a:pt x="29" y="190"/>
                      </a:cubicBezTo>
                      <a:cubicBezTo>
                        <a:pt x="59" y="277"/>
                        <a:pt x="88" y="350"/>
                        <a:pt x="102" y="350"/>
                      </a:cubicBezTo>
                      <a:cubicBezTo>
                        <a:pt x="131" y="350"/>
                        <a:pt x="102" y="263"/>
                        <a:pt x="88" y="175"/>
                      </a:cubicBezTo>
                      <a:cubicBezTo>
                        <a:pt x="73" y="74"/>
                        <a:pt x="29" y="1"/>
                        <a:pt x="15" y="1"/>
                      </a:cubicBezTo>
                      <a:close/>
                    </a:path>
                  </a:pathLst>
                </a:custGeom>
                <a:solidFill>
                  <a:srgbClr val="4FD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553;p22">
                  <a:extLst>
                    <a:ext uri="{FF2B5EF4-FFF2-40B4-BE49-F238E27FC236}">
                      <a16:creationId xmlns:a16="http://schemas.microsoft.com/office/drawing/2014/main" id="{0DB04F1E-49BC-C0C6-DCDD-30CA438DEB77}"/>
                    </a:ext>
                  </a:extLst>
                </p:cNvPr>
                <p:cNvSpPr/>
                <p:nvPr/>
              </p:nvSpPr>
              <p:spPr>
                <a:xfrm>
                  <a:off x="3840985" y="2531486"/>
                  <a:ext cx="481684" cy="479518"/>
                </a:xfrm>
                <a:custGeom>
                  <a:avLst/>
                  <a:gdLst/>
                  <a:ahLst/>
                  <a:cxnLst/>
                  <a:rect l="l" t="t" r="r" b="b"/>
                  <a:pathLst>
                    <a:path w="6894" h="6863" extrusionOk="0">
                      <a:moveTo>
                        <a:pt x="6354" y="1"/>
                      </a:moveTo>
                      <a:cubicBezTo>
                        <a:pt x="6263" y="1"/>
                        <a:pt x="6240" y="167"/>
                        <a:pt x="6240" y="167"/>
                      </a:cubicBezTo>
                      <a:cubicBezTo>
                        <a:pt x="6240" y="167"/>
                        <a:pt x="5902" y="997"/>
                        <a:pt x="5808" y="997"/>
                      </a:cubicBezTo>
                      <a:cubicBezTo>
                        <a:pt x="5806" y="997"/>
                        <a:pt x="5805" y="996"/>
                        <a:pt x="5803" y="996"/>
                      </a:cubicBezTo>
                      <a:cubicBezTo>
                        <a:pt x="5716" y="952"/>
                        <a:pt x="5890" y="443"/>
                        <a:pt x="5963" y="283"/>
                      </a:cubicBezTo>
                      <a:cubicBezTo>
                        <a:pt x="6025" y="146"/>
                        <a:pt x="5992" y="41"/>
                        <a:pt x="5926" y="41"/>
                      </a:cubicBezTo>
                      <a:cubicBezTo>
                        <a:pt x="5915" y="41"/>
                        <a:pt x="5903" y="44"/>
                        <a:pt x="5890" y="51"/>
                      </a:cubicBezTo>
                      <a:cubicBezTo>
                        <a:pt x="5818" y="65"/>
                        <a:pt x="5585" y="574"/>
                        <a:pt x="5512" y="734"/>
                      </a:cubicBezTo>
                      <a:cubicBezTo>
                        <a:pt x="5457" y="856"/>
                        <a:pt x="5334" y="1156"/>
                        <a:pt x="5240" y="1156"/>
                      </a:cubicBezTo>
                      <a:cubicBezTo>
                        <a:pt x="5210" y="1156"/>
                        <a:pt x="5184" y="1127"/>
                        <a:pt x="5163" y="1054"/>
                      </a:cubicBezTo>
                      <a:cubicBezTo>
                        <a:pt x="5076" y="763"/>
                        <a:pt x="4887" y="574"/>
                        <a:pt x="4800" y="560"/>
                      </a:cubicBezTo>
                      <a:cubicBezTo>
                        <a:pt x="4741" y="560"/>
                        <a:pt x="4698" y="589"/>
                        <a:pt x="4698" y="647"/>
                      </a:cubicBezTo>
                      <a:cubicBezTo>
                        <a:pt x="4698" y="676"/>
                        <a:pt x="4698" y="690"/>
                        <a:pt x="4727" y="720"/>
                      </a:cubicBezTo>
                      <a:cubicBezTo>
                        <a:pt x="4785" y="807"/>
                        <a:pt x="4843" y="894"/>
                        <a:pt x="4872" y="996"/>
                      </a:cubicBezTo>
                      <a:cubicBezTo>
                        <a:pt x="4916" y="1054"/>
                        <a:pt x="4931" y="1156"/>
                        <a:pt x="4931" y="1243"/>
                      </a:cubicBezTo>
                      <a:cubicBezTo>
                        <a:pt x="4945" y="1403"/>
                        <a:pt x="4931" y="1592"/>
                        <a:pt x="4916" y="1752"/>
                      </a:cubicBezTo>
                      <a:lnTo>
                        <a:pt x="3142" y="4821"/>
                      </a:lnTo>
                      <a:lnTo>
                        <a:pt x="407" y="3745"/>
                      </a:lnTo>
                      <a:lnTo>
                        <a:pt x="0" y="5330"/>
                      </a:lnTo>
                      <a:cubicBezTo>
                        <a:pt x="0" y="5330"/>
                        <a:pt x="3378" y="6863"/>
                        <a:pt x="3806" y="6863"/>
                      </a:cubicBezTo>
                      <a:cubicBezTo>
                        <a:pt x="3821" y="6863"/>
                        <a:pt x="3832" y="6861"/>
                        <a:pt x="3840" y="6857"/>
                      </a:cubicBezTo>
                      <a:cubicBezTo>
                        <a:pt x="4349" y="6581"/>
                        <a:pt x="6021" y="2101"/>
                        <a:pt x="6021" y="2101"/>
                      </a:cubicBezTo>
                      <a:cubicBezTo>
                        <a:pt x="6254" y="1781"/>
                        <a:pt x="6487" y="1476"/>
                        <a:pt x="6690" y="1156"/>
                      </a:cubicBezTo>
                      <a:cubicBezTo>
                        <a:pt x="6894" y="734"/>
                        <a:pt x="6850" y="720"/>
                        <a:pt x="6821" y="705"/>
                      </a:cubicBezTo>
                      <a:cubicBezTo>
                        <a:pt x="6816" y="703"/>
                        <a:pt x="6810" y="702"/>
                        <a:pt x="6804" y="702"/>
                      </a:cubicBezTo>
                      <a:cubicBezTo>
                        <a:pt x="6673" y="702"/>
                        <a:pt x="6451" y="1220"/>
                        <a:pt x="6387" y="1220"/>
                      </a:cubicBezTo>
                      <a:cubicBezTo>
                        <a:pt x="6378" y="1220"/>
                        <a:pt x="6372" y="1210"/>
                        <a:pt x="6370" y="1185"/>
                      </a:cubicBezTo>
                      <a:cubicBezTo>
                        <a:pt x="6327" y="996"/>
                        <a:pt x="6836" y="312"/>
                        <a:pt x="6690" y="269"/>
                      </a:cubicBezTo>
                      <a:cubicBezTo>
                        <a:pt x="6683" y="267"/>
                        <a:pt x="6676" y="266"/>
                        <a:pt x="6668" y="266"/>
                      </a:cubicBezTo>
                      <a:cubicBezTo>
                        <a:pt x="6466" y="266"/>
                        <a:pt x="6195" y="998"/>
                        <a:pt x="6181" y="1069"/>
                      </a:cubicBezTo>
                      <a:cubicBezTo>
                        <a:pt x="6172" y="1093"/>
                        <a:pt x="6154" y="1103"/>
                        <a:pt x="6136" y="1103"/>
                      </a:cubicBezTo>
                      <a:cubicBezTo>
                        <a:pt x="6101" y="1103"/>
                        <a:pt x="6065" y="1064"/>
                        <a:pt x="6094" y="1025"/>
                      </a:cubicBezTo>
                      <a:cubicBezTo>
                        <a:pt x="6123" y="938"/>
                        <a:pt x="6559" y="65"/>
                        <a:pt x="6385" y="7"/>
                      </a:cubicBezTo>
                      <a:cubicBezTo>
                        <a:pt x="6374" y="3"/>
                        <a:pt x="6363" y="1"/>
                        <a:pt x="6354" y="1"/>
                      </a:cubicBezTo>
                      <a:close/>
                    </a:path>
                  </a:pathLst>
                </a:custGeom>
                <a:solidFill>
                  <a:srgbClr val="D0DB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554;p22">
                  <a:extLst>
                    <a:ext uri="{FF2B5EF4-FFF2-40B4-BE49-F238E27FC236}">
                      <a16:creationId xmlns:a16="http://schemas.microsoft.com/office/drawing/2014/main" id="{215C24A2-C1E6-269D-9B0C-32016F2BE26B}"/>
                    </a:ext>
                  </a:extLst>
                </p:cNvPr>
                <p:cNvSpPr/>
                <p:nvPr/>
              </p:nvSpPr>
              <p:spPr>
                <a:xfrm>
                  <a:off x="3209925" y="2776798"/>
                  <a:ext cx="356756" cy="700377"/>
                </a:xfrm>
                <a:custGeom>
                  <a:avLst/>
                  <a:gdLst/>
                  <a:ahLst/>
                  <a:cxnLst/>
                  <a:rect l="l" t="t" r="r" b="b"/>
                  <a:pathLst>
                    <a:path w="5106" h="10024" extrusionOk="0">
                      <a:moveTo>
                        <a:pt x="4160" y="1"/>
                      </a:moveTo>
                      <a:cubicBezTo>
                        <a:pt x="4160" y="1"/>
                        <a:pt x="1455" y="2226"/>
                        <a:pt x="568" y="3521"/>
                      </a:cubicBezTo>
                      <a:cubicBezTo>
                        <a:pt x="0" y="4350"/>
                        <a:pt x="611" y="8189"/>
                        <a:pt x="611" y="8189"/>
                      </a:cubicBezTo>
                      <a:cubicBezTo>
                        <a:pt x="568" y="8509"/>
                        <a:pt x="524" y="8844"/>
                        <a:pt x="509" y="9193"/>
                      </a:cubicBezTo>
                      <a:cubicBezTo>
                        <a:pt x="509" y="9588"/>
                        <a:pt x="530" y="9648"/>
                        <a:pt x="572" y="9648"/>
                      </a:cubicBezTo>
                      <a:cubicBezTo>
                        <a:pt x="580" y="9648"/>
                        <a:pt x="588" y="9646"/>
                        <a:pt x="597" y="9644"/>
                      </a:cubicBezTo>
                      <a:cubicBezTo>
                        <a:pt x="729" y="9630"/>
                        <a:pt x="657" y="8968"/>
                        <a:pt x="730" y="8968"/>
                      </a:cubicBezTo>
                      <a:cubicBezTo>
                        <a:pt x="737" y="8968"/>
                        <a:pt x="746" y="8975"/>
                        <a:pt x="757" y="8989"/>
                      </a:cubicBezTo>
                      <a:cubicBezTo>
                        <a:pt x="886" y="9148"/>
                        <a:pt x="773" y="9949"/>
                        <a:pt x="941" y="9949"/>
                      </a:cubicBezTo>
                      <a:cubicBezTo>
                        <a:pt x="943" y="9949"/>
                        <a:pt x="944" y="9949"/>
                        <a:pt x="946" y="9949"/>
                      </a:cubicBezTo>
                      <a:cubicBezTo>
                        <a:pt x="1135" y="9920"/>
                        <a:pt x="1018" y="9076"/>
                        <a:pt x="989" y="9004"/>
                      </a:cubicBezTo>
                      <a:cubicBezTo>
                        <a:pt x="989" y="8964"/>
                        <a:pt x="1020" y="8941"/>
                        <a:pt x="1048" y="8941"/>
                      </a:cubicBezTo>
                      <a:cubicBezTo>
                        <a:pt x="1070" y="8941"/>
                        <a:pt x="1091" y="8956"/>
                        <a:pt x="1091" y="8989"/>
                      </a:cubicBezTo>
                      <a:cubicBezTo>
                        <a:pt x="1091" y="9075"/>
                        <a:pt x="1133" y="10023"/>
                        <a:pt x="1325" y="10023"/>
                      </a:cubicBezTo>
                      <a:cubicBezTo>
                        <a:pt x="1330" y="10023"/>
                        <a:pt x="1334" y="10023"/>
                        <a:pt x="1338" y="10022"/>
                      </a:cubicBezTo>
                      <a:cubicBezTo>
                        <a:pt x="1455" y="10007"/>
                        <a:pt x="1397" y="9804"/>
                        <a:pt x="1397" y="9804"/>
                      </a:cubicBezTo>
                      <a:cubicBezTo>
                        <a:pt x="1397" y="9804"/>
                        <a:pt x="1266" y="8902"/>
                        <a:pt x="1382" y="8873"/>
                      </a:cubicBezTo>
                      <a:cubicBezTo>
                        <a:pt x="1383" y="8873"/>
                        <a:pt x="1384" y="8873"/>
                        <a:pt x="1386" y="8873"/>
                      </a:cubicBezTo>
                      <a:cubicBezTo>
                        <a:pt x="1472" y="8873"/>
                        <a:pt x="1557" y="9384"/>
                        <a:pt x="1571" y="9571"/>
                      </a:cubicBezTo>
                      <a:cubicBezTo>
                        <a:pt x="1592" y="9696"/>
                        <a:pt x="1643" y="9762"/>
                        <a:pt x="1697" y="9762"/>
                      </a:cubicBezTo>
                      <a:cubicBezTo>
                        <a:pt x="1718" y="9762"/>
                        <a:pt x="1740" y="9751"/>
                        <a:pt x="1760" y="9731"/>
                      </a:cubicBezTo>
                      <a:cubicBezTo>
                        <a:pt x="1818" y="9673"/>
                        <a:pt x="1775" y="9135"/>
                        <a:pt x="1760" y="8946"/>
                      </a:cubicBezTo>
                      <a:cubicBezTo>
                        <a:pt x="1748" y="8802"/>
                        <a:pt x="1697" y="8440"/>
                        <a:pt x="1809" y="8440"/>
                      </a:cubicBezTo>
                      <a:cubicBezTo>
                        <a:pt x="1833" y="8440"/>
                        <a:pt x="1865" y="8456"/>
                        <a:pt x="1906" y="8495"/>
                      </a:cubicBezTo>
                      <a:cubicBezTo>
                        <a:pt x="2119" y="8695"/>
                        <a:pt x="2358" y="8773"/>
                        <a:pt x="2451" y="8773"/>
                      </a:cubicBezTo>
                      <a:cubicBezTo>
                        <a:pt x="2460" y="8773"/>
                        <a:pt x="2467" y="8772"/>
                        <a:pt x="2473" y="8771"/>
                      </a:cubicBezTo>
                      <a:cubicBezTo>
                        <a:pt x="2516" y="8756"/>
                        <a:pt x="2546" y="8684"/>
                        <a:pt x="2502" y="8640"/>
                      </a:cubicBezTo>
                      <a:cubicBezTo>
                        <a:pt x="2473" y="8582"/>
                        <a:pt x="2458" y="8567"/>
                        <a:pt x="2429" y="8567"/>
                      </a:cubicBezTo>
                      <a:cubicBezTo>
                        <a:pt x="2342" y="8538"/>
                        <a:pt x="2255" y="8466"/>
                        <a:pt x="2167" y="8407"/>
                      </a:cubicBezTo>
                      <a:cubicBezTo>
                        <a:pt x="2095" y="8349"/>
                        <a:pt x="2036" y="8291"/>
                        <a:pt x="1993" y="8218"/>
                      </a:cubicBezTo>
                      <a:cubicBezTo>
                        <a:pt x="1920" y="8117"/>
                        <a:pt x="1876" y="8000"/>
                        <a:pt x="1818" y="7898"/>
                      </a:cubicBezTo>
                      <a:cubicBezTo>
                        <a:pt x="1818" y="7898"/>
                        <a:pt x="1891" y="4844"/>
                        <a:pt x="1993" y="4335"/>
                      </a:cubicBezTo>
                      <a:cubicBezTo>
                        <a:pt x="2109" y="3826"/>
                        <a:pt x="5105" y="1557"/>
                        <a:pt x="5105" y="1557"/>
                      </a:cubicBezTo>
                      <a:lnTo>
                        <a:pt x="4160" y="1"/>
                      </a:lnTo>
                      <a:close/>
                    </a:path>
                  </a:pathLst>
                </a:custGeom>
                <a:solidFill>
                  <a:srgbClr val="D0DB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555;p22">
                  <a:extLst>
                    <a:ext uri="{FF2B5EF4-FFF2-40B4-BE49-F238E27FC236}">
                      <a16:creationId xmlns:a16="http://schemas.microsoft.com/office/drawing/2014/main" id="{7192E475-4180-BB1E-ECD1-A821AFCB11DC}"/>
                    </a:ext>
                  </a:extLst>
                </p:cNvPr>
                <p:cNvSpPr/>
                <p:nvPr/>
              </p:nvSpPr>
              <p:spPr>
                <a:xfrm>
                  <a:off x="3602172" y="2438420"/>
                  <a:ext cx="180963" cy="355848"/>
                </a:xfrm>
                <a:custGeom>
                  <a:avLst/>
                  <a:gdLst/>
                  <a:ahLst/>
                  <a:cxnLst/>
                  <a:rect l="l" t="t" r="r" b="b"/>
                  <a:pathLst>
                    <a:path w="2590" h="5093" extrusionOk="0">
                      <a:moveTo>
                        <a:pt x="1466" y="0"/>
                      </a:moveTo>
                      <a:cubicBezTo>
                        <a:pt x="994" y="0"/>
                        <a:pt x="521" y="139"/>
                        <a:pt x="117" y="423"/>
                      </a:cubicBezTo>
                      <a:lnTo>
                        <a:pt x="0" y="495"/>
                      </a:lnTo>
                      <a:lnTo>
                        <a:pt x="44" y="4248"/>
                      </a:lnTo>
                      <a:cubicBezTo>
                        <a:pt x="15" y="4684"/>
                        <a:pt x="349" y="5048"/>
                        <a:pt x="800" y="5091"/>
                      </a:cubicBezTo>
                      <a:cubicBezTo>
                        <a:pt x="818" y="5092"/>
                        <a:pt x="836" y="5093"/>
                        <a:pt x="854" y="5093"/>
                      </a:cubicBezTo>
                      <a:cubicBezTo>
                        <a:pt x="1297" y="5093"/>
                        <a:pt x="1675" y="4753"/>
                        <a:pt x="1731" y="4306"/>
                      </a:cubicBezTo>
                      <a:lnTo>
                        <a:pt x="1731" y="4262"/>
                      </a:lnTo>
                      <a:cubicBezTo>
                        <a:pt x="1746" y="3797"/>
                        <a:pt x="1760" y="3346"/>
                        <a:pt x="1760" y="3346"/>
                      </a:cubicBezTo>
                      <a:cubicBezTo>
                        <a:pt x="1760" y="3346"/>
                        <a:pt x="2473" y="3273"/>
                        <a:pt x="2531" y="2575"/>
                      </a:cubicBezTo>
                      <a:cubicBezTo>
                        <a:pt x="2589" y="1892"/>
                        <a:pt x="2560" y="263"/>
                        <a:pt x="2560" y="263"/>
                      </a:cubicBezTo>
                      <a:cubicBezTo>
                        <a:pt x="2218" y="88"/>
                        <a:pt x="1842" y="0"/>
                        <a:pt x="1466" y="0"/>
                      </a:cubicBezTo>
                      <a:close/>
                    </a:path>
                  </a:pathLst>
                </a:custGeom>
                <a:solidFill>
                  <a:srgbClr val="D0DB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556;p22">
                  <a:extLst>
                    <a:ext uri="{FF2B5EF4-FFF2-40B4-BE49-F238E27FC236}">
                      <a16:creationId xmlns:a16="http://schemas.microsoft.com/office/drawing/2014/main" id="{08F0080B-3941-D3B1-EB97-CB38F1189023}"/>
                    </a:ext>
                  </a:extLst>
                </p:cNvPr>
                <p:cNvSpPr/>
                <p:nvPr/>
              </p:nvSpPr>
              <p:spPr>
                <a:xfrm>
                  <a:off x="3753579" y="2530438"/>
                  <a:ext cx="15302" cy="14044"/>
                </a:xfrm>
                <a:custGeom>
                  <a:avLst/>
                  <a:gdLst/>
                  <a:ahLst/>
                  <a:cxnLst/>
                  <a:rect l="l" t="t" r="r" b="b"/>
                  <a:pathLst>
                    <a:path w="219" h="201" extrusionOk="0">
                      <a:moveTo>
                        <a:pt x="108" y="0"/>
                      </a:moveTo>
                      <a:cubicBezTo>
                        <a:pt x="80" y="0"/>
                        <a:pt x="51" y="7"/>
                        <a:pt x="29" y="22"/>
                      </a:cubicBezTo>
                      <a:cubicBezTo>
                        <a:pt x="0" y="66"/>
                        <a:pt x="0" y="138"/>
                        <a:pt x="29" y="167"/>
                      </a:cubicBezTo>
                      <a:cubicBezTo>
                        <a:pt x="51" y="189"/>
                        <a:pt x="80" y="200"/>
                        <a:pt x="108" y="200"/>
                      </a:cubicBezTo>
                      <a:cubicBezTo>
                        <a:pt x="135" y="200"/>
                        <a:pt x="160" y="189"/>
                        <a:pt x="175" y="167"/>
                      </a:cubicBezTo>
                      <a:cubicBezTo>
                        <a:pt x="219" y="138"/>
                        <a:pt x="219" y="66"/>
                        <a:pt x="175" y="22"/>
                      </a:cubicBezTo>
                      <a:cubicBezTo>
                        <a:pt x="160" y="7"/>
                        <a:pt x="135" y="0"/>
                        <a:pt x="108" y="0"/>
                      </a:cubicBezTo>
                      <a:close/>
                    </a:path>
                  </a:pathLst>
                </a:custGeom>
                <a:solidFill>
                  <a:srgbClr val="AB9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557;p22">
                  <a:extLst>
                    <a:ext uri="{FF2B5EF4-FFF2-40B4-BE49-F238E27FC236}">
                      <a16:creationId xmlns:a16="http://schemas.microsoft.com/office/drawing/2014/main" id="{750A7276-FE35-C29F-9C49-651AB98B360F}"/>
                    </a:ext>
                  </a:extLst>
                </p:cNvPr>
                <p:cNvSpPr/>
                <p:nvPr/>
              </p:nvSpPr>
              <p:spPr>
                <a:xfrm>
                  <a:off x="3748478" y="2523940"/>
                  <a:ext cx="26481" cy="9572"/>
                </a:xfrm>
                <a:custGeom>
                  <a:avLst/>
                  <a:gdLst/>
                  <a:ahLst/>
                  <a:cxnLst/>
                  <a:rect l="l" t="t" r="r" b="b"/>
                  <a:pathLst>
                    <a:path w="379" h="137" extrusionOk="0">
                      <a:moveTo>
                        <a:pt x="191" y="0"/>
                      </a:moveTo>
                      <a:cubicBezTo>
                        <a:pt x="144" y="0"/>
                        <a:pt x="100" y="15"/>
                        <a:pt x="59" y="42"/>
                      </a:cubicBezTo>
                      <a:cubicBezTo>
                        <a:pt x="15" y="86"/>
                        <a:pt x="1" y="86"/>
                        <a:pt x="15" y="100"/>
                      </a:cubicBezTo>
                      <a:cubicBezTo>
                        <a:pt x="18" y="103"/>
                        <a:pt x="23" y="104"/>
                        <a:pt x="31" y="104"/>
                      </a:cubicBezTo>
                      <a:cubicBezTo>
                        <a:pt x="60" y="104"/>
                        <a:pt x="123" y="86"/>
                        <a:pt x="204" y="86"/>
                      </a:cubicBezTo>
                      <a:cubicBezTo>
                        <a:pt x="289" y="86"/>
                        <a:pt x="344" y="136"/>
                        <a:pt x="368" y="136"/>
                      </a:cubicBezTo>
                      <a:cubicBezTo>
                        <a:pt x="373" y="136"/>
                        <a:pt x="376" y="134"/>
                        <a:pt x="379" y="129"/>
                      </a:cubicBezTo>
                      <a:cubicBezTo>
                        <a:pt x="379" y="129"/>
                        <a:pt x="379" y="115"/>
                        <a:pt x="350" y="57"/>
                      </a:cubicBezTo>
                      <a:cubicBezTo>
                        <a:pt x="296" y="18"/>
                        <a:pt x="242" y="0"/>
                        <a:pt x="191" y="0"/>
                      </a:cubicBezTo>
                      <a:close/>
                    </a:path>
                  </a:pathLst>
                </a:custGeom>
                <a:solidFill>
                  <a:srgbClr val="AB9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558;p22">
                  <a:extLst>
                    <a:ext uri="{FF2B5EF4-FFF2-40B4-BE49-F238E27FC236}">
                      <a16:creationId xmlns:a16="http://schemas.microsoft.com/office/drawing/2014/main" id="{79FF8A06-DA59-ED1F-A085-7098D3609992}"/>
                    </a:ext>
                  </a:extLst>
                </p:cNvPr>
                <p:cNvSpPr/>
                <p:nvPr/>
              </p:nvSpPr>
              <p:spPr>
                <a:xfrm>
                  <a:off x="3679377" y="2531626"/>
                  <a:ext cx="17328" cy="14952"/>
                </a:xfrm>
                <a:custGeom>
                  <a:avLst/>
                  <a:gdLst/>
                  <a:ahLst/>
                  <a:cxnLst/>
                  <a:rect l="l" t="t" r="r" b="b"/>
                  <a:pathLst>
                    <a:path w="248" h="214" extrusionOk="0">
                      <a:moveTo>
                        <a:pt x="119" y="0"/>
                      </a:moveTo>
                      <a:cubicBezTo>
                        <a:pt x="88" y="0"/>
                        <a:pt x="61" y="14"/>
                        <a:pt x="44" y="49"/>
                      </a:cubicBezTo>
                      <a:cubicBezTo>
                        <a:pt x="1" y="92"/>
                        <a:pt x="1" y="150"/>
                        <a:pt x="59" y="194"/>
                      </a:cubicBezTo>
                      <a:cubicBezTo>
                        <a:pt x="83" y="206"/>
                        <a:pt x="105" y="213"/>
                        <a:pt x="125" y="213"/>
                      </a:cubicBezTo>
                      <a:cubicBezTo>
                        <a:pt x="153" y="213"/>
                        <a:pt x="179" y="199"/>
                        <a:pt x="204" y="165"/>
                      </a:cubicBezTo>
                      <a:cubicBezTo>
                        <a:pt x="248" y="121"/>
                        <a:pt x="248" y="63"/>
                        <a:pt x="190" y="19"/>
                      </a:cubicBezTo>
                      <a:cubicBezTo>
                        <a:pt x="166" y="7"/>
                        <a:pt x="142" y="0"/>
                        <a:pt x="119" y="0"/>
                      </a:cubicBezTo>
                      <a:close/>
                    </a:path>
                  </a:pathLst>
                </a:custGeom>
                <a:solidFill>
                  <a:srgbClr val="AB9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559;p22">
                  <a:extLst>
                    <a:ext uri="{FF2B5EF4-FFF2-40B4-BE49-F238E27FC236}">
                      <a16:creationId xmlns:a16="http://schemas.microsoft.com/office/drawing/2014/main" id="{F6B29CB0-20E6-6FD6-0B81-FEA18F729BAD}"/>
                    </a:ext>
                  </a:extLst>
                </p:cNvPr>
                <p:cNvSpPr/>
                <p:nvPr/>
              </p:nvSpPr>
              <p:spPr>
                <a:xfrm>
                  <a:off x="3674277" y="2526875"/>
                  <a:ext cx="28577" cy="9363"/>
                </a:xfrm>
                <a:custGeom>
                  <a:avLst/>
                  <a:gdLst/>
                  <a:ahLst/>
                  <a:cxnLst/>
                  <a:rect l="l" t="t" r="r" b="b"/>
                  <a:pathLst>
                    <a:path w="409" h="134" extrusionOk="0">
                      <a:moveTo>
                        <a:pt x="205" y="0"/>
                      </a:moveTo>
                      <a:cubicBezTo>
                        <a:pt x="146" y="0"/>
                        <a:pt x="103" y="15"/>
                        <a:pt x="59" y="44"/>
                      </a:cubicBezTo>
                      <a:cubicBezTo>
                        <a:pt x="30" y="73"/>
                        <a:pt x="1" y="73"/>
                        <a:pt x="30" y="87"/>
                      </a:cubicBezTo>
                      <a:cubicBezTo>
                        <a:pt x="33" y="93"/>
                        <a:pt x="38" y="96"/>
                        <a:pt x="44" y="96"/>
                      </a:cubicBezTo>
                      <a:cubicBezTo>
                        <a:pt x="67" y="96"/>
                        <a:pt x="109" y="71"/>
                        <a:pt x="171" y="71"/>
                      </a:cubicBezTo>
                      <a:cubicBezTo>
                        <a:pt x="182" y="71"/>
                        <a:pt x="193" y="71"/>
                        <a:pt x="205" y="73"/>
                      </a:cubicBezTo>
                      <a:cubicBezTo>
                        <a:pt x="308" y="86"/>
                        <a:pt x="354" y="133"/>
                        <a:pt x="383" y="133"/>
                      </a:cubicBezTo>
                      <a:cubicBezTo>
                        <a:pt x="387" y="133"/>
                        <a:pt x="390" y="133"/>
                        <a:pt x="394" y="131"/>
                      </a:cubicBezTo>
                      <a:cubicBezTo>
                        <a:pt x="408" y="117"/>
                        <a:pt x="394" y="87"/>
                        <a:pt x="350" y="58"/>
                      </a:cubicBezTo>
                      <a:cubicBezTo>
                        <a:pt x="292" y="15"/>
                        <a:pt x="263" y="0"/>
                        <a:pt x="205" y="0"/>
                      </a:cubicBezTo>
                      <a:close/>
                    </a:path>
                  </a:pathLst>
                </a:custGeom>
                <a:solidFill>
                  <a:srgbClr val="AB9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560;p22">
                  <a:extLst>
                    <a:ext uri="{FF2B5EF4-FFF2-40B4-BE49-F238E27FC236}">
                      <a16:creationId xmlns:a16="http://schemas.microsoft.com/office/drawing/2014/main" id="{FF99DB98-A466-0F21-C13A-07FF19AA433A}"/>
                    </a:ext>
                  </a:extLst>
                </p:cNvPr>
                <p:cNvSpPr/>
                <p:nvPr/>
              </p:nvSpPr>
              <p:spPr>
                <a:xfrm>
                  <a:off x="3725142" y="2527853"/>
                  <a:ext cx="18306" cy="60018"/>
                </a:xfrm>
                <a:custGeom>
                  <a:avLst/>
                  <a:gdLst/>
                  <a:ahLst/>
                  <a:cxnLst/>
                  <a:rect l="l" t="t" r="r" b="b"/>
                  <a:pathLst>
                    <a:path w="262" h="859" extrusionOk="0">
                      <a:moveTo>
                        <a:pt x="0" y="1"/>
                      </a:moveTo>
                      <a:lnTo>
                        <a:pt x="0" y="1"/>
                      </a:lnTo>
                      <a:cubicBezTo>
                        <a:pt x="29" y="190"/>
                        <a:pt x="73" y="364"/>
                        <a:pt x="131" y="539"/>
                      </a:cubicBezTo>
                      <a:cubicBezTo>
                        <a:pt x="175" y="612"/>
                        <a:pt x="189" y="655"/>
                        <a:pt x="204" y="728"/>
                      </a:cubicBezTo>
                      <a:cubicBezTo>
                        <a:pt x="218" y="757"/>
                        <a:pt x="218" y="786"/>
                        <a:pt x="218" y="801"/>
                      </a:cubicBezTo>
                      <a:cubicBezTo>
                        <a:pt x="204" y="830"/>
                        <a:pt x="189" y="830"/>
                        <a:pt x="175" y="830"/>
                      </a:cubicBezTo>
                      <a:cubicBezTo>
                        <a:pt x="116" y="830"/>
                        <a:pt x="58" y="830"/>
                        <a:pt x="0" y="844"/>
                      </a:cubicBezTo>
                      <a:cubicBezTo>
                        <a:pt x="58" y="859"/>
                        <a:pt x="116" y="859"/>
                        <a:pt x="146" y="859"/>
                      </a:cubicBezTo>
                      <a:lnTo>
                        <a:pt x="189" y="859"/>
                      </a:lnTo>
                      <a:cubicBezTo>
                        <a:pt x="218" y="859"/>
                        <a:pt x="233" y="844"/>
                        <a:pt x="233" y="830"/>
                      </a:cubicBezTo>
                      <a:cubicBezTo>
                        <a:pt x="262" y="786"/>
                        <a:pt x="262" y="757"/>
                        <a:pt x="233" y="713"/>
                      </a:cubicBezTo>
                      <a:cubicBezTo>
                        <a:pt x="218" y="641"/>
                        <a:pt x="204" y="582"/>
                        <a:pt x="189" y="510"/>
                      </a:cubicBezTo>
                      <a:cubicBezTo>
                        <a:pt x="146" y="335"/>
                        <a:pt x="73" y="175"/>
                        <a:pt x="0" y="1"/>
                      </a:cubicBezTo>
                      <a:close/>
                    </a:path>
                  </a:pathLst>
                </a:custGeom>
                <a:solidFill>
                  <a:srgbClr val="AB9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561;p22">
                  <a:extLst>
                    <a:ext uri="{FF2B5EF4-FFF2-40B4-BE49-F238E27FC236}">
                      <a16:creationId xmlns:a16="http://schemas.microsoft.com/office/drawing/2014/main" id="{19BFBFD8-7E75-D076-F52B-5BA2263BAA24}"/>
                    </a:ext>
                  </a:extLst>
                </p:cNvPr>
                <p:cNvSpPr/>
                <p:nvPr/>
              </p:nvSpPr>
              <p:spPr>
                <a:xfrm>
                  <a:off x="3698731" y="2592902"/>
                  <a:ext cx="36612" cy="19075"/>
                </a:xfrm>
                <a:custGeom>
                  <a:avLst/>
                  <a:gdLst/>
                  <a:ahLst/>
                  <a:cxnLst/>
                  <a:rect l="l" t="t" r="r" b="b"/>
                  <a:pathLst>
                    <a:path w="524" h="273" extrusionOk="0">
                      <a:moveTo>
                        <a:pt x="73" y="1"/>
                      </a:moveTo>
                      <a:lnTo>
                        <a:pt x="73" y="1"/>
                      </a:lnTo>
                      <a:cubicBezTo>
                        <a:pt x="73" y="1"/>
                        <a:pt x="0" y="161"/>
                        <a:pt x="204" y="262"/>
                      </a:cubicBezTo>
                      <a:cubicBezTo>
                        <a:pt x="235" y="269"/>
                        <a:pt x="266" y="273"/>
                        <a:pt x="296" y="273"/>
                      </a:cubicBezTo>
                      <a:cubicBezTo>
                        <a:pt x="388" y="273"/>
                        <a:pt x="468" y="238"/>
                        <a:pt x="524" y="161"/>
                      </a:cubicBezTo>
                      <a:cubicBezTo>
                        <a:pt x="364" y="146"/>
                        <a:pt x="218" y="88"/>
                        <a:pt x="7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562;p22">
                  <a:extLst>
                    <a:ext uri="{FF2B5EF4-FFF2-40B4-BE49-F238E27FC236}">
                      <a16:creationId xmlns:a16="http://schemas.microsoft.com/office/drawing/2014/main" id="{0ED8EAE0-C599-46B0-E8E6-564672AEA610}"/>
                    </a:ext>
                  </a:extLst>
                </p:cNvPr>
                <p:cNvSpPr/>
                <p:nvPr/>
              </p:nvSpPr>
              <p:spPr>
                <a:xfrm>
                  <a:off x="3662120" y="2648797"/>
                  <a:ext cx="62045" cy="34656"/>
                </a:xfrm>
                <a:custGeom>
                  <a:avLst/>
                  <a:gdLst/>
                  <a:ahLst/>
                  <a:cxnLst/>
                  <a:rect l="l" t="t" r="r" b="b"/>
                  <a:pathLst>
                    <a:path w="888" h="496" extrusionOk="0">
                      <a:moveTo>
                        <a:pt x="0" y="0"/>
                      </a:moveTo>
                      <a:cubicBezTo>
                        <a:pt x="0" y="1"/>
                        <a:pt x="170" y="495"/>
                        <a:pt x="858" y="495"/>
                      </a:cubicBezTo>
                      <a:cubicBezTo>
                        <a:pt x="868" y="495"/>
                        <a:pt x="878" y="495"/>
                        <a:pt x="888" y="495"/>
                      </a:cubicBezTo>
                      <a:lnTo>
                        <a:pt x="888" y="306"/>
                      </a:lnTo>
                      <a:cubicBezTo>
                        <a:pt x="568" y="291"/>
                        <a:pt x="248" y="190"/>
                        <a:pt x="0" y="0"/>
                      </a:cubicBezTo>
                      <a:close/>
                    </a:path>
                  </a:pathLst>
                </a:custGeom>
                <a:solidFill>
                  <a:srgbClr val="C4D1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563;p22">
                  <a:extLst>
                    <a:ext uri="{FF2B5EF4-FFF2-40B4-BE49-F238E27FC236}">
                      <a16:creationId xmlns:a16="http://schemas.microsoft.com/office/drawing/2014/main" id="{C819276A-A29D-A2F0-9C86-59C716F9820D}"/>
                    </a:ext>
                  </a:extLst>
                </p:cNvPr>
                <p:cNvSpPr/>
                <p:nvPr/>
              </p:nvSpPr>
              <p:spPr>
                <a:xfrm>
                  <a:off x="3642836" y="2412010"/>
                  <a:ext cx="150430" cy="102709"/>
                </a:xfrm>
                <a:custGeom>
                  <a:avLst/>
                  <a:gdLst/>
                  <a:ahLst/>
                  <a:cxnLst/>
                  <a:rect l="l" t="t" r="r" b="b"/>
                  <a:pathLst>
                    <a:path w="2153" h="1470" extrusionOk="0">
                      <a:moveTo>
                        <a:pt x="407" y="1"/>
                      </a:moveTo>
                      <a:cubicBezTo>
                        <a:pt x="204" y="44"/>
                        <a:pt x="0" y="204"/>
                        <a:pt x="15" y="393"/>
                      </a:cubicBezTo>
                      <a:cubicBezTo>
                        <a:pt x="58" y="684"/>
                        <a:pt x="276" y="917"/>
                        <a:pt x="582" y="975"/>
                      </a:cubicBezTo>
                      <a:cubicBezTo>
                        <a:pt x="742" y="990"/>
                        <a:pt x="945" y="961"/>
                        <a:pt x="1091" y="1033"/>
                      </a:cubicBezTo>
                      <a:cubicBezTo>
                        <a:pt x="1193" y="1106"/>
                        <a:pt x="1294" y="1193"/>
                        <a:pt x="1353" y="1281"/>
                      </a:cubicBezTo>
                      <a:cubicBezTo>
                        <a:pt x="1425" y="1397"/>
                        <a:pt x="1527" y="1470"/>
                        <a:pt x="1658" y="1470"/>
                      </a:cubicBezTo>
                      <a:cubicBezTo>
                        <a:pt x="1716" y="1470"/>
                        <a:pt x="1789" y="1441"/>
                        <a:pt x="1833" y="1426"/>
                      </a:cubicBezTo>
                      <a:cubicBezTo>
                        <a:pt x="1857" y="1420"/>
                        <a:pt x="1883" y="1416"/>
                        <a:pt x="1910" y="1416"/>
                      </a:cubicBezTo>
                      <a:cubicBezTo>
                        <a:pt x="1949" y="1416"/>
                        <a:pt x="1988" y="1424"/>
                        <a:pt x="2022" y="1441"/>
                      </a:cubicBezTo>
                      <a:cubicBezTo>
                        <a:pt x="2109" y="1251"/>
                        <a:pt x="2153" y="1004"/>
                        <a:pt x="2123" y="786"/>
                      </a:cubicBezTo>
                      <a:cubicBezTo>
                        <a:pt x="2109" y="568"/>
                        <a:pt x="1949" y="379"/>
                        <a:pt x="1745" y="292"/>
                      </a:cubicBezTo>
                      <a:cubicBezTo>
                        <a:pt x="1600" y="277"/>
                        <a:pt x="1454" y="262"/>
                        <a:pt x="1309" y="262"/>
                      </a:cubicBezTo>
                      <a:cubicBezTo>
                        <a:pt x="1207" y="248"/>
                        <a:pt x="1076" y="190"/>
                        <a:pt x="989" y="132"/>
                      </a:cubicBezTo>
                      <a:cubicBezTo>
                        <a:pt x="800" y="44"/>
                        <a:pt x="596" y="1"/>
                        <a:pt x="407" y="1"/>
                      </a:cubicBezTo>
                      <a:close/>
                    </a:path>
                  </a:pathLst>
                </a:custGeom>
                <a:solidFill>
                  <a:srgbClr val="AB9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564;p22">
                  <a:extLst>
                    <a:ext uri="{FF2B5EF4-FFF2-40B4-BE49-F238E27FC236}">
                      <a16:creationId xmlns:a16="http://schemas.microsoft.com/office/drawing/2014/main" id="{B2928DDF-478C-E7D6-800D-8840188EE83E}"/>
                    </a:ext>
                  </a:extLst>
                </p:cNvPr>
                <p:cNvSpPr/>
                <p:nvPr/>
              </p:nvSpPr>
              <p:spPr>
                <a:xfrm>
                  <a:off x="3575761" y="2416691"/>
                  <a:ext cx="91530" cy="159164"/>
                </a:xfrm>
                <a:custGeom>
                  <a:avLst/>
                  <a:gdLst/>
                  <a:ahLst/>
                  <a:cxnLst/>
                  <a:rect l="l" t="t" r="r" b="b"/>
                  <a:pathLst>
                    <a:path w="1310" h="2278" extrusionOk="0">
                      <a:moveTo>
                        <a:pt x="800" y="0"/>
                      </a:moveTo>
                      <a:cubicBezTo>
                        <a:pt x="677" y="0"/>
                        <a:pt x="549" y="52"/>
                        <a:pt x="466" y="94"/>
                      </a:cubicBezTo>
                      <a:cubicBezTo>
                        <a:pt x="233" y="195"/>
                        <a:pt x="87" y="457"/>
                        <a:pt x="29" y="719"/>
                      </a:cubicBezTo>
                      <a:cubicBezTo>
                        <a:pt x="0" y="995"/>
                        <a:pt x="15" y="1272"/>
                        <a:pt x="73" y="1548"/>
                      </a:cubicBezTo>
                      <a:cubicBezTo>
                        <a:pt x="87" y="1664"/>
                        <a:pt x="102" y="1781"/>
                        <a:pt x="117" y="1912"/>
                      </a:cubicBezTo>
                      <a:cubicBezTo>
                        <a:pt x="117" y="1999"/>
                        <a:pt x="160" y="2072"/>
                        <a:pt x="189" y="2159"/>
                      </a:cubicBezTo>
                      <a:cubicBezTo>
                        <a:pt x="212" y="2215"/>
                        <a:pt x="269" y="2237"/>
                        <a:pt x="335" y="2237"/>
                      </a:cubicBezTo>
                      <a:cubicBezTo>
                        <a:pt x="354" y="2237"/>
                        <a:pt x="373" y="2235"/>
                        <a:pt x="393" y="2232"/>
                      </a:cubicBezTo>
                      <a:cubicBezTo>
                        <a:pt x="433" y="2263"/>
                        <a:pt x="475" y="2277"/>
                        <a:pt x="517" y="2277"/>
                      </a:cubicBezTo>
                      <a:cubicBezTo>
                        <a:pt x="745" y="2277"/>
                        <a:pt x="980" y="1860"/>
                        <a:pt x="1091" y="1577"/>
                      </a:cubicBezTo>
                      <a:cubicBezTo>
                        <a:pt x="1222" y="1228"/>
                        <a:pt x="1265" y="894"/>
                        <a:pt x="1280" y="530"/>
                      </a:cubicBezTo>
                      <a:cubicBezTo>
                        <a:pt x="1309" y="414"/>
                        <a:pt x="1280" y="283"/>
                        <a:pt x="1236" y="181"/>
                      </a:cubicBezTo>
                      <a:cubicBezTo>
                        <a:pt x="1210" y="149"/>
                        <a:pt x="1188" y="143"/>
                        <a:pt x="1166" y="143"/>
                      </a:cubicBezTo>
                      <a:cubicBezTo>
                        <a:pt x="1150" y="143"/>
                        <a:pt x="1134" y="147"/>
                        <a:pt x="1118" y="147"/>
                      </a:cubicBezTo>
                      <a:cubicBezTo>
                        <a:pt x="1096" y="147"/>
                        <a:pt x="1074" y="140"/>
                        <a:pt x="1047" y="108"/>
                      </a:cubicBezTo>
                      <a:cubicBezTo>
                        <a:pt x="980" y="28"/>
                        <a:pt x="891" y="0"/>
                        <a:pt x="800" y="0"/>
                      </a:cubicBezTo>
                      <a:close/>
                    </a:path>
                  </a:pathLst>
                </a:custGeom>
                <a:solidFill>
                  <a:srgbClr val="AB9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565;p22">
                  <a:extLst>
                    <a:ext uri="{FF2B5EF4-FFF2-40B4-BE49-F238E27FC236}">
                      <a16:creationId xmlns:a16="http://schemas.microsoft.com/office/drawing/2014/main" id="{C644BE08-94BE-FE0E-1EDC-44C7AB2057AE}"/>
                    </a:ext>
                  </a:extLst>
                </p:cNvPr>
                <p:cNvSpPr/>
                <p:nvPr/>
              </p:nvSpPr>
              <p:spPr>
                <a:xfrm>
                  <a:off x="3567726" y="2524849"/>
                  <a:ext cx="34516" cy="54708"/>
                </a:xfrm>
                <a:custGeom>
                  <a:avLst/>
                  <a:gdLst/>
                  <a:ahLst/>
                  <a:cxnLst/>
                  <a:rect l="l" t="t" r="r" b="b"/>
                  <a:pathLst>
                    <a:path w="494" h="783" extrusionOk="0">
                      <a:moveTo>
                        <a:pt x="391" y="0"/>
                      </a:moveTo>
                      <a:cubicBezTo>
                        <a:pt x="261" y="0"/>
                        <a:pt x="42" y="44"/>
                        <a:pt x="28" y="393"/>
                      </a:cubicBezTo>
                      <a:cubicBezTo>
                        <a:pt x="0" y="718"/>
                        <a:pt x="198" y="782"/>
                        <a:pt x="344" y="782"/>
                      </a:cubicBezTo>
                      <a:cubicBezTo>
                        <a:pt x="427" y="782"/>
                        <a:pt x="493" y="762"/>
                        <a:pt x="493" y="756"/>
                      </a:cubicBezTo>
                      <a:lnTo>
                        <a:pt x="493" y="102"/>
                      </a:lnTo>
                      <a:cubicBezTo>
                        <a:pt x="493" y="44"/>
                        <a:pt x="450" y="0"/>
                        <a:pt x="391" y="0"/>
                      </a:cubicBezTo>
                      <a:close/>
                    </a:path>
                  </a:pathLst>
                </a:custGeom>
                <a:solidFill>
                  <a:srgbClr val="D0DB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566;p22">
                  <a:extLst>
                    <a:ext uri="{FF2B5EF4-FFF2-40B4-BE49-F238E27FC236}">
                      <a16:creationId xmlns:a16="http://schemas.microsoft.com/office/drawing/2014/main" id="{1A08A269-77FA-988C-7D6B-CEF12AA590C0}"/>
                    </a:ext>
                  </a:extLst>
                </p:cNvPr>
                <p:cNvSpPr/>
                <p:nvPr/>
              </p:nvSpPr>
              <p:spPr>
                <a:xfrm>
                  <a:off x="3577787" y="2533932"/>
                  <a:ext cx="17328" cy="33049"/>
                </a:xfrm>
                <a:custGeom>
                  <a:avLst/>
                  <a:gdLst/>
                  <a:ahLst/>
                  <a:cxnLst/>
                  <a:rect l="l" t="t" r="r" b="b"/>
                  <a:pathLst>
                    <a:path w="248" h="473" extrusionOk="0">
                      <a:moveTo>
                        <a:pt x="146" y="1"/>
                      </a:moveTo>
                      <a:cubicBezTo>
                        <a:pt x="117" y="1"/>
                        <a:pt x="73" y="45"/>
                        <a:pt x="58" y="74"/>
                      </a:cubicBezTo>
                      <a:cubicBezTo>
                        <a:pt x="44" y="117"/>
                        <a:pt x="29" y="175"/>
                        <a:pt x="29" y="219"/>
                      </a:cubicBezTo>
                      <a:cubicBezTo>
                        <a:pt x="0" y="321"/>
                        <a:pt x="58" y="408"/>
                        <a:pt x="146" y="466"/>
                      </a:cubicBezTo>
                      <a:cubicBezTo>
                        <a:pt x="73" y="408"/>
                        <a:pt x="44" y="335"/>
                        <a:pt x="58" y="263"/>
                      </a:cubicBezTo>
                      <a:cubicBezTo>
                        <a:pt x="58" y="234"/>
                        <a:pt x="73" y="175"/>
                        <a:pt x="102" y="132"/>
                      </a:cubicBezTo>
                      <a:cubicBezTo>
                        <a:pt x="117" y="103"/>
                        <a:pt x="131" y="88"/>
                        <a:pt x="175" y="59"/>
                      </a:cubicBezTo>
                      <a:cubicBezTo>
                        <a:pt x="189" y="59"/>
                        <a:pt x="204" y="59"/>
                        <a:pt x="218" y="88"/>
                      </a:cubicBezTo>
                      <a:lnTo>
                        <a:pt x="218" y="103"/>
                      </a:lnTo>
                      <a:cubicBezTo>
                        <a:pt x="218" y="103"/>
                        <a:pt x="247" y="103"/>
                        <a:pt x="218" y="59"/>
                      </a:cubicBezTo>
                      <a:cubicBezTo>
                        <a:pt x="218" y="45"/>
                        <a:pt x="204" y="45"/>
                        <a:pt x="204" y="30"/>
                      </a:cubicBezTo>
                      <a:cubicBezTo>
                        <a:pt x="189" y="1"/>
                        <a:pt x="175" y="1"/>
                        <a:pt x="146" y="1"/>
                      </a:cubicBezTo>
                      <a:close/>
                      <a:moveTo>
                        <a:pt x="247" y="452"/>
                      </a:moveTo>
                      <a:lnTo>
                        <a:pt x="218" y="466"/>
                      </a:lnTo>
                      <a:lnTo>
                        <a:pt x="146" y="466"/>
                      </a:lnTo>
                      <a:cubicBezTo>
                        <a:pt x="160" y="471"/>
                        <a:pt x="172" y="473"/>
                        <a:pt x="182" y="473"/>
                      </a:cubicBezTo>
                      <a:cubicBezTo>
                        <a:pt x="202" y="473"/>
                        <a:pt x="218" y="466"/>
                        <a:pt x="247" y="466"/>
                      </a:cubicBezTo>
                      <a:lnTo>
                        <a:pt x="247" y="452"/>
                      </a:lnTo>
                      <a:close/>
                    </a:path>
                  </a:pathLst>
                </a:custGeom>
                <a:solidFill>
                  <a:srgbClr val="C4D1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567;p22">
                  <a:extLst>
                    <a:ext uri="{FF2B5EF4-FFF2-40B4-BE49-F238E27FC236}">
                      <a16:creationId xmlns:a16="http://schemas.microsoft.com/office/drawing/2014/main" id="{77CDCA07-7441-06AA-D709-9E83FC5685B0}"/>
                    </a:ext>
                  </a:extLst>
                </p:cNvPr>
                <p:cNvSpPr/>
                <p:nvPr/>
              </p:nvSpPr>
              <p:spPr>
                <a:xfrm>
                  <a:off x="3357280" y="2722998"/>
                  <a:ext cx="626035" cy="596550"/>
                </a:xfrm>
                <a:custGeom>
                  <a:avLst/>
                  <a:gdLst/>
                  <a:ahLst/>
                  <a:cxnLst/>
                  <a:rect l="l" t="t" r="r" b="b"/>
                  <a:pathLst>
                    <a:path w="8960" h="8538" extrusionOk="0">
                      <a:moveTo>
                        <a:pt x="3505" y="0"/>
                      </a:moveTo>
                      <a:cubicBezTo>
                        <a:pt x="2720" y="29"/>
                        <a:pt x="2225" y="364"/>
                        <a:pt x="1498" y="902"/>
                      </a:cubicBezTo>
                      <a:lnTo>
                        <a:pt x="0" y="2051"/>
                      </a:lnTo>
                      <a:lnTo>
                        <a:pt x="1498" y="3738"/>
                      </a:lnTo>
                      <a:lnTo>
                        <a:pt x="2342" y="3171"/>
                      </a:lnTo>
                      <a:cubicBezTo>
                        <a:pt x="2429" y="3869"/>
                        <a:pt x="2415" y="4116"/>
                        <a:pt x="2429" y="4960"/>
                      </a:cubicBezTo>
                      <a:lnTo>
                        <a:pt x="2356" y="8261"/>
                      </a:lnTo>
                      <a:lnTo>
                        <a:pt x="7272" y="8537"/>
                      </a:lnTo>
                      <a:lnTo>
                        <a:pt x="6996" y="5352"/>
                      </a:lnTo>
                      <a:lnTo>
                        <a:pt x="6865" y="2865"/>
                      </a:lnTo>
                      <a:lnTo>
                        <a:pt x="8276" y="3549"/>
                      </a:lnTo>
                      <a:lnTo>
                        <a:pt x="8959" y="1571"/>
                      </a:lnTo>
                      <a:cubicBezTo>
                        <a:pt x="8188" y="1178"/>
                        <a:pt x="7650" y="960"/>
                        <a:pt x="7229" y="684"/>
                      </a:cubicBezTo>
                      <a:cubicBezTo>
                        <a:pt x="6249" y="49"/>
                        <a:pt x="5815" y="3"/>
                        <a:pt x="5521" y="3"/>
                      </a:cubicBezTo>
                      <a:cubicBezTo>
                        <a:pt x="5471" y="3"/>
                        <a:pt x="5424" y="4"/>
                        <a:pt x="5380" y="4"/>
                      </a:cubicBezTo>
                      <a:cubicBezTo>
                        <a:pt x="5346" y="4"/>
                        <a:pt x="5313" y="3"/>
                        <a:pt x="5280" y="0"/>
                      </a:cubicBezTo>
                      <a:cubicBezTo>
                        <a:pt x="4989" y="87"/>
                        <a:pt x="4691" y="131"/>
                        <a:pt x="4392" y="131"/>
                      </a:cubicBezTo>
                      <a:cubicBezTo>
                        <a:pt x="4094" y="131"/>
                        <a:pt x="3796" y="87"/>
                        <a:pt x="3505" y="0"/>
                      </a:cubicBezTo>
                      <a:close/>
                    </a:path>
                  </a:pathLst>
                </a:custGeom>
                <a:solidFill>
                  <a:srgbClr val="4FD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568;p22">
                  <a:extLst>
                    <a:ext uri="{FF2B5EF4-FFF2-40B4-BE49-F238E27FC236}">
                      <a16:creationId xmlns:a16="http://schemas.microsoft.com/office/drawing/2014/main" id="{26F35A9B-8E88-FB9D-7D8F-09025F86A7A7}"/>
                    </a:ext>
                  </a:extLst>
                </p:cNvPr>
                <p:cNvSpPr/>
                <p:nvPr/>
              </p:nvSpPr>
              <p:spPr>
                <a:xfrm>
                  <a:off x="3518818" y="2809357"/>
                  <a:ext cx="77346" cy="43739"/>
                </a:xfrm>
                <a:custGeom>
                  <a:avLst/>
                  <a:gdLst/>
                  <a:ahLst/>
                  <a:cxnLst/>
                  <a:rect l="l" t="t" r="r" b="b"/>
                  <a:pathLst>
                    <a:path w="1107" h="626" extrusionOk="0">
                      <a:moveTo>
                        <a:pt x="1" y="0"/>
                      </a:moveTo>
                      <a:lnTo>
                        <a:pt x="1" y="0"/>
                      </a:lnTo>
                      <a:cubicBezTo>
                        <a:pt x="175" y="117"/>
                        <a:pt x="364" y="248"/>
                        <a:pt x="539" y="335"/>
                      </a:cubicBezTo>
                      <a:cubicBezTo>
                        <a:pt x="728" y="451"/>
                        <a:pt x="902" y="553"/>
                        <a:pt x="1106" y="626"/>
                      </a:cubicBezTo>
                      <a:cubicBezTo>
                        <a:pt x="917" y="509"/>
                        <a:pt x="742" y="379"/>
                        <a:pt x="553" y="291"/>
                      </a:cubicBezTo>
                      <a:cubicBezTo>
                        <a:pt x="379" y="175"/>
                        <a:pt x="190" y="73"/>
                        <a:pt x="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569;p22">
                  <a:extLst>
                    <a:ext uri="{FF2B5EF4-FFF2-40B4-BE49-F238E27FC236}">
                      <a16:creationId xmlns:a16="http://schemas.microsoft.com/office/drawing/2014/main" id="{64984570-31CE-F661-AE9A-CCF71BEE7E02}"/>
                    </a:ext>
                  </a:extLst>
                </p:cNvPr>
                <p:cNvSpPr/>
                <p:nvPr/>
              </p:nvSpPr>
              <p:spPr>
                <a:xfrm>
                  <a:off x="3596093" y="2928275"/>
                  <a:ext cx="26481" cy="51844"/>
                </a:xfrm>
                <a:custGeom>
                  <a:avLst/>
                  <a:gdLst/>
                  <a:ahLst/>
                  <a:cxnLst/>
                  <a:rect l="l" t="t" r="r" b="b"/>
                  <a:pathLst>
                    <a:path w="379" h="742" extrusionOk="0">
                      <a:moveTo>
                        <a:pt x="378" y="0"/>
                      </a:moveTo>
                      <a:lnTo>
                        <a:pt x="378" y="0"/>
                      </a:lnTo>
                      <a:cubicBezTo>
                        <a:pt x="291" y="116"/>
                        <a:pt x="218" y="233"/>
                        <a:pt x="160" y="364"/>
                      </a:cubicBezTo>
                      <a:cubicBezTo>
                        <a:pt x="87" y="480"/>
                        <a:pt x="29" y="625"/>
                        <a:pt x="0" y="742"/>
                      </a:cubicBezTo>
                      <a:cubicBezTo>
                        <a:pt x="87" y="640"/>
                        <a:pt x="160" y="509"/>
                        <a:pt x="218" y="378"/>
                      </a:cubicBezTo>
                      <a:cubicBezTo>
                        <a:pt x="291" y="276"/>
                        <a:pt x="349" y="131"/>
                        <a:pt x="37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570;p22">
                  <a:extLst>
                    <a:ext uri="{FF2B5EF4-FFF2-40B4-BE49-F238E27FC236}">
                      <a16:creationId xmlns:a16="http://schemas.microsoft.com/office/drawing/2014/main" id="{35D99E51-7B8D-04F4-BCE6-51F217150CA5}"/>
                    </a:ext>
                  </a:extLst>
                </p:cNvPr>
                <p:cNvSpPr/>
                <p:nvPr/>
              </p:nvSpPr>
              <p:spPr>
                <a:xfrm>
                  <a:off x="3563534" y="3055297"/>
                  <a:ext cx="33607" cy="28577"/>
                </a:xfrm>
                <a:custGeom>
                  <a:avLst/>
                  <a:gdLst/>
                  <a:ahLst/>
                  <a:cxnLst/>
                  <a:rect l="l" t="t" r="r" b="b"/>
                  <a:pathLst>
                    <a:path w="481" h="409" extrusionOk="0">
                      <a:moveTo>
                        <a:pt x="1" y="0"/>
                      </a:moveTo>
                      <a:cubicBezTo>
                        <a:pt x="1" y="15"/>
                        <a:pt x="102" y="116"/>
                        <a:pt x="233" y="218"/>
                      </a:cubicBezTo>
                      <a:cubicBezTo>
                        <a:pt x="341" y="326"/>
                        <a:pt x="436" y="409"/>
                        <a:pt x="461" y="409"/>
                      </a:cubicBezTo>
                      <a:cubicBezTo>
                        <a:pt x="463" y="409"/>
                        <a:pt x="465" y="408"/>
                        <a:pt x="466" y="407"/>
                      </a:cubicBezTo>
                      <a:cubicBezTo>
                        <a:pt x="481" y="378"/>
                        <a:pt x="408" y="276"/>
                        <a:pt x="262" y="160"/>
                      </a:cubicBezTo>
                      <a:cubicBezTo>
                        <a:pt x="190" y="87"/>
                        <a:pt x="102" y="44"/>
                        <a:pt x="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571;p22">
                  <a:extLst>
                    <a:ext uri="{FF2B5EF4-FFF2-40B4-BE49-F238E27FC236}">
                      <a16:creationId xmlns:a16="http://schemas.microsoft.com/office/drawing/2014/main" id="{466CB31B-BFCD-9E76-B0F6-66AD557E602B}"/>
                    </a:ext>
                  </a:extLst>
                </p:cNvPr>
                <p:cNvSpPr/>
                <p:nvPr/>
              </p:nvSpPr>
              <p:spPr>
                <a:xfrm>
                  <a:off x="3587918" y="3136486"/>
                  <a:ext cx="32629" cy="33677"/>
                </a:xfrm>
                <a:custGeom>
                  <a:avLst/>
                  <a:gdLst/>
                  <a:ahLst/>
                  <a:cxnLst/>
                  <a:rect l="l" t="t" r="r" b="b"/>
                  <a:pathLst>
                    <a:path w="467" h="482" extrusionOk="0">
                      <a:moveTo>
                        <a:pt x="436" y="0"/>
                      </a:moveTo>
                      <a:cubicBezTo>
                        <a:pt x="424" y="0"/>
                        <a:pt x="327" y="97"/>
                        <a:pt x="204" y="220"/>
                      </a:cubicBezTo>
                      <a:cubicBezTo>
                        <a:pt x="73" y="351"/>
                        <a:pt x="1" y="452"/>
                        <a:pt x="1" y="482"/>
                      </a:cubicBezTo>
                      <a:cubicBezTo>
                        <a:pt x="1" y="482"/>
                        <a:pt x="117" y="380"/>
                        <a:pt x="248" y="263"/>
                      </a:cubicBezTo>
                      <a:cubicBezTo>
                        <a:pt x="364" y="132"/>
                        <a:pt x="466" y="16"/>
                        <a:pt x="437" y="2"/>
                      </a:cubicBezTo>
                      <a:cubicBezTo>
                        <a:pt x="437" y="1"/>
                        <a:pt x="437" y="0"/>
                        <a:pt x="4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572;p22">
                  <a:extLst>
                    <a:ext uri="{FF2B5EF4-FFF2-40B4-BE49-F238E27FC236}">
                      <a16:creationId xmlns:a16="http://schemas.microsoft.com/office/drawing/2014/main" id="{8F2791EB-33F4-4EA8-799E-E996A2E847E6}"/>
                    </a:ext>
                  </a:extLst>
                </p:cNvPr>
                <p:cNvSpPr/>
                <p:nvPr/>
              </p:nvSpPr>
              <p:spPr>
                <a:xfrm>
                  <a:off x="3585892" y="3221936"/>
                  <a:ext cx="35634" cy="26481"/>
                </a:xfrm>
                <a:custGeom>
                  <a:avLst/>
                  <a:gdLst/>
                  <a:ahLst/>
                  <a:cxnLst/>
                  <a:rect l="l" t="t" r="r" b="b"/>
                  <a:pathLst>
                    <a:path w="510" h="379" extrusionOk="0">
                      <a:moveTo>
                        <a:pt x="1" y="0"/>
                      </a:moveTo>
                      <a:cubicBezTo>
                        <a:pt x="1" y="15"/>
                        <a:pt x="102" y="102"/>
                        <a:pt x="233" y="218"/>
                      </a:cubicBezTo>
                      <a:cubicBezTo>
                        <a:pt x="321" y="291"/>
                        <a:pt x="408" y="349"/>
                        <a:pt x="510" y="378"/>
                      </a:cubicBezTo>
                      <a:cubicBezTo>
                        <a:pt x="510" y="364"/>
                        <a:pt x="408" y="277"/>
                        <a:pt x="277" y="160"/>
                      </a:cubicBezTo>
                      <a:cubicBezTo>
                        <a:pt x="175" y="88"/>
                        <a:pt x="88" y="29"/>
                        <a:pt x="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573;p22">
                  <a:extLst>
                    <a:ext uri="{FF2B5EF4-FFF2-40B4-BE49-F238E27FC236}">
                      <a16:creationId xmlns:a16="http://schemas.microsoft.com/office/drawing/2014/main" id="{479A7A1F-8F44-A585-6109-17C4D0D5F3AF}"/>
                    </a:ext>
                  </a:extLst>
                </p:cNvPr>
                <p:cNvSpPr/>
                <p:nvPr/>
              </p:nvSpPr>
              <p:spPr>
                <a:xfrm>
                  <a:off x="3642836" y="3190425"/>
                  <a:ext cx="10201" cy="6428"/>
                </a:xfrm>
                <a:custGeom>
                  <a:avLst/>
                  <a:gdLst/>
                  <a:ahLst/>
                  <a:cxnLst/>
                  <a:rect l="l" t="t" r="r" b="b"/>
                  <a:pathLst>
                    <a:path w="146" h="92" extrusionOk="0">
                      <a:moveTo>
                        <a:pt x="146" y="0"/>
                      </a:moveTo>
                      <a:cubicBezTo>
                        <a:pt x="145" y="0"/>
                        <a:pt x="87" y="0"/>
                        <a:pt x="58" y="15"/>
                      </a:cubicBezTo>
                      <a:cubicBezTo>
                        <a:pt x="15" y="44"/>
                        <a:pt x="0" y="73"/>
                        <a:pt x="0" y="88"/>
                      </a:cubicBezTo>
                      <a:cubicBezTo>
                        <a:pt x="7" y="88"/>
                        <a:pt x="22" y="91"/>
                        <a:pt x="38" y="91"/>
                      </a:cubicBezTo>
                      <a:cubicBezTo>
                        <a:pt x="55" y="91"/>
                        <a:pt x="73" y="88"/>
                        <a:pt x="87" y="73"/>
                      </a:cubicBezTo>
                      <a:cubicBezTo>
                        <a:pt x="131" y="29"/>
                        <a:pt x="146" y="15"/>
                        <a:pt x="14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574;p22">
                  <a:extLst>
                    <a:ext uri="{FF2B5EF4-FFF2-40B4-BE49-F238E27FC236}">
                      <a16:creationId xmlns:a16="http://schemas.microsoft.com/office/drawing/2014/main" id="{1A7C27A1-FBC3-6E70-3DE0-38DEA609EFB6}"/>
                    </a:ext>
                  </a:extLst>
                </p:cNvPr>
                <p:cNvSpPr/>
                <p:nvPr/>
              </p:nvSpPr>
              <p:spPr>
                <a:xfrm>
                  <a:off x="3639761" y="3034686"/>
                  <a:ext cx="17328" cy="14812"/>
                </a:xfrm>
                <a:custGeom>
                  <a:avLst/>
                  <a:gdLst/>
                  <a:ahLst/>
                  <a:cxnLst/>
                  <a:rect l="l" t="t" r="r" b="b"/>
                  <a:pathLst>
                    <a:path w="248" h="212" extrusionOk="0">
                      <a:moveTo>
                        <a:pt x="7" y="0"/>
                      </a:moveTo>
                      <a:cubicBezTo>
                        <a:pt x="3" y="0"/>
                        <a:pt x="0" y="2"/>
                        <a:pt x="0" y="4"/>
                      </a:cubicBezTo>
                      <a:cubicBezTo>
                        <a:pt x="0" y="19"/>
                        <a:pt x="44" y="77"/>
                        <a:pt x="102" y="135"/>
                      </a:cubicBezTo>
                      <a:cubicBezTo>
                        <a:pt x="138" y="183"/>
                        <a:pt x="185" y="211"/>
                        <a:pt x="216" y="211"/>
                      </a:cubicBezTo>
                      <a:cubicBezTo>
                        <a:pt x="222" y="211"/>
                        <a:pt x="228" y="210"/>
                        <a:pt x="233" y="208"/>
                      </a:cubicBezTo>
                      <a:cubicBezTo>
                        <a:pt x="248" y="193"/>
                        <a:pt x="204" y="135"/>
                        <a:pt x="131" y="77"/>
                      </a:cubicBezTo>
                      <a:cubicBezTo>
                        <a:pt x="95" y="29"/>
                        <a:pt x="29" y="0"/>
                        <a:pt x="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575;p22">
                  <a:extLst>
                    <a:ext uri="{FF2B5EF4-FFF2-40B4-BE49-F238E27FC236}">
                      <a16:creationId xmlns:a16="http://schemas.microsoft.com/office/drawing/2014/main" id="{5086DDF2-B712-7D8E-B521-51B9FE3F0890}"/>
                    </a:ext>
                  </a:extLst>
                </p:cNvPr>
                <p:cNvSpPr/>
                <p:nvPr/>
              </p:nvSpPr>
              <p:spPr>
                <a:xfrm>
                  <a:off x="3556407" y="2921917"/>
                  <a:ext cx="9223" cy="14533"/>
                </a:xfrm>
                <a:custGeom>
                  <a:avLst/>
                  <a:gdLst/>
                  <a:ahLst/>
                  <a:cxnLst/>
                  <a:rect l="l" t="t" r="r" b="b"/>
                  <a:pathLst>
                    <a:path w="132" h="208" extrusionOk="0">
                      <a:moveTo>
                        <a:pt x="94" y="0"/>
                      </a:moveTo>
                      <a:cubicBezTo>
                        <a:pt x="78" y="0"/>
                        <a:pt x="52" y="30"/>
                        <a:pt x="15" y="91"/>
                      </a:cubicBezTo>
                      <a:cubicBezTo>
                        <a:pt x="1" y="149"/>
                        <a:pt x="1" y="207"/>
                        <a:pt x="15" y="207"/>
                      </a:cubicBezTo>
                      <a:cubicBezTo>
                        <a:pt x="44" y="207"/>
                        <a:pt x="74" y="164"/>
                        <a:pt x="88" y="106"/>
                      </a:cubicBezTo>
                      <a:cubicBezTo>
                        <a:pt x="132" y="62"/>
                        <a:pt x="132" y="4"/>
                        <a:pt x="103" y="4"/>
                      </a:cubicBezTo>
                      <a:cubicBezTo>
                        <a:pt x="100" y="1"/>
                        <a:pt x="97" y="0"/>
                        <a:pt x="9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576;p22">
                  <a:extLst>
                    <a:ext uri="{FF2B5EF4-FFF2-40B4-BE49-F238E27FC236}">
                      <a16:creationId xmlns:a16="http://schemas.microsoft.com/office/drawing/2014/main" id="{94EE4937-C1F0-7D93-6092-94AC60C8F256}"/>
                    </a:ext>
                  </a:extLst>
                </p:cNvPr>
                <p:cNvSpPr/>
                <p:nvPr/>
              </p:nvSpPr>
              <p:spPr>
                <a:xfrm>
                  <a:off x="3465996" y="2852047"/>
                  <a:ext cx="9223" cy="66097"/>
                </a:xfrm>
                <a:custGeom>
                  <a:avLst/>
                  <a:gdLst/>
                  <a:ahLst/>
                  <a:cxnLst/>
                  <a:rect l="l" t="t" r="r" b="b"/>
                  <a:pathLst>
                    <a:path w="132" h="946" extrusionOk="0">
                      <a:moveTo>
                        <a:pt x="131" y="0"/>
                      </a:moveTo>
                      <a:cubicBezTo>
                        <a:pt x="102" y="146"/>
                        <a:pt x="59" y="306"/>
                        <a:pt x="44" y="480"/>
                      </a:cubicBezTo>
                      <a:cubicBezTo>
                        <a:pt x="0" y="640"/>
                        <a:pt x="0" y="786"/>
                        <a:pt x="0" y="946"/>
                      </a:cubicBezTo>
                      <a:cubicBezTo>
                        <a:pt x="102" y="640"/>
                        <a:pt x="131" y="306"/>
                        <a:pt x="13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577;p22">
                  <a:extLst>
                    <a:ext uri="{FF2B5EF4-FFF2-40B4-BE49-F238E27FC236}">
                      <a16:creationId xmlns:a16="http://schemas.microsoft.com/office/drawing/2014/main" id="{CF9996EF-853D-4099-8AD5-78AEDA853B46}"/>
                    </a:ext>
                  </a:extLst>
                </p:cNvPr>
                <p:cNvSpPr/>
                <p:nvPr/>
              </p:nvSpPr>
              <p:spPr>
                <a:xfrm>
                  <a:off x="3423306" y="2868257"/>
                  <a:ext cx="10201" cy="4192"/>
                </a:xfrm>
                <a:custGeom>
                  <a:avLst/>
                  <a:gdLst/>
                  <a:ahLst/>
                  <a:cxnLst/>
                  <a:rect l="l" t="t" r="r" b="b"/>
                  <a:pathLst>
                    <a:path w="146" h="60" extrusionOk="0">
                      <a:moveTo>
                        <a:pt x="73" y="1"/>
                      </a:moveTo>
                      <a:cubicBezTo>
                        <a:pt x="30" y="1"/>
                        <a:pt x="1" y="1"/>
                        <a:pt x="1" y="30"/>
                      </a:cubicBezTo>
                      <a:cubicBezTo>
                        <a:pt x="1" y="45"/>
                        <a:pt x="30" y="59"/>
                        <a:pt x="73" y="59"/>
                      </a:cubicBezTo>
                      <a:cubicBezTo>
                        <a:pt x="102" y="59"/>
                        <a:pt x="146" y="59"/>
                        <a:pt x="146" y="45"/>
                      </a:cubicBezTo>
                      <a:cubicBezTo>
                        <a:pt x="146" y="30"/>
                        <a:pt x="102" y="1"/>
                        <a:pt x="7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578;p22">
                  <a:extLst>
                    <a:ext uri="{FF2B5EF4-FFF2-40B4-BE49-F238E27FC236}">
                      <a16:creationId xmlns:a16="http://schemas.microsoft.com/office/drawing/2014/main" id="{F412BDB8-EC4D-E3C8-7228-62AABD3B3DC8}"/>
                    </a:ext>
                  </a:extLst>
                </p:cNvPr>
                <p:cNvSpPr/>
                <p:nvPr/>
              </p:nvSpPr>
              <p:spPr>
                <a:xfrm>
                  <a:off x="3560530" y="2771138"/>
                  <a:ext cx="76228" cy="8175"/>
                </a:xfrm>
                <a:custGeom>
                  <a:avLst/>
                  <a:gdLst/>
                  <a:ahLst/>
                  <a:cxnLst/>
                  <a:rect l="l" t="t" r="r" b="b"/>
                  <a:pathLst>
                    <a:path w="1091" h="117" extrusionOk="0">
                      <a:moveTo>
                        <a:pt x="888" y="1"/>
                      </a:moveTo>
                      <a:cubicBezTo>
                        <a:pt x="772" y="1"/>
                        <a:pt x="658" y="11"/>
                        <a:pt x="538" y="38"/>
                      </a:cubicBezTo>
                      <a:cubicBezTo>
                        <a:pt x="364" y="38"/>
                        <a:pt x="175" y="53"/>
                        <a:pt x="0" y="111"/>
                      </a:cubicBezTo>
                      <a:cubicBezTo>
                        <a:pt x="47" y="115"/>
                        <a:pt x="95" y="117"/>
                        <a:pt x="143" y="117"/>
                      </a:cubicBezTo>
                      <a:cubicBezTo>
                        <a:pt x="275" y="117"/>
                        <a:pt x="410" y="103"/>
                        <a:pt x="538" y="82"/>
                      </a:cubicBezTo>
                      <a:cubicBezTo>
                        <a:pt x="727" y="82"/>
                        <a:pt x="902" y="67"/>
                        <a:pt x="1091" y="9"/>
                      </a:cubicBezTo>
                      <a:cubicBezTo>
                        <a:pt x="1022" y="4"/>
                        <a:pt x="954" y="1"/>
                        <a:pt x="88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579;p22">
                  <a:extLst>
                    <a:ext uri="{FF2B5EF4-FFF2-40B4-BE49-F238E27FC236}">
                      <a16:creationId xmlns:a16="http://schemas.microsoft.com/office/drawing/2014/main" id="{8E79B997-6CD5-E19A-0E18-4395DB8D59BC}"/>
                    </a:ext>
                  </a:extLst>
                </p:cNvPr>
                <p:cNvSpPr/>
                <p:nvPr/>
              </p:nvSpPr>
              <p:spPr>
                <a:xfrm>
                  <a:off x="3485280" y="2790772"/>
                  <a:ext cx="4122" cy="9502"/>
                </a:xfrm>
                <a:custGeom>
                  <a:avLst/>
                  <a:gdLst/>
                  <a:ahLst/>
                  <a:cxnLst/>
                  <a:rect l="l" t="t" r="r" b="b"/>
                  <a:pathLst>
                    <a:path w="59" h="136" extrusionOk="0">
                      <a:moveTo>
                        <a:pt x="30" y="1"/>
                      </a:moveTo>
                      <a:cubicBezTo>
                        <a:pt x="11" y="1"/>
                        <a:pt x="1" y="27"/>
                        <a:pt x="1" y="63"/>
                      </a:cubicBezTo>
                      <a:cubicBezTo>
                        <a:pt x="1" y="92"/>
                        <a:pt x="1" y="135"/>
                        <a:pt x="15" y="135"/>
                      </a:cubicBezTo>
                      <a:cubicBezTo>
                        <a:pt x="44" y="135"/>
                        <a:pt x="59" y="92"/>
                        <a:pt x="59" y="77"/>
                      </a:cubicBezTo>
                      <a:cubicBezTo>
                        <a:pt x="59" y="48"/>
                        <a:pt x="59" y="5"/>
                        <a:pt x="44" y="5"/>
                      </a:cubicBezTo>
                      <a:cubicBezTo>
                        <a:pt x="39" y="2"/>
                        <a:pt x="35" y="1"/>
                        <a:pt x="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580;p22">
                  <a:extLst>
                    <a:ext uri="{FF2B5EF4-FFF2-40B4-BE49-F238E27FC236}">
                      <a16:creationId xmlns:a16="http://schemas.microsoft.com/office/drawing/2014/main" id="{03AC360F-4227-E7A3-0F38-459391E3AF1D}"/>
                    </a:ext>
                  </a:extLst>
                </p:cNvPr>
                <p:cNvSpPr/>
                <p:nvPr/>
              </p:nvSpPr>
              <p:spPr>
                <a:xfrm>
                  <a:off x="3521892" y="2873357"/>
                  <a:ext cx="9223" cy="4122"/>
                </a:xfrm>
                <a:custGeom>
                  <a:avLst/>
                  <a:gdLst/>
                  <a:ahLst/>
                  <a:cxnLst/>
                  <a:rect l="l" t="t" r="r" b="b"/>
                  <a:pathLst>
                    <a:path w="132" h="59" extrusionOk="0">
                      <a:moveTo>
                        <a:pt x="59" y="1"/>
                      </a:moveTo>
                      <a:cubicBezTo>
                        <a:pt x="29" y="1"/>
                        <a:pt x="0" y="30"/>
                        <a:pt x="0" y="44"/>
                      </a:cubicBezTo>
                      <a:cubicBezTo>
                        <a:pt x="0" y="59"/>
                        <a:pt x="44" y="59"/>
                        <a:pt x="73" y="59"/>
                      </a:cubicBezTo>
                      <a:cubicBezTo>
                        <a:pt x="117" y="59"/>
                        <a:pt x="131" y="44"/>
                        <a:pt x="131" y="30"/>
                      </a:cubicBezTo>
                      <a:cubicBezTo>
                        <a:pt x="131" y="1"/>
                        <a:pt x="102" y="1"/>
                        <a:pt x="5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581;p22">
                  <a:extLst>
                    <a:ext uri="{FF2B5EF4-FFF2-40B4-BE49-F238E27FC236}">
                      <a16:creationId xmlns:a16="http://schemas.microsoft.com/office/drawing/2014/main" id="{BD135210-7E66-C336-3504-7B92AEB63662}"/>
                    </a:ext>
                  </a:extLst>
                </p:cNvPr>
                <p:cNvSpPr/>
                <p:nvPr/>
              </p:nvSpPr>
              <p:spPr>
                <a:xfrm>
                  <a:off x="3572687" y="2743330"/>
                  <a:ext cx="5170" cy="6498"/>
                </a:xfrm>
                <a:custGeom>
                  <a:avLst/>
                  <a:gdLst/>
                  <a:ahLst/>
                  <a:cxnLst/>
                  <a:rect l="l" t="t" r="r" b="b"/>
                  <a:pathLst>
                    <a:path w="74" h="93" extrusionOk="0">
                      <a:moveTo>
                        <a:pt x="59" y="0"/>
                      </a:moveTo>
                      <a:cubicBezTo>
                        <a:pt x="44" y="0"/>
                        <a:pt x="30" y="15"/>
                        <a:pt x="1" y="29"/>
                      </a:cubicBezTo>
                      <a:cubicBezTo>
                        <a:pt x="1" y="44"/>
                        <a:pt x="1" y="87"/>
                        <a:pt x="30" y="87"/>
                      </a:cubicBezTo>
                      <a:cubicBezTo>
                        <a:pt x="33" y="91"/>
                        <a:pt x="37" y="93"/>
                        <a:pt x="41" y="93"/>
                      </a:cubicBezTo>
                      <a:cubicBezTo>
                        <a:pt x="51" y="93"/>
                        <a:pt x="62" y="76"/>
                        <a:pt x="73" y="44"/>
                      </a:cubicBezTo>
                      <a:cubicBezTo>
                        <a:pt x="73" y="29"/>
                        <a:pt x="73" y="0"/>
                        <a:pt x="5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582;p22">
                  <a:extLst>
                    <a:ext uri="{FF2B5EF4-FFF2-40B4-BE49-F238E27FC236}">
                      <a16:creationId xmlns:a16="http://schemas.microsoft.com/office/drawing/2014/main" id="{B957B7C9-42E7-F26A-EC66-0C2C8D09F9A8}"/>
                    </a:ext>
                  </a:extLst>
                </p:cNvPr>
                <p:cNvSpPr/>
                <p:nvPr/>
              </p:nvSpPr>
              <p:spPr>
                <a:xfrm>
                  <a:off x="3637735" y="2820327"/>
                  <a:ext cx="19354" cy="18096"/>
                </a:xfrm>
                <a:custGeom>
                  <a:avLst/>
                  <a:gdLst/>
                  <a:ahLst/>
                  <a:cxnLst/>
                  <a:rect l="l" t="t" r="r" b="b"/>
                  <a:pathLst>
                    <a:path w="277" h="259" extrusionOk="0">
                      <a:moveTo>
                        <a:pt x="23" y="1"/>
                      </a:moveTo>
                      <a:cubicBezTo>
                        <a:pt x="19" y="1"/>
                        <a:pt x="17" y="1"/>
                        <a:pt x="15" y="3"/>
                      </a:cubicBezTo>
                      <a:cubicBezTo>
                        <a:pt x="0" y="18"/>
                        <a:pt x="29" y="76"/>
                        <a:pt x="117" y="149"/>
                      </a:cubicBezTo>
                      <a:cubicBezTo>
                        <a:pt x="164" y="208"/>
                        <a:pt x="212" y="258"/>
                        <a:pt x="244" y="258"/>
                      </a:cubicBezTo>
                      <a:cubicBezTo>
                        <a:pt x="251" y="258"/>
                        <a:pt x="257" y="256"/>
                        <a:pt x="262" y="251"/>
                      </a:cubicBezTo>
                      <a:cubicBezTo>
                        <a:pt x="277" y="236"/>
                        <a:pt x="233" y="178"/>
                        <a:pt x="146" y="105"/>
                      </a:cubicBezTo>
                      <a:cubicBezTo>
                        <a:pt x="95" y="42"/>
                        <a:pt x="44" y="1"/>
                        <a:pt x="2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583;p22">
                  <a:extLst>
                    <a:ext uri="{FF2B5EF4-FFF2-40B4-BE49-F238E27FC236}">
                      <a16:creationId xmlns:a16="http://schemas.microsoft.com/office/drawing/2014/main" id="{566FE786-0D3E-EE9E-82C5-4E0232F987FE}"/>
                    </a:ext>
                  </a:extLst>
                </p:cNvPr>
                <p:cNvSpPr/>
                <p:nvPr/>
              </p:nvSpPr>
              <p:spPr>
                <a:xfrm>
                  <a:off x="3550329" y="3096940"/>
                  <a:ext cx="11249" cy="13275"/>
                </a:xfrm>
                <a:custGeom>
                  <a:avLst/>
                  <a:gdLst/>
                  <a:ahLst/>
                  <a:cxnLst/>
                  <a:rect l="l" t="t" r="r" b="b"/>
                  <a:pathLst>
                    <a:path w="161" h="190" extrusionOk="0">
                      <a:moveTo>
                        <a:pt x="146" y="0"/>
                      </a:moveTo>
                      <a:cubicBezTo>
                        <a:pt x="131" y="0"/>
                        <a:pt x="88" y="29"/>
                        <a:pt x="59" y="73"/>
                      </a:cubicBezTo>
                      <a:cubicBezTo>
                        <a:pt x="15" y="131"/>
                        <a:pt x="1" y="175"/>
                        <a:pt x="15" y="189"/>
                      </a:cubicBezTo>
                      <a:cubicBezTo>
                        <a:pt x="30" y="189"/>
                        <a:pt x="73" y="175"/>
                        <a:pt x="102" y="117"/>
                      </a:cubicBezTo>
                      <a:cubicBezTo>
                        <a:pt x="146" y="59"/>
                        <a:pt x="161" y="29"/>
                        <a:pt x="14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584;p22">
                  <a:extLst>
                    <a:ext uri="{FF2B5EF4-FFF2-40B4-BE49-F238E27FC236}">
                      <a16:creationId xmlns:a16="http://schemas.microsoft.com/office/drawing/2014/main" id="{8A78AB66-91E1-3BA1-D182-7814CABA7318}"/>
                    </a:ext>
                  </a:extLst>
                </p:cNvPr>
                <p:cNvSpPr/>
                <p:nvPr/>
              </p:nvSpPr>
              <p:spPr>
                <a:xfrm>
                  <a:off x="3557455" y="3236119"/>
                  <a:ext cx="5170" cy="11249"/>
                </a:xfrm>
                <a:custGeom>
                  <a:avLst/>
                  <a:gdLst/>
                  <a:ahLst/>
                  <a:cxnLst/>
                  <a:rect l="l" t="t" r="r" b="b"/>
                  <a:pathLst>
                    <a:path w="74" h="161" extrusionOk="0">
                      <a:moveTo>
                        <a:pt x="15" y="1"/>
                      </a:moveTo>
                      <a:cubicBezTo>
                        <a:pt x="0" y="1"/>
                        <a:pt x="0" y="30"/>
                        <a:pt x="0" y="88"/>
                      </a:cubicBezTo>
                      <a:cubicBezTo>
                        <a:pt x="0" y="117"/>
                        <a:pt x="29" y="161"/>
                        <a:pt x="44" y="161"/>
                      </a:cubicBezTo>
                      <a:cubicBezTo>
                        <a:pt x="59" y="161"/>
                        <a:pt x="73" y="117"/>
                        <a:pt x="59" y="74"/>
                      </a:cubicBezTo>
                      <a:cubicBezTo>
                        <a:pt x="59" y="30"/>
                        <a:pt x="44" y="1"/>
                        <a:pt x="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585;p22">
                  <a:extLst>
                    <a:ext uri="{FF2B5EF4-FFF2-40B4-BE49-F238E27FC236}">
                      <a16:creationId xmlns:a16="http://schemas.microsoft.com/office/drawing/2014/main" id="{AF5761A9-A499-639D-0F36-16BDF8EF78A4}"/>
                    </a:ext>
                  </a:extLst>
                </p:cNvPr>
                <p:cNvSpPr/>
                <p:nvPr/>
              </p:nvSpPr>
              <p:spPr>
                <a:xfrm>
                  <a:off x="3684478" y="3239194"/>
                  <a:ext cx="63093" cy="35634"/>
                </a:xfrm>
                <a:custGeom>
                  <a:avLst/>
                  <a:gdLst/>
                  <a:ahLst/>
                  <a:cxnLst/>
                  <a:rect l="l" t="t" r="r" b="b"/>
                  <a:pathLst>
                    <a:path w="903" h="510" extrusionOk="0">
                      <a:moveTo>
                        <a:pt x="902" y="1"/>
                      </a:moveTo>
                      <a:lnTo>
                        <a:pt x="902" y="1"/>
                      </a:lnTo>
                      <a:cubicBezTo>
                        <a:pt x="728" y="59"/>
                        <a:pt x="582" y="131"/>
                        <a:pt x="437" y="219"/>
                      </a:cubicBezTo>
                      <a:cubicBezTo>
                        <a:pt x="277" y="320"/>
                        <a:pt x="131" y="408"/>
                        <a:pt x="0" y="510"/>
                      </a:cubicBezTo>
                      <a:cubicBezTo>
                        <a:pt x="175" y="437"/>
                        <a:pt x="320" y="364"/>
                        <a:pt x="451" y="277"/>
                      </a:cubicBezTo>
                      <a:cubicBezTo>
                        <a:pt x="626" y="204"/>
                        <a:pt x="771" y="117"/>
                        <a:pt x="90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586;p22">
                  <a:extLst>
                    <a:ext uri="{FF2B5EF4-FFF2-40B4-BE49-F238E27FC236}">
                      <a16:creationId xmlns:a16="http://schemas.microsoft.com/office/drawing/2014/main" id="{F183E04C-D147-421B-91C9-2DEE5CAE0C05}"/>
                    </a:ext>
                  </a:extLst>
                </p:cNvPr>
                <p:cNvSpPr/>
                <p:nvPr/>
              </p:nvSpPr>
              <p:spPr>
                <a:xfrm>
                  <a:off x="3718993" y="3141656"/>
                  <a:ext cx="18376" cy="71198"/>
                </a:xfrm>
                <a:custGeom>
                  <a:avLst/>
                  <a:gdLst/>
                  <a:ahLst/>
                  <a:cxnLst/>
                  <a:rect l="l" t="t" r="r" b="b"/>
                  <a:pathLst>
                    <a:path w="263" h="1019" extrusionOk="0">
                      <a:moveTo>
                        <a:pt x="263" y="0"/>
                      </a:moveTo>
                      <a:lnTo>
                        <a:pt x="263" y="0"/>
                      </a:lnTo>
                      <a:cubicBezTo>
                        <a:pt x="204" y="160"/>
                        <a:pt x="161" y="349"/>
                        <a:pt x="132" y="509"/>
                      </a:cubicBezTo>
                      <a:cubicBezTo>
                        <a:pt x="74" y="669"/>
                        <a:pt x="15" y="844"/>
                        <a:pt x="1" y="1018"/>
                      </a:cubicBezTo>
                      <a:cubicBezTo>
                        <a:pt x="88" y="858"/>
                        <a:pt x="146" y="698"/>
                        <a:pt x="190" y="524"/>
                      </a:cubicBezTo>
                      <a:cubicBezTo>
                        <a:pt x="234" y="349"/>
                        <a:pt x="263" y="189"/>
                        <a:pt x="26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587;p22">
                  <a:extLst>
                    <a:ext uri="{FF2B5EF4-FFF2-40B4-BE49-F238E27FC236}">
                      <a16:creationId xmlns:a16="http://schemas.microsoft.com/office/drawing/2014/main" id="{0CF38197-9C90-6498-B21A-43D1808D9DB1}"/>
                    </a:ext>
                  </a:extLst>
                </p:cNvPr>
                <p:cNvSpPr/>
                <p:nvPr/>
              </p:nvSpPr>
              <p:spPr>
                <a:xfrm>
                  <a:off x="3674277" y="3093865"/>
                  <a:ext cx="70219" cy="23476"/>
                </a:xfrm>
                <a:custGeom>
                  <a:avLst/>
                  <a:gdLst/>
                  <a:ahLst/>
                  <a:cxnLst/>
                  <a:rect l="l" t="t" r="r" b="b"/>
                  <a:pathLst>
                    <a:path w="1005" h="336" extrusionOk="0">
                      <a:moveTo>
                        <a:pt x="1004" y="1"/>
                      </a:moveTo>
                      <a:cubicBezTo>
                        <a:pt x="830" y="30"/>
                        <a:pt x="655" y="88"/>
                        <a:pt x="495" y="146"/>
                      </a:cubicBezTo>
                      <a:cubicBezTo>
                        <a:pt x="321" y="175"/>
                        <a:pt x="146" y="248"/>
                        <a:pt x="1" y="335"/>
                      </a:cubicBezTo>
                      <a:cubicBezTo>
                        <a:pt x="190" y="321"/>
                        <a:pt x="350" y="263"/>
                        <a:pt x="510" y="190"/>
                      </a:cubicBezTo>
                      <a:cubicBezTo>
                        <a:pt x="699" y="161"/>
                        <a:pt x="859" y="88"/>
                        <a:pt x="100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588;p22">
                  <a:extLst>
                    <a:ext uri="{FF2B5EF4-FFF2-40B4-BE49-F238E27FC236}">
                      <a16:creationId xmlns:a16="http://schemas.microsoft.com/office/drawing/2014/main" id="{AD1CE71F-BF30-B960-303D-44888981D706}"/>
                    </a:ext>
                  </a:extLst>
                </p:cNvPr>
                <p:cNvSpPr/>
                <p:nvPr/>
              </p:nvSpPr>
              <p:spPr>
                <a:xfrm>
                  <a:off x="3704810" y="2987175"/>
                  <a:ext cx="36612" cy="61066"/>
                </a:xfrm>
                <a:custGeom>
                  <a:avLst/>
                  <a:gdLst/>
                  <a:ahLst/>
                  <a:cxnLst/>
                  <a:rect l="l" t="t" r="r" b="b"/>
                  <a:pathLst>
                    <a:path w="524" h="874" extrusionOk="0">
                      <a:moveTo>
                        <a:pt x="524" y="1"/>
                      </a:moveTo>
                      <a:lnTo>
                        <a:pt x="524" y="1"/>
                      </a:lnTo>
                      <a:cubicBezTo>
                        <a:pt x="422" y="117"/>
                        <a:pt x="320" y="262"/>
                        <a:pt x="247" y="408"/>
                      </a:cubicBezTo>
                      <a:cubicBezTo>
                        <a:pt x="146" y="553"/>
                        <a:pt x="58" y="699"/>
                        <a:pt x="0" y="873"/>
                      </a:cubicBezTo>
                      <a:cubicBezTo>
                        <a:pt x="131" y="742"/>
                        <a:pt x="218" y="597"/>
                        <a:pt x="291" y="451"/>
                      </a:cubicBezTo>
                      <a:cubicBezTo>
                        <a:pt x="393" y="306"/>
                        <a:pt x="480" y="161"/>
                        <a:pt x="52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589;p22">
                  <a:extLst>
                    <a:ext uri="{FF2B5EF4-FFF2-40B4-BE49-F238E27FC236}">
                      <a16:creationId xmlns:a16="http://schemas.microsoft.com/office/drawing/2014/main" id="{FA08782A-F949-87CD-D95F-D6E633A08D37}"/>
                    </a:ext>
                  </a:extLst>
                </p:cNvPr>
                <p:cNvSpPr/>
                <p:nvPr/>
              </p:nvSpPr>
              <p:spPr>
                <a:xfrm>
                  <a:off x="3660093" y="2931279"/>
                  <a:ext cx="27459" cy="42760"/>
                </a:xfrm>
                <a:custGeom>
                  <a:avLst/>
                  <a:gdLst/>
                  <a:ahLst/>
                  <a:cxnLst/>
                  <a:rect l="l" t="t" r="r" b="b"/>
                  <a:pathLst>
                    <a:path w="393" h="612" extrusionOk="0">
                      <a:moveTo>
                        <a:pt x="0" y="1"/>
                      </a:moveTo>
                      <a:lnTo>
                        <a:pt x="0" y="1"/>
                      </a:lnTo>
                      <a:cubicBezTo>
                        <a:pt x="44" y="117"/>
                        <a:pt x="102" y="233"/>
                        <a:pt x="175" y="321"/>
                      </a:cubicBezTo>
                      <a:cubicBezTo>
                        <a:pt x="218" y="437"/>
                        <a:pt x="306" y="524"/>
                        <a:pt x="393" y="612"/>
                      </a:cubicBezTo>
                      <a:cubicBezTo>
                        <a:pt x="349" y="510"/>
                        <a:pt x="306" y="393"/>
                        <a:pt x="218" y="292"/>
                      </a:cubicBezTo>
                      <a:cubicBezTo>
                        <a:pt x="175" y="175"/>
                        <a:pt x="102" y="88"/>
                        <a:pt x="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590;p22">
                  <a:extLst>
                    <a:ext uri="{FF2B5EF4-FFF2-40B4-BE49-F238E27FC236}">
                      <a16:creationId xmlns:a16="http://schemas.microsoft.com/office/drawing/2014/main" id="{837E9172-2E6B-A0A3-991E-E594DC16AB2F}"/>
                    </a:ext>
                  </a:extLst>
                </p:cNvPr>
                <p:cNvSpPr/>
                <p:nvPr/>
              </p:nvSpPr>
              <p:spPr>
                <a:xfrm>
                  <a:off x="3677351" y="2881532"/>
                  <a:ext cx="64071" cy="14253"/>
                </a:xfrm>
                <a:custGeom>
                  <a:avLst/>
                  <a:gdLst/>
                  <a:ahLst/>
                  <a:cxnLst/>
                  <a:rect l="l" t="t" r="r" b="b"/>
                  <a:pathLst>
                    <a:path w="917" h="204" extrusionOk="0">
                      <a:moveTo>
                        <a:pt x="1" y="0"/>
                      </a:moveTo>
                      <a:cubicBezTo>
                        <a:pt x="146" y="58"/>
                        <a:pt x="291" y="102"/>
                        <a:pt x="451" y="131"/>
                      </a:cubicBezTo>
                      <a:cubicBezTo>
                        <a:pt x="597" y="175"/>
                        <a:pt x="757" y="204"/>
                        <a:pt x="917" y="204"/>
                      </a:cubicBezTo>
                      <a:cubicBezTo>
                        <a:pt x="786" y="145"/>
                        <a:pt x="611" y="87"/>
                        <a:pt x="466" y="73"/>
                      </a:cubicBezTo>
                      <a:cubicBezTo>
                        <a:pt x="321" y="15"/>
                        <a:pt x="161" y="0"/>
                        <a:pt x="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591;p22">
                  <a:extLst>
                    <a:ext uri="{FF2B5EF4-FFF2-40B4-BE49-F238E27FC236}">
                      <a16:creationId xmlns:a16="http://schemas.microsoft.com/office/drawing/2014/main" id="{985A2A90-3FF4-9DCE-D00C-72EB53E7E142}"/>
                    </a:ext>
                  </a:extLst>
                </p:cNvPr>
                <p:cNvSpPr/>
                <p:nvPr/>
              </p:nvSpPr>
              <p:spPr>
                <a:xfrm>
                  <a:off x="3729194" y="2796152"/>
                  <a:ext cx="65119" cy="34586"/>
                </a:xfrm>
                <a:custGeom>
                  <a:avLst/>
                  <a:gdLst/>
                  <a:ahLst/>
                  <a:cxnLst/>
                  <a:rect l="l" t="t" r="r" b="b"/>
                  <a:pathLst>
                    <a:path w="932" h="495" extrusionOk="0">
                      <a:moveTo>
                        <a:pt x="931" y="0"/>
                      </a:moveTo>
                      <a:cubicBezTo>
                        <a:pt x="771" y="58"/>
                        <a:pt x="597" y="131"/>
                        <a:pt x="451" y="218"/>
                      </a:cubicBezTo>
                      <a:cubicBezTo>
                        <a:pt x="291" y="291"/>
                        <a:pt x="146" y="378"/>
                        <a:pt x="0" y="495"/>
                      </a:cubicBezTo>
                      <a:cubicBezTo>
                        <a:pt x="160" y="437"/>
                        <a:pt x="335" y="364"/>
                        <a:pt x="480" y="277"/>
                      </a:cubicBezTo>
                      <a:cubicBezTo>
                        <a:pt x="640" y="204"/>
                        <a:pt x="786" y="117"/>
                        <a:pt x="93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592;p22">
                  <a:extLst>
                    <a:ext uri="{FF2B5EF4-FFF2-40B4-BE49-F238E27FC236}">
                      <a16:creationId xmlns:a16="http://schemas.microsoft.com/office/drawing/2014/main" id="{22916FAF-CF1D-B605-81EF-E4C121FDE101}"/>
                    </a:ext>
                  </a:extLst>
                </p:cNvPr>
                <p:cNvSpPr/>
                <p:nvPr/>
              </p:nvSpPr>
              <p:spPr>
                <a:xfrm>
                  <a:off x="3688530" y="2762614"/>
                  <a:ext cx="51913" cy="11249"/>
                </a:xfrm>
                <a:custGeom>
                  <a:avLst/>
                  <a:gdLst/>
                  <a:ahLst/>
                  <a:cxnLst/>
                  <a:rect l="l" t="t" r="r" b="b"/>
                  <a:pathLst>
                    <a:path w="743" h="161" extrusionOk="0">
                      <a:moveTo>
                        <a:pt x="1" y="0"/>
                      </a:moveTo>
                      <a:cubicBezTo>
                        <a:pt x="117" y="59"/>
                        <a:pt x="233" y="102"/>
                        <a:pt x="364" y="117"/>
                      </a:cubicBezTo>
                      <a:cubicBezTo>
                        <a:pt x="495" y="131"/>
                        <a:pt x="626" y="160"/>
                        <a:pt x="742" y="160"/>
                      </a:cubicBezTo>
                      <a:cubicBezTo>
                        <a:pt x="626" y="102"/>
                        <a:pt x="510" y="59"/>
                        <a:pt x="379" y="59"/>
                      </a:cubicBezTo>
                      <a:cubicBezTo>
                        <a:pt x="262" y="29"/>
                        <a:pt x="131" y="0"/>
                        <a:pt x="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593;p22">
                  <a:extLst>
                    <a:ext uri="{FF2B5EF4-FFF2-40B4-BE49-F238E27FC236}">
                      <a16:creationId xmlns:a16="http://schemas.microsoft.com/office/drawing/2014/main" id="{40E8C5C3-190A-B8E5-FA38-35FE70EF2E32}"/>
                    </a:ext>
                  </a:extLst>
                </p:cNvPr>
                <p:cNvSpPr/>
                <p:nvPr/>
              </p:nvSpPr>
              <p:spPr>
                <a:xfrm>
                  <a:off x="3772863" y="2736204"/>
                  <a:ext cx="61066" cy="40664"/>
                </a:xfrm>
                <a:custGeom>
                  <a:avLst/>
                  <a:gdLst/>
                  <a:ahLst/>
                  <a:cxnLst/>
                  <a:rect l="l" t="t" r="r" b="b"/>
                  <a:pathLst>
                    <a:path w="874" h="582" extrusionOk="0">
                      <a:moveTo>
                        <a:pt x="1" y="0"/>
                      </a:moveTo>
                      <a:cubicBezTo>
                        <a:pt x="103" y="131"/>
                        <a:pt x="248" y="262"/>
                        <a:pt x="393" y="349"/>
                      </a:cubicBezTo>
                      <a:cubicBezTo>
                        <a:pt x="539" y="437"/>
                        <a:pt x="699" y="538"/>
                        <a:pt x="873" y="582"/>
                      </a:cubicBezTo>
                      <a:cubicBezTo>
                        <a:pt x="728" y="480"/>
                        <a:pt x="582" y="393"/>
                        <a:pt x="437" y="291"/>
                      </a:cubicBezTo>
                      <a:cubicBezTo>
                        <a:pt x="306" y="189"/>
                        <a:pt x="146" y="102"/>
                        <a:pt x="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594;p22">
                  <a:extLst>
                    <a:ext uri="{FF2B5EF4-FFF2-40B4-BE49-F238E27FC236}">
                      <a16:creationId xmlns:a16="http://schemas.microsoft.com/office/drawing/2014/main" id="{6711FC34-C587-9861-CA81-EB2315964908}"/>
                    </a:ext>
                  </a:extLst>
                </p:cNvPr>
                <p:cNvSpPr/>
                <p:nvPr/>
              </p:nvSpPr>
              <p:spPr>
                <a:xfrm>
                  <a:off x="3800321" y="2830667"/>
                  <a:ext cx="36612" cy="70219"/>
                </a:xfrm>
                <a:custGeom>
                  <a:avLst/>
                  <a:gdLst/>
                  <a:ahLst/>
                  <a:cxnLst/>
                  <a:rect l="l" t="t" r="r" b="b"/>
                  <a:pathLst>
                    <a:path w="524" h="1005" extrusionOk="0">
                      <a:moveTo>
                        <a:pt x="524" y="1"/>
                      </a:moveTo>
                      <a:cubicBezTo>
                        <a:pt x="277" y="292"/>
                        <a:pt x="88" y="641"/>
                        <a:pt x="0" y="1004"/>
                      </a:cubicBezTo>
                      <a:cubicBezTo>
                        <a:pt x="117" y="830"/>
                        <a:pt x="204" y="670"/>
                        <a:pt x="277" y="510"/>
                      </a:cubicBezTo>
                      <a:cubicBezTo>
                        <a:pt x="364" y="350"/>
                        <a:pt x="451" y="161"/>
                        <a:pt x="52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595;p22">
                  <a:extLst>
                    <a:ext uri="{FF2B5EF4-FFF2-40B4-BE49-F238E27FC236}">
                      <a16:creationId xmlns:a16="http://schemas.microsoft.com/office/drawing/2014/main" id="{CF9CB458-E818-661F-C097-2B7269034278}"/>
                    </a:ext>
                  </a:extLst>
                </p:cNvPr>
                <p:cNvSpPr/>
                <p:nvPr/>
              </p:nvSpPr>
              <p:spPr>
                <a:xfrm>
                  <a:off x="3759657" y="2942458"/>
                  <a:ext cx="50865" cy="45835"/>
                </a:xfrm>
                <a:custGeom>
                  <a:avLst/>
                  <a:gdLst/>
                  <a:ahLst/>
                  <a:cxnLst/>
                  <a:rect l="l" t="t" r="r" b="b"/>
                  <a:pathLst>
                    <a:path w="728" h="656" extrusionOk="0">
                      <a:moveTo>
                        <a:pt x="1" y="1"/>
                      </a:moveTo>
                      <a:lnTo>
                        <a:pt x="1" y="1"/>
                      </a:lnTo>
                      <a:cubicBezTo>
                        <a:pt x="132" y="132"/>
                        <a:pt x="233" y="233"/>
                        <a:pt x="364" y="321"/>
                      </a:cubicBezTo>
                      <a:cubicBezTo>
                        <a:pt x="495" y="452"/>
                        <a:pt x="597" y="568"/>
                        <a:pt x="728" y="655"/>
                      </a:cubicBezTo>
                      <a:cubicBezTo>
                        <a:pt x="568" y="393"/>
                        <a:pt x="306" y="161"/>
                        <a:pt x="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596;p22">
                  <a:extLst>
                    <a:ext uri="{FF2B5EF4-FFF2-40B4-BE49-F238E27FC236}">
                      <a16:creationId xmlns:a16="http://schemas.microsoft.com/office/drawing/2014/main" id="{0116B31D-7E40-A0F0-BF94-EC980046E7EC}"/>
                    </a:ext>
                  </a:extLst>
                </p:cNvPr>
                <p:cNvSpPr/>
                <p:nvPr/>
              </p:nvSpPr>
              <p:spPr>
                <a:xfrm>
                  <a:off x="3781037" y="3019734"/>
                  <a:ext cx="18306" cy="60997"/>
                </a:xfrm>
                <a:custGeom>
                  <a:avLst/>
                  <a:gdLst/>
                  <a:ahLst/>
                  <a:cxnLst/>
                  <a:rect l="l" t="t" r="r" b="b"/>
                  <a:pathLst>
                    <a:path w="262" h="873" extrusionOk="0">
                      <a:moveTo>
                        <a:pt x="0" y="0"/>
                      </a:moveTo>
                      <a:cubicBezTo>
                        <a:pt x="0" y="305"/>
                        <a:pt x="87" y="625"/>
                        <a:pt x="262" y="873"/>
                      </a:cubicBezTo>
                      <a:cubicBezTo>
                        <a:pt x="218" y="727"/>
                        <a:pt x="160" y="582"/>
                        <a:pt x="131" y="436"/>
                      </a:cubicBezTo>
                      <a:cubicBezTo>
                        <a:pt x="87" y="291"/>
                        <a:pt x="58" y="145"/>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597;p22">
                  <a:extLst>
                    <a:ext uri="{FF2B5EF4-FFF2-40B4-BE49-F238E27FC236}">
                      <a16:creationId xmlns:a16="http://schemas.microsoft.com/office/drawing/2014/main" id="{B0DE20D8-EC68-9503-51C5-1686D598EB4D}"/>
                    </a:ext>
                  </a:extLst>
                </p:cNvPr>
                <p:cNvSpPr/>
                <p:nvPr/>
              </p:nvSpPr>
              <p:spPr>
                <a:xfrm>
                  <a:off x="3779989" y="3110145"/>
                  <a:ext cx="59040" cy="56944"/>
                </a:xfrm>
                <a:custGeom>
                  <a:avLst/>
                  <a:gdLst/>
                  <a:ahLst/>
                  <a:cxnLst/>
                  <a:rect l="l" t="t" r="r" b="b"/>
                  <a:pathLst>
                    <a:path w="845" h="815" extrusionOk="0">
                      <a:moveTo>
                        <a:pt x="844" y="0"/>
                      </a:moveTo>
                      <a:cubicBezTo>
                        <a:pt x="844" y="1"/>
                        <a:pt x="669" y="204"/>
                        <a:pt x="437" y="408"/>
                      </a:cubicBezTo>
                      <a:cubicBezTo>
                        <a:pt x="219" y="655"/>
                        <a:pt x="1" y="800"/>
                        <a:pt x="15" y="815"/>
                      </a:cubicBezTo>
                      <a:cubicBezTo>
                        <a:pt x="364" y="611"/>
                        <a:pt x="640" y="349"/>
                        <a:pt x="84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598;p22">
                  <a:extLst>
                    <a:ext uri="{FF2B5EF4-FFF2-40B4-BE49-F238E27FC236}">
                      <a16:creationId xmlns:a16="http://schemas.microsoft.com/office/drawing/2014/main" id="{19D4199A-B9A0-C79C-6416-36A61A86D167}"/>
                    </a:ext>
                  </a:extLst>
                </p:cNvPr>
                <p:cNvSpPr/>
                <p:nvPr/>
              </p:nvSpPr>
              <p:spPr>
                <a:xfrm>
                  <a:off x="3808426" y="3199578"/>
                  <a:ext cx="26481" cy="69171"/>
                </a:xfrm>
                <a:custGeom>
                  <a:avLst/>
                  <a:gdLst/>
                  <a:ahLst/>
                  <a:cxnLst/>
                  <a:rect l="l" t="t" r="r" b="b"/>
                  <a:pathLst>
                    <a:path w="379" h="990" extrusionOk="0">
                      <a:moveTo>
                        <a:pt x="1" y="0"/>
                      </a:moveTo>
                      <a:lnTo>
                        <a:pt x="1" y="0"/>
                      </a:lnTo>
                      <a:cubicBezTo>
                        <a:pt x="44" y="175"/>
                        <a:pt x="103" y="335"/>
                        <a:pt x="175" y="495"/>
                      </a:cubicBezTo>
                      <a:cubicBezTo>
                        <a:pt x="233" y="669"/>
                        <a:pt x="292" y="829"/>
                        <a:pt x="379" y="989"/>
                      </a:cubicBezTo>
                      <a:cubicBezTo>
                        <a:pt x="335" y="815"/>
                        <a:pt x="306" y="640"/>
                        <a:pt x="233" y="480"/>
                      </a:cubicBezTo>
                      <a:cubicBezTo>
                        <a:pt x="175" y="320"/>
                        <a:pt x="103" y="146"/>
                        <a:pt x="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599;p22">
                  <a:extLst>
                    <a:ext uri="{FF2B5EF4-FFF2-40B4-BE49-F238E27FC236}">
                      <a16:creationId xmlns:a16="http://schemas.microsoft.com/office/drawing/2014/main" id="{AD7D2136-B7AD-0F1D-230F-3FE99304B8FB}"/>
                    </a:ext>
                  </a:extLst>
                </p:cNvPr>
                <p:cNvSpPr/>
                <p:nvPr/>
              </p:nvSpPr>
              <p:spPr>
                <a:xfrm>
                  <a:off x="3776915" y="3243246"/>
                  <a:ext cx="13275" cy="60018"/>
                </a:xfrm>
                <a:custGeom>
                  <a:avLst/>
                  <a:gdLst/>
                  <a:ahLst/>
                  <a:cxnLst/>
                  <a:rect l="l" t="t" r="r" b="b"/>
                  <a:pathLst>
                    <a:path w="190" h="859" extrusionOk="0">
                      <a:moveTo>
                        <a:pt x="132" y="1"/>
                      </a:moveTo>
                      <a:lnTo>
                        <a:pt x="132" y="1"/>
                      </a:lnTo>
                      <a:cubicBezTo>
                        <a:pt x="103" y="146"/>
                        <a:pt x="103" y="292"/>
                        <a:pt x="88" y="437"/>
                      </a:cubicBezTo>
                      <a:cubicBezTo>
                        <a:pt x="45" y="568"/>
                        <a:pt x="30" y="713"/>
                        <a:pt x="1" y="859"/>
                      </a:cubicBezTo>
                      <a:cubicBezTo>
                        <a:pt x="146" y="582"/>
                        <a:pt x="190" y="292"/>
                        <a:pt x="13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600;p22">
                  <a:extLst>
                    <a:ext uri="{FF2B5EF4-FFF2-40B4-BE49-F238E27FC236}">
                      <a16:creationId xmlns:a16="http://schemas.microsoft.com/office/drawing/2014/main" id="{2A5D0971-64C4-97A3-9479-A47B8209DB86}"/>
                    </a:ext>
                  </a:extLst>
                </p:cNvPr>
                <p:cNvSpPr/>
                <p:nvPr/>
              </p:nvSpPr>
              <p:spPr>
                <a:xfrm>
                  <a:off x="3581840" y="3286286"/>
                  <a:ext cx="24454" cy="4681"/>
                </a:xfrm>
                <a:custGeom>
                  <a:avLst/>
                  <a:gdLst/>
                  <a:ahLst/>
                  <a:cxnLst/>
                  <a:rect l="l" t="t" r="r" b="b"/>
                  <a:pathLst>
                    <a:path w="350" h="67" extrusionOk="0">
                      <a:moveTo>
                        <a:pt x="107" y="0"/>
                      </a:moveTo>
                      <a:cubicBezTo>
                        <a:pt x="42" y="0"/>
                        <a:pt x="0" y="28"/>
                        <a:pt x="0" y="39"/>
                      </a:cubicBezTo>
                      <a:cubicBezTo>
                        <a:pt x="0" y="54"/>
                        <a:pt x="73" y="54"/>
                        <a:pt x="160" y="54"/>
                      </a:cubicBezTo>
                      <a:cubicBezTo>
                        <a:pt x="219" y="54"/>
                        <a:pt x="277" y="67"/>
                        <a:pt x="309" y="67"/>
                      </a:cubicBezTo>
                      <a:cubicBezTo>
                        <a:pt x="325" y="67"/>
                        <a:pt x="335" y="63"/>
                        <a:pt x="335" y="54"/>
                      </a:cubicBezTo>
                      <a:cubicBezTo>
                        <a:pt x="349" y="39"/>
                        <a:pt x="277" y="10"/>
                        <a:pt x="175" y="10"/>
                      </a:cubicBezTo>
                      <a:cubicBezTo>
                        <a:pt x="150" y="3"/>
                        <a:pt x="128" y="0"/>
                        <a:pt x="10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601;p22">
                  <a:extLst>
                    <a:ext uri="{FF2B5EF4-FFF2-40B4-BE49-F238E27FC236}">
                      <a16:creationId xmlns:a16="http://schemas.microsoft.com/office/drawing/2014/main" id="{76CD8428-8997-CF8A-6B74-6171AC337E43}"/>
                    </a:ext>
                  </a:extLst>
                </p:cNvPr>
                <p:cNvSpPr/>
                <p:nvPr/>
              </p:nvSpPr>
              <p:spPr>
                <a:xfrm>
                  <a:off x="3659045" y="3251421"/>
                  <a:ext cx="18376" cy="20542"/>
                </a:xfrm>
                <a:custGeom>
                  <a:avLst/>
                  <a:gdLst/>
                  <a:ahLst/>
                  <a:cxnLst/>
                  <a:rect l="l" t="t" r="r" b="b"/>
                  <a:pathLst>
                    <a:path w="263" h="294" extrusionOk="0">
                      <a:moveTo>
                        <a:pt x="248" y="0"/>
                      </a:moveTo>
                      <a:cubicBezTo>
                        <a:pt x="219" y="0"/>
                        <a:pt x="175" y="73"/>
                        <a:pt x="117" y="145"/>
                      </a:cubicBezTo>
                      <a:cubicBezTo>
                        <a:pt x="59" y="218"/>
                        <a:pt x="1" y="262"/>
                        <a:pt x="1" y="291"/>
                      </a:cubicBezTo>
                      <a:cubicBezTo>
                        <a:pt x="4" y="293"/>
                        <a:pt x="9" y="294"/>
                        <a:pt x="13" y="294"/>
                      </a:cubicBezTo>
                      <a:cubicBezTo>
                        <a:pt x="45" y="294"/>
                        <a:pt x="99" y="251"/>
                        <a:pt x="175" y="175"/>
                      </a:cubicBezTo>
                      <a:cubicBezTo>
                        <a:pt x="248" y="87"/>
                        <a:pt x="263" y="0"/>
                        <a:pt x="24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602;p22">
                  <a:extLst>
                    <a:ext uri="{FF2B5EF4-FFF2-40B4-BE49-F238E27FC236}">
                      <a16:creationId xmlns:a16="http://schemas.microsoft.com/office/drawing/2014/main" id="{EFD30629-5F6F-F0BD-3C72-A72161CE46E4}"/>
                    </a:ext>
                  </a:extLst>
                </p:cNvPr>
                <p:cNvSpPr/>
                <p:nvPr/>
              </p:nvSpPr>
              <p:spPr>
                <a:xfrm>
                  <a:off x="3734295" y="3284749"/>
                  <a:ext cx="11179" cy="11109"/>
                </a:xfrm>
                <a:custGeom>
                  <a:avLst/>
                  <a:gdLst/>
                  <a:ahLst/>
                  <a:cxnLst/>
                  <a:rect l="l" t="t" r="r" b="b"/>
                  <a:pathLst>
                    <a:path w="160" h="159" extrusionOk="0">
                      <a:moveTo>
                        <a:pt x="138" y="0"/>
                      </a:moveTo>
                      <a:cubicBezTo>
                        <a:pt x="119" y="0"/>
                        <a:pt x="83" y="36"/>
                        <a:pt x="58" y="61"/>
                      </a:cubicBezTo>
                      <a:cubicBezTo>
                        <a:pt x="15" y="105"/>
                        <a:pt x="0" y="134"/>
                        <a:pt x="15" y="148"/>
                      </a:cubicBezTo>
                      <a:cubicBezTo>
                        <a:pt x="18" y="155"/>
                        <a:pt x="23" y="158"/>
                        <a:pt x="29" y="158"/>
                      </a:cubicBezTo>
                      <a:cubicBezTo>
                        <a:pt x="49" y="158"/>
                        <a:pt x="80" y="127"/>
                        <a:pt x="102" y="105"/>
                      </a:cubicBezTo>
                      <a:cubicBezTo>
                        <a:pt x="145" y="61"/>
                        <a:pt x="160" y="32"/>
                        <a:pt x="145" y="3"/>
                      </a:cubicBezTo>
                      <a:cubicBezTo>
                        <a:pt x="143" y="1"/>
                        <a:pt x="141" y="0"/>
                        <a:pt x="1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603;p22">
                  <a:extLst>
                    <a:ext uri="{FF2B5EF4-FFF2-40B4-BE49-F238E27FC236}">
                      <a16:creationId xmlns:a16="http://schemas.microsoft.com/office/drawing/2014/main" id="{32C3C8C6-97A0-2AB7-10A5-E890E59316CE}"/>
                    </a:ext>
                  </a:extLst>
                </p:cNvPr>
                <p:cNvSpPr/>
                <p:nvPr/>
              </p:nvSpPr>
              <p:spPr>
                <a:xfrm>
                  <a:off x="3817579" y="3290687"/>
                  <a:ext cx="13275" cy="12577"/>
                </a:xfrm>
                <a:custGeom>
                  <a:avLst/>
                  <a:gdLst/>
                  <a:ahLst/>
                  <a:cxnLst/>
                  <a:rect l="l" t="t" r="r" b="b"/>
                  <a:pathLst>
                    <a:path w="190" h="180" extrusionOk="0">
                      <a:moveTo>
                        <a:pt x="36" y="1"/>
                      </a:moveTo>
                      <a:cubicBezTo>
                        <a:pt x="16" y="1"/>
                        <a:pt x="1" y="8"/>
                        <a:pt x="1" y="20"/>
                      </a:cubicBezTo>
                      <a:lnTo>
                        <a:pt x="88" y="93"/>
                      </a:lnTo>
                      <a:cubicBezTo>
                        <a:pt x="117" y="122"/>
                        <a:pt x="132" y="180"/>
                        <a:pt x="161" y="180"/>
                      </a:cubicBezTo>
                      <a:cubicBezTo>
                        <a:pt x="175" y="180"/>
                        <a:pt x="190" y="107"/>
                        <a:pt x="132" y="49"/>
                      </a:cubicBezTo>
                      <a:cubicBezTo>
                        <a:pt x="106" y="15"/>
                        <a:pt x="65" y="1"/>
                        <a:pt x="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604;p22">
                  <a:extLst>
                    <a:ext uri="{FF2B5EF4-FFF2-40B4-BE49-F238E27FC236}">
                      <a16:creationId xmlns:a16="http://schemas.microsoft.com/office/drawing/2014/main" id="{3B565F80-A5B9-AE5C-E9D7-2439E2D0C542}"/>
                    </a:ext>
                  </a:extLst>
                </p:cNvPr>
                <p:cNvSpPr/>
                <p:nvPr/>
              </p:nvSpPr>
              <p:spPr>
                <a:xfrm>
                  <a:off x="3774330" y="3193499"/>
                  <a:ext cx="10830" cy="8315"/>
                </a:xfrm>
                <a:custGeom>
                  <a:avLst/>
                  <a:gdLst/>
                  <a:ahLst/>
                  <a:cxnLst/>
                  <a:rect l="l" t="t" r="r" b="b"/>
                  <a:pathLst>
                    <a:path w="155" h="119" extrusionOk="0">
                      <a:moveTo>
                        <a:pt x="140" y="0"/>
                      </a:moveTo>
                      <a:cubicBezTo>
                        <a:pt x="125" y="0"/>
                        <a:pt x="96" y="44"/>
                        <a:pt x="82" y="44"/>
                      </a:cubicBezTo>
                      <a:cubicBezTo>
                        <a:pt x="52" y="58"/>
                        <a:pt x="9" y="73"/>
                        <a:pt x="9" y="102"/>
                      </a:cubicBezTo>
                      <a:cubicBezTo>
                        <a:pt x="0" y="110"/>
                        <a:pt x="16" y="119"/>
                        <a:pt x="40" y="119"/>
                      </a:cubicBezTo>
                      <a:cubicBezTo>
                        <a:pt x="57" y="119"/>
                        <a:pt x="78" y="114"/>
                        <a:pt x="96" y="102"/>
                      </a:cubicBezTo>
                      <a:cubicBezTo>
                        <a:pt x="154" y="58"/>
                        <a:pt x="154" y="0"/>
                        <a:pt x="14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605;p22">
                  <a:extLst>
                    <a:ext uri="{FF2B5EF4-FFF2-40B4-BE49-F238E27FC236}">
                      <a16:creationId xmlns:a16="http://schemas.microsoft.com/office/drawing/2014/main" id="{39A21946-C48F-5200-6D75-1C710CFED86D}"/>
                    </a:ext>
                  </a:extLst>
                </p:cNvPr>
                <p:cNvSpPr/>
                <p:nvPr/>
              </p:nvSpPr>
              <p:spPr>
                <a:xfrm>
                  <a:off x="3830784" y="3167019"/>
                  <a:ext cx="6149" cy="11249"/>
                </a:xfrm>
                <a:custGeom>
                  <a:avLst/>
                  <a:gdLst/>
                  <a:ahLst/>
                  <a:cxnLst/>
                  <a:rect l="l" t="t" r="r" b="b"/>
                  <a:pathLst>
                    <a:path w="88" h="161" extrusionOk="0">
                      <a:moveTo>
                        <a:pt x="15" y="1"/>
                      </a:moveTo>
                      <a:cubicBezTo>
                        <a:pt x="1" y="15"/>
                        <a:pt x="1" y="45"/>
                        <a:pt x="15" y="88"/>
                      </a:cubicBezTo>
                      <a:cubicBezTo>
                        <a:pt x="44" y="146"/>
                        <a:pt x="59" y="161"/>
                        <a:pt x="73" y="161"/>
                      </a:cubicBezTo>
                      <a:cubicBezTo>
                        <a:pt x="88" y="161"/>
                        <a:pt x="88" y="132"/>
                        <a:pt x="73" y="74"/>
                      </a:cubicBezTo>
                      <a:cubicBezTo>
                        <a:pt x="59" y="15"/>
                        <a:pt x="44" y="1"/>
                        <a:pt x="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606;p22">
                  <a:extLst>
                    <a:ext uri="{FF2B5EF4-FFF2-40B4-BE49-F238E27FC236}">
                      <a16:creationId xmlns:a16="http://schemas.microsoft.com/office/drawing/2014/main" id="{AC316717-05B3-E4D9-1301-DA00113B9C32}"/>
                    </a:ext>
                  </a:extLst>
                </p:cNvPr>
                <p:cNvSpPr/>
                <p:nvPr/>
              </p:nvSpPr>
              <p:spPr>
                <a:xfrm>
                  <a:off x="3769858" y="3109097"/>
                  <a:ext cx="16280" cy="5170"/>
                </a:xfrm>
                <a:custGeom>
                  <a:avLst/>
                  <a:gdLst/>
                  <a:ahLst/>
                  <a:cxnLst/>
                  <a:rect l="l" t="t" r="r" b="b"/>
                  <a:pathLst>
                    <a:path w="233" h="74" extrusionOk="0">
                      <a:moveTo>
                        <a:pt x="131" y="1"/>
                      </a:moveTo>
                      <a:cubicBezTo>
                        <a:pt x="58" y="1"/>
                        <a:pt x="0" y="1"/>
                        <a:pt x="0" y="15"/>
                      </a:cubicBezTo>
                      <a:cubicBezTo>
                        <a:pt x="0" y="30"/>
                        <a:pt x="29" y="74"/>
                        <a:pt x="102" y="74"/>
                      </a:cubicBezTo>
                      <a:cubicBezTo>
                        <a:pt x="189" y="74"/>
                        <a:pt x="233" y="74"/>
                        <a:pt x="233" y="45"/>
                      </a:cubicBezTo>
                      <a:cubicBezTo>
                        <a:pt x="233" y="30"/>
                        <a:pt x="204" y="15"/>
                        <a:pt x="13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607;p22">
                  <a:extLst>
                    <a:ext uri="{FF2B5EF4-FFF2-40B4-BE49-F238E27FC236}">
                      <a16:creationId xmlns:a16="http://schemas.microsoft.com/office/drawing/2014/main" id="{24095164-8D01-728A-9C80-4D67D464FCE9}"/>
                    </a:ext>
                  </a:extLst>
                </p:cNvPr>
                <p:cNvSpPr/>
                <p:nvPr/>
              </p:nvSpPr>
              <p:spPr>
                <a:xfrm>
                  <a:off x="3643814" y="3133691"/>
                  <a:ext cx="18376" cy="9852"/>
                </a:xfrm>
                <a:custGeom>
                  <a:avLst/>
                  <a:gdLst/>
                  <a:ahLst/>
                  <a:cxnLst/>
                  <a:rect l="l" t="t" r="r" b="b"/>
                  <a:pathLst>
                    <a:path w="263" h="141" extrusionOk="0">
                      <a:moveTo>
                        <a:pt x="52" y="0"/>
                      </a:moveTo>
                      <a:cubicBezTo>
                        <a:pt x="42" y="0"/>
                        <a:pt x="34" y="4"/>
                        <a:pt x="30" y="12"/>
                      </a:cubicBezTo>
                      <a:cubicBezTo>
                        <a:pt x="1" y="27"/>
                        <a:pt x="59" y="56"/>
                        <a:pt x="117" y="100"/>
                      </a:cubicBezTo>
                      <a:cubicBezTo>
                        <a:pt x="158" y="120"/>
                        <a:pt x="207" y="141"/>
                        <a:pt x="231" y="141"/>
                      </a:cubicBezTo>
                      <a:cubicBezTo>
                        <a:pt x="242" y="141"/>
                        <a:pt x="248" y="137"/>
                        <a:pt x="248" y="129"/>
                      </a:cubicBezTo>
                      <a:cubicBezTo>
                        <a:pt x="262" y="114"/>
                        <a:pt x="204" y="85"/>
                        <a:pt x="146" y="42"/>
                      </a:cubicBezTo>
                      <a:cubicBezTo>
                        <a:pt x="115" y="21"/>
                        <a:pt x="77" y="0"/>
                        <a:pt x="5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608;p22">
                  <a:extLst>
                    <a:ext uri="{FF2B5EF4-FFF2-40B4-BE49-F238E27FC236}">
                      <a16:creationId xmlns:a16="http://schemas.microsoft.com/office/drawing/2014/main" id="{C8BEB74F-B206-8A81-D497-4E573EFF8424}"/>
                    </a:ext>
                  </a:extLst>
                </p:cNvPr>
                <p:cNvSpPr/>
                <p:nvPr/>
              </p:nvSpPr>
              <p:spPr>
                <a:xfrm>
                  <a:off x="3737299" y="3048869"/>
                  <a:ext cx="8175" cy="10760"/>
                </a:xfrm>
                <a:custGeom>
                  <a:avLst/>
                  <a:gdLst/>
                  <a:ahLst/>
                  <a:cxnLst/>
                  <a:rect l="l" t="t" r="r" b="b"/>
                  <a:pathLst>
                    <a:path w="117" h="154" extrusionOk="0">
                      <a:moveTo>
                        <a:pt x="92" y="1"/>
                      </a:moveTo>
                      <a:cubicBezTo>
                        <a:pt x="73" y="1"/>
                        <a:pt x="42" y="27"/>
                        <a:pt x="30" y="63"/>
                      </a:cubicBezTo>
                      <a:cubicBezTo>
                        <a:pt x="1" y="92"/>
                        <a:pt x="1" y="150"/>
                        <a:pt x="15" y="150"/>
                      </a:cubicBezTo>
                      <a:cubicBezTo>
                        <a:pt x="18" y="153"/>
                        <a:pt x="21" y="154"/>
                        <a:pt x="25" y="154"/>
                      </a:cubicBezTo>
                      <a:cubicBezTo>
                        <a:pt x="44" y="154"/>
                        <a:pt x="76" y="128"/>
                        <a:pt x="88" y="92"/>
                      </a:cubicBezTo>
                      <a:cubicBezTo>
                        <a:pt x="117" y="63"/>
                        <a:pt x="117" y="5"/>
                        <a:pt x="102" y="5"/>
                      </a:cubicBezTo>
                      <a:cubicBezTo>
                        <a:pt x="100" y="2"/>
                        <a:pt x="96" y="1"/>
                        <a:pt x="9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609;p22">
                  <a:extLst>
                    <a:ext uri="{FF2B5EF4-FFF2-40B4-BE49-F238E27FC236}">
                      <a16:creationId xmlns:a16="http://schemas.microsoft.com/office/drawing/2014/main" id="{1CB543D0-8DE5-5A83-325B-BD5A46FF424E}"/>
                    </a:ext>
                  </a:extLst>
                </p:cNvPr>
                <p:cNvSpPr/>
                <p:nvPr/>
              </p:nvSpPr>
              <p:spPr>
                <a:xfrm>
                  <a:off x="3826732" y="3034965"/>
                  <a:ext cx="4122" cy="15302"/>
                </a:xfrm>
                <a:custGeom>
                  <a:avLst/>
                  <a:gdLst/>
                  <a:ahLst/>
                  <a:cxnLst/>
                  <a:rect l="l" t="t" r="r" b="b"/>
                  <a:pathLst>
                    <a:path w="59" h="219" extrusionOk="0">
                      <a:moveTo>
                        <a:pt x="44" y="0"/>
                      </a:moveTo>
                      <a:cubicBezTo>
                        <a:pt x="30" y="0"/>
                        <a:pt x="1" y="58"/>
                        <a:pt x="1" y="117"/>
                      </a:cubicBezTo>
                      <a:cubicBezTo>
                        <a:pt x="1" y="160"/>
                        <a:pt x="1" y="218"/>
                        <a:pt x="15" y="218"/>
                      </a:cubicBezTo>
                      <a:cubicBezTo>
                        <a:pt x="44" y="218"/>
                        <a:pt x="59" y="160"/>
                        <a:pt x="59" y="117"/>
                      </a:cubicBezTo>
                      <a:cubicBezTo>
                        <a:pt x="59" y="58"/>
                        <a:pt x="59" y="0"/>
                        <a:pt x="4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610;p22">
                  <a:extLst>
                    <a:ext uri="{FF2B5EF4-FFF2-40B4-BE49-F238E27FC236}">
                      <a16:creationId xmlns:a16="http://schemas.microsoft.com/office/drawing/2014/main" id="{5BAAFE56-1CA5-E4FA-EF59-28AD75CE649F}"/>
                    </a:ext>
                  </a:extLst>
                </p:cNvPr>
                <p:cNvSpPr/>
                <p:nvPr/>
              </p:nvSpPr>
              <p:spPr>
                <a:xfrm>
                  <a:off x="3630609" y="2987454"/>
                  <a:ext cx="13275" cy="5659"/>
                </a:xfrm>
                <a:custGeom>
                  <a:avLst/>
                  <a:gdLst/>
                  <a:ahLst/>
                  <a:cxnLst/>
                  <a:rect l="l" t="t" r="r" b="b"/>
                  <a:pathLst>
                    <a:path w="190" h="81" extrusionOk="0">
                      <a:moveTo>
                        <a:pt x="30" y="0"/>
                      </a:moveTo>
                      <a:cubicBezTo>
                        <a:pt x="11" y="0"/>
                        <a:pt x="1" y="4"/>
                        <a:pt x="1" y="11"/>
                      </a:cubicBezTo>
                      <a:cubicBezTo>
                        <a:pt x="1" y="26"/>
                        <a:pt x="30" y="40"/>
                        <a:pt x="88" y="69"/>
                      </a:cubicBezTo>
                      <a:cubicBezTo>
                        <a:pt x="117" y="77"/>
                        <a:pt x="142" y="80"/>
                        <a:pt x="161" y="80"/>
                      </a:cubicBezTo>
                      <a:cubicBezTo>
                        <a:pt x="179" y="80"/>
                        <a:pt x="190" y="77"/>
                        <a:pt x="190" y="69"/>
                      </a:cubicBezTo>
                      <a:cubicBezTo>
                        <a:pt x="190" y="40"/>
                        <a:pt x="161" y="26"/>
                        <a:pt x="102" y="11"/>
                      </a:cubicBezTo>
                      <a:cubicBezTo>
                        <a:pt x="73" y="4"/>
                        <a:pt x="48" y="0"/>
                        <a:pt x="3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611;p22">
                  <a:extLst>
                    <a:ext uri="{FF2B5EF4-FFF2-40B4-BE49-F238E27FC236}">
                      <a16:creationId xmlns:a16="http://schemas.microsoft.com/office/drawing/2014/main" id="{136F3F4E-3B2C-9F01-CA7F-4DC9C17D2693}"/>
                    </a:ext>
                  </a:extLst>
                </p:cNvPr>
                <p:cNvSpPr/>
                <p:nvPr/>
              </p:nvSpPr>
              <p:spPr>
                <a:xfrm>
                  <a:off x="3550329" y="2996677"/>
                  <a:ext cx="10201" cy="10900"/>
                </a:xfrm>
                <a:custGeom>
                  <a:avLst/>
                  <a:gdLst/>
                  <a:ahLst/>
                  <a:cxnLst/>
                  <a:rect l="l" t="t" r="r" b="b"/>
                  <a:pathLst>
                    <a:path w="146" h="156" extrusionOk="0">
                      <a:moveTo>
                        <a:pt x="29" y="0"/>
                      </a:moveTo>
                      <a:cubicBezTo>
                        <a:pt x="23" y="0"/>
                        <a:pt x="18" y="3"/>
                        <a:pt x="15" y="10"/>
                      </a:cubicBezTo>
                      <a:cubicBezTo>
                        <a:pt x="1" y="25"/>
                        <a:pt x="15" y="54"/>
                        <a:pt x="59" y="97"/>
                      </a:cubicBezTo>
                      <a:cubicBezTo>
                        <a:pt x="73" y="126"/>
                        <a:pt x="102" y="155"/>
                        <a:pt x="131" y="155"/>
                      </a:cubicBezTo>
                      <a:cubicBezTo>
                        <a:pt x="146" y="155"/>
                        <a:pt x="131" y="97"/>
                        <a:pt x="88" y="54"/>
                      </a:cubicBezTo>
                      <a:cubicBezTo>
                        <a:pt x="77" y="31"/>
                        <a:pt x="48" y="0"/>
                        <a:pt x="2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612;p22">
                  <a:extLst>
                    <a:ext uri="{FF2B5EF4-FFF2-40B4-BE49-F238E27FC236}">
                      <a16:creationId xmlns:a16="http://schemas.microsoft.com/office/drawing/2014/main" id="{B2937D44-75BC-D976-3E6E-A58ACC804BA2}"/>
                    </a:ext>
                  </a:extLst>
                </p:cNvPr>
                <p:cNvSpPr/>
                <p:nvPr/>
              </p:nvSpPr>
              <p:spPr>
                <a:xfrm>
                  <a:off x="3724094" y="2936380"/>
                  <a:ext cx="12297" cy="9642"/>
                </a:xfrm>
                <a:custGeom>
                  <a:avLst/>
                  <a:gdLst/>
                  <a:ahLst/>
                  <a:cxnLst/>
                  <a:rect l="l" t="t" r="r" b="b"/>
                  <a:pathLst>
                    <a:path w="176" h="138" extrusionOk="0">
                      <a:moveTo>
                        <a:pt x="161" y="0"/>
                      </a:moveTo>
                      <a:cubicBezTo>
                        <a:pt x="146" y="0"/>
                        <a:pt x="117" y="29"/>
                        <a:pt x="73" y="44"/>
                      </a:cubicBezTo>
                      <a:cubicBezTo>
                        <a:pt x="30" y="88"/>
                        <a:pt x="1" y="102"/>
                        <a:pt x="1" y="117"/>
                      </a:cubicBezTo>
                      <a:cubicBezTo>
                        <a:pt x="1" y="130"/>
                        <a:pt x="15" y="137"/>
                        <a:pt x="37" y="137"/>
                      </a:cubicBezTo>
                      <a:cubicBezTo>
                        <a:pt x="63" y="137"/>
                        <a:pt x="99" y="126"/>
                        <a:pt x="131" y="102"/>
                      </a:cubicBezTo>
                      <a:cubicBezTo>
                        <a:pt x="175" y="73"/>
                        <a:pt x="175" y="0"/>
                        <a:pt x="16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613;p22">
                  <a:extLst>
                    <a:ext uri="{FF2B5EF4-FFF2-40B4-BE49-F238E27FC236}">
                      <a16:creationId xmlns:a16="http://schemas.microsoft.com/office/drawing/2014/main" id="{1F5F2DBB-5232-5C5A-195C-D1C062F69F1C}"/>
                    </a:ext>
                  </a:extLst>
                </p:cNvPr>
                <p:cNvSpPr/>
                <p:nvPr/>
              </p:nvSpPr>
              <p:spPr>
                <a:xfrm>
                  <a:off x="3624530" y="2876432"/>
                  <a:ext cx="9223" cy="15302"/>
                </a:xfrm>
                <a:custGeom>
                  <a:avLst/>
                  <a:gdLst/>
                  <a:ahLst/>
                  <a:cxnLst/>
                  <a:rect l="l" t="t" r="r" b="b"/>
                  <a:pathLst>
                    <a:path w="132" h="219" extrusionOk="0">
                      <a:moveTo>
                        <a:pt x="29" y="0"/>
                      </a:moveTo>
                      <a:lnTo>
                        <a:pt x="29" y="0"/>
                      </a:lnTo>
                      <a:cubicBezTo>
                        <a:pt x="0" y="15"/>
                        <a:pt x="29" y="73"/>
                        <a:pt x="44" y="131"/>
                      </a:cubicBezTo>
                      <a:cubicBezTo>
                        <a:pt x="58" y="175"/>
                        <a:pt x="102" y="218"/>
                        <a:pt x="117" y="218"/>
                      </a:cubicBezTo>
                      <a:cubicBezTo>
                        <a:pt x="131" y="204"/>
                        <a:pt x="131" y="146"/>
                        <a:pt x="102" y="88"/>
                      </a:cubicBezTo>
                      <a:cubicBezTo>
                        <a:pt x="88" y="29"/>
                        <a:pt x="44" y="0"/>
                        <a:pt x="2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614;p22">
                  <a:extLst>
                    <a:ext uri="{FF2B5EF4-FFF2-40B4-BE49-F238E27FC236}">
                      <a16:creationId xmlns:a16="http://schemas.microsoft.com/office/drawing/2014/main" id="{CC323CE2-CF86-3036-2972-208565BA3D5B}"/>
                    </a:ext>
                  </a:extLst>
                </p:cNvPr>
                <p:cNvSpPr/>
                <p:nvPr/>
              </p:nvSpPr>
              <p:spPr>
                <a:xfrm>
                  <a:off x="3769858" y="2861410"/>
                  <a:ext cx="9153" cy="5659"/>
                </a:xfrm>
                <a:custGeom>
                  <a:avLst/>
                  <a:gdLst/>
                  <a:ahLst/>
                  <a:cxnLst/>
                  <a:rect l="l" t="t" r="r" b="b"/>
                  <a:pathLst>
                    <a:path w="131" h="81" extrusionOk="0">
                      <a:moveTo>
                        <a:pt x="26" y="1"/>
                      </a:moveTo>
                      <a:cubicBezTo>
                        <a:pt x="11" y="1"/>
                        <a:pt x="0" y="4"/>
                        <a:pt x="0" y="12"/>
                      </a:cubicBezTo>
                      <a:cubicBezTo>
                        <a:pt x="0" y="26"/>
                        <a:pt x="15" y="55"/>
                        <a:pt x="58" y="70"/>
                      </a:cubicBezTo>
                      <a:cubicBezTo>
                        <a:pt x="73" y="77"/>
                        <a:pt x="91" y="81"/>
                        <a:pt x="106" y="81"/>
                      </a:cubicBezTo>
                      <a:cubicBezTo>
                        <a:pt x="120" y="81"/>
                        <a:pt x="131" y="77"/>
                        <a:pt x="131" y="70"/>
                      </a:cubicBezTo>
                      <a:cubicBezTo>
                        <a:pt x="131" y="55"/>
                        <a:pt x="116" y="26"/>
                        <a:pt x="73" y="12"/>
                      </a:cubicBezTo>
                      <a:cubicBezTo>
                        <a:pt x="58" y="4"/>
                        <a:pt x="40" y="1"/>
                        <a:pt x="2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615;p22">
                  <a:extLst>
                    <a:ext uri="{FF2B5EF4-FFF2-40B4-BE49-F238E27FC236}">
                      <a16:creationId xmlns:a16="http://schemas.microsoft.com/office/drawing/2014/main" id="{4B484AFD-8047-9412-712B-87F1B14FA019}"/>
                    </a:ext>
                  </a:extLst>
                </p:cNvPr>
                <p:cNvSpPr/>
                <p:nvPr/>
              </p:nvSpPr>
              <p:spPr>
                <a:xfrm>
                  <a:off x="3808426" y="2922895"/>
                  <a:ext cx="8245" cy="10760"/>
                </a:xfrm>
                <a:custGeom>
                  <a:avLst/>
                  <a:gdLst/>
                  <a:ahLst/>
                  <a:cxnLst/>
                  <a:rect l="l" t="t" r="r" b="b"/>
                  <a:pathLst>
                    <a:path w="118" h="154" extrusionOk="0">
                      <a:moveTo>
                        <a:pt x="92" y="1"/>
                      </a:moveTo>
                      <a:cubicBezTo>
                        <a:pt x="73" y="1"/>
                        <a:pt x="42" y="27"/>
                        <a:pt x="30" y="62"/>
                      </a:cubicBezTo>
                      <a:cubicBezTo>
                        <a:pt x="1" y="92"/>
                        <a:pt x="1" y="150"/>
                        <a:pt x="15" y="150"/>
                      </a:cubicBezTo>
                      <a:cubicBezTo>
                        <a:pt x="18" y="152"/>
                        <a:pt x="20" y="154"/>
                        <a:pt x="23" y="154"/>
                      </a:cubicBezTo>
                      <a:cubicBezTo>
                        <a:pt x="36" y="154"/>
                        <a:pt x="52" y="127"/>
                        <a:pt x="88" y="92"/>
                      </a:cubicBezTo>
                      <a:cubicBezTo>
                        <a:pt x="117" y="62"/>
                        <a:pt x="117" y="4"/>
                        <a:pt x="103" y="4"/>
                      </a:cubicBezTo>
                      <a:cubicBezTo>
                        <a:pt x="100" y="2"/>
                        <a:pt x="96" y="1"/>
                        <a:pt x="9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616;p22">
                  <a:extLst>
                    <a:ext uri="{FF2B5EF4-FFF2-40B4-BE49-F238E27FC236}">
                      <a16:creationId xmlns:a16="http://schemas.microsoft.com/office/drawing/2014/main" id="{F486B4FF-26B4-43B4-64AE-6FBD87AFAE40}"/>
                    </a:ext>
                  </a:extLst>
                </p:cNvPr>
                <p:cNvSpPr/>
                <p:nvPr/>
              </p:nvSpPr>
              <p:spPr>
                <a:xfrm>
                  <a:off x="3877527" y="2850999"/>
                  <a:ext cx="28507" cy="51913"/>
                </a:xfrm>
                <a:custGeom>
                  <a:avLst/>
                  <a:gdLst/>
                  <a:ahLst/>
                  <a:cxnLst/>
                  <a:rect l="l" t="t" r="r" b="b"/>
                  <a:pathLst>
                    <a:path w="408" h="743" extrusionOk="0">
                      <a:moveTo>
                        <a:pt x="1" y="1"/>
                      </a:moveTo>
                      <a:cubicBezTo>
                        <a:pt x="59" y="146"/>
                        <a:pt x="132" y="248"/>
                        <a:pt x="204" y="379"/>
                      </a:cubicBezTo>
                      <a:cubicBezTo>
                        <a:pt x="263" y="510"/>
                        <a:pt x="335" y="641"/>
                        <a:pt x="408" y="742"/>
                      </a:cubicBezTo>
                      <a:cubicBezTo>
                        <a:pt x="335" y="466"/>
                        <a:pt x="190" y="219"/>
                        <a:pt x="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617;p22">
                  <a:extLst>
                    <a:ext uri="{FF2B5EF4-FFF2-40B4-BE49-F238E27FC236}">
                      <a16:creationId xmlns:a16="http://schemas.microsoft.com/office/drawing/2014/main" id="{46EC7152-2CD6-0189-157E-ED1E56EE45BA}"/>
                    </a:ext>
                  </a:extLst>
                </p:cNvPr>
                <p:cNvSpPr/>
                <p:nvPr/>
              </p:nvSpPr>
              <p:spPr>
                <a:xfrm>
                  <a:off x="3865370" y="2891943"/>
                  <a:ext cx="11249" cy="5659"/>
                </a:xfrm>
                <a:custGeom>
                  <a:avLst/>
                  <a:gdLst/>
                  <a:ahLst/>
                  <a:cxnLst/>
                  <a:rect l="l" t="t" r="r" b="b"/>
                  <a:pathLst>
                    <a:path w="161" h="81" extrusionOk="0">
                      <a:moveTo>
                        <a:pt x="138" y="0"/>
                      </a:moveTo>
                      <a:cubicBezTo>
                        <a:pt x="124" y="0"/>
                        <a:pt x="102" y="4"/>
                        <a:pt x="73" y="11"/>
                      </a:cubicBezTo>
                      <a:cubicBezTo>
                        <a:pt x="15" y="26"/>
                        <a:pt x="0" y="55"/>
                        <a:pt x="0" y="69"/>
                      </a:cubicBezTo>
                      <a:cubicBezTo>
                        <a:pt x="7" y="76"/>
                        <a:pt x="18" y="80"/>
                        <a:pt x="33" y="80"/>
                      </a:cubicBezTo>
                      <a:cubicBezTo>
                        <a:pt x="47" y="80"/>
                        <a:pt x="66" y="76"/>
                        <a:pt x="87" y="69"/>
                      </a:cubicBezTo>
                      <a:cubicBezTo>
                        <a:pt x="146" y="55"/>
                        <a:pt x="160" y="26"/>
                        <a:pt x="160" y="11"/>
                      </a:cubicBezTo>
                      <a:cubicBezTo>
                        <a:pt x="160" y="4"/>
                        <a:pt x="153" y="0"/>
                        <a:pt x="1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618;p22">
                  <a:extLst>
                    <a:ext uri="{FF2B5EF4-FFF2-40B4-BE49-F238E27FC236}">
                      <a16:creationId xmlns:a16="http://schemas.microsoft.com/office/drawing/2014/main" id="{62F02A54-109D-E6D7-F1D8-B6EE2C9F51F2}"/>
                    </a:ext>
                  </a:extLst>
                </p:cNvPr>
                <p:cNvSpPr/>
                <p:nvPr/>
              </p:nvSpPr>
              <p:spPr>
                <a:xfrm>
                  <a:off x="3921265" y="2855401"/>
                  <a:ext cx="14253" cy="6847"/>
                </a:xfrm>
                <a:custGeom>
                  <a:avLst/>
                  <a:gdLst/>
                  <a:ahLst/>
                  <a:cxnLst/>
                  <a:rect l="l" t="t" r="r" b="b"/>
                  <a:pathLst>
                    <a:path w="204" h="98" extrusionOk="0">
                      <a:moveTo>
                        <a:pt x="178" y="1"/>
                      </a:moveTo>
                      <a:cubicBezTo>
                        <a:pt x="156" y="1"/>
                        <a:pt x="121" y="8"/>
                        <a:pt x="87" y="25"/>
                      </a:cubicBezTo>
                      <a:cubicBezTo>
                        <a:pt x="29" y="54"/>
                        <a:pt x="0" y="83"/>
                        <a:pt x="0" y="98"/>
                      </a:cubicBezTo>
                      <a:cubicBezTo>
                        <a:pt x="15" y="98"/>
                        <a:pt x="58" y="98"/>
                        <a:pt x="102" y="83"/>
                      </a:cubicBezTo>
                      <a:cubicBezTo>
                        <a:pt x="160" y="54"/>
                        <a:pt x="204" y="25"/>
                        <a:pt x="204" y="10"/>
                      </a:cubicBezTo>
                      <a:cubicBezTo>
                        <a:pt x="204" y="4"/>
                        <a:pt x="194" y="1"/>
                        <a:pt x="17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619;p22">
                  <a:extLst>
                    <a:ext uri="{FF2B5EF4-FFF2-40B4-BE49-F238E27FC236}">
                      <a16:creationId xmlns:a16="http://schemas.microsoft.com/office/drawing/2014/main" id="{5FC64E7F-89C7-F69C-AEE5-F7B95AA97942}"/>
                    </a:ext>
                  </a:extLst>
                </p:cNvPr>
                <p:cNvSpPr/>
                <p:nvPr/>
              </p:nvSpPr>
              <p:spPr>
                <a:xfrm>
                  <a:off x="3923291" y="2886563"/>
                  <a:ext cx="30533" cy="41782"/>
                </a:xfrm>
                <a:custGeom>
                  <a:avLst/>
                  <a:gdLst/>
                  <a:ahLst/>
                  <a:cxnLst/>
                  <a:rect l="l" t="t" r="r" b="b"/>
                  <a:pathLst>
                    <a:path w="437" h="598" extrusionOk="0">
                      <a:moveTo>
                        <a:pt x="437" y="1"/>
                      </a:moveTo>
                      <a:lnTo>
                        <a:pt x="437" y="1"/>
                      </a:lnTo>
                      <a:cubicBezTo>
                        <a:pt x="262" y="161"/>
                        <a:pt x="102" y="364"/>
                        <a:pt x="0" y="597"/>
                      </a:cubicBezTo>
                      <a:cubicBezTo>
                        <a:pt x="175" y="423"/>
                        <a:pt x="335" y="219"/>
                        <a:pt x="43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620;p22">
                  <a:extLst>
                    <a:ext uri="{FF2B5EF4-FFF2-40B4-BE49-F238E27FC236}">
                      <a16:creationId xmlns:a16="http://schemas.microsoft.com/office/drawing/2014/main" id="{A8C1BED6-C475-AE62-9C5B-B39254CF6863}"/>
                    </a:ext>
                  </a:extLst>
                </p:cNvPr>
                <p:cNvSpPr/>
                <p:nvPr/>
              </p:nvSpPr>
              <p:spPr>
                <a:xfrm>
                  <a:off x="3891780" y="2804257"/>
                  <a:ext cx="4122" cy="11249"/>
                </a:xfrm>
                <a:custGeom>
                  <a:avLst/>
                  <a:gdLst/>
                  <a:ahLst/>
                  <a:cxnLst/>
                  <a:rect l="l" t="t" r="r" b="b"/>
                  <a:pathLst>
                    <a:path w="59" h="161" extrusionOk="0">
                      <a:moveTo>
                        <a:pt x="15" y="1"/>
                      </a:moveTo>
                      <a:cubicBezTo>
                        <a:pt x="0" y="1"/>
                        <a:pt x="0" y="30"/>
                        <a:pt x="0" y="88"/>
                      </a:cubicBezTo>
                      <a:cubicBezTo>
                        <a:pt x="0" y="117"/>
                        <a:pt x="15" y="161"/>
                        <a:pt x="29" y="161"/>
                      </a:cubicBezTo>
                      <a:cubicBezTo>
                        <a:pt x="59" y="161"/>
                        <a:pt x="59" y="117"/>
                        <a:pt x="59" y="73"/>
                      </a:cubicBezTo>
                      <a:cubicBezTo>
                        <a:pt x="59" y="30"/>
                        <a:pt x="29" y="1"/>
                        <a:pt x="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621;p22">
                  <a:extLst>
                    <a:ext uri="{FF2B5EF4-FFF2-40B4-BE49-F238E27FC236}">
                      <a16:creationId xmlns:a16="http://schemas.microsoft.com/office/drawing/2014/main" id="{E9981CE9-EF5B-8AC4-EDE2-152F0C45989E}"/>
                    </a:ext>
                  </a:extLst>
                </p:cNvPr>
                <p:cNvSpPr/>
                <p:nvPr/>
              </p:nvSpPr>
              <p:spPr>
                <a:xfrm>
                  <a:off x="3829806" y="2790073"/>
                  <a:ext cx="10201" cy="4122"/>
                </a:xfrm>
                <a:custGeom>
                  <a:avLst/>
                  <a:gdLst/>
                  <a:ahLst/>
                  <a:cxnLst/>
                  <a:rect l="l" t="t" r="r" b="b"/>
                  <a:pathLst>
                    <a:path w="146" h="59" extrusionOk="0">
                      <a:moveTo>
                        <a:pt x="73" y="0"/>
                      </a:moveTo>
                      <a:cubicBezTo>
                        <a:pt x="29" y="0"/>
                        <a:pt x="0" y="15"/>
                        <a:pt x="0" y="29"/>
                      </a:cubicBezTo>
                      <a:cubicBezTo>
                        <a:pt x="0" y="58"/>
                        <a:pt x="29" y="58"/>
                        <a:pt x="73" y="58"/>
                      </a:cubicBezTo>
                      <a:cubicBezTo>
                        <a:pt x="102" y="58"/>
                        <a:pt x="146" y="29"/>
                        <a:pt x="146" y="15"/>
                      </a:cubicBezTo>
                      <a:cubicBezTo>
                        <a:pt x="146" y="0"/>
                        <a:pt x="102" y="0"/>
                        <a:pt x="7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622;p22">
                  <a:extLst>
                    <a:ext uri="{FF2B5EF4-FFF2-40B4-BE49-F238E27FC236}">
                      <a16:creationId xmlns:a16="http://schemas.microsoft.com/office/drawing/2014/main" id="{FFA9D667-E189-CA38-EC68-8A2291AAD98C}"/>
                    </a:ext>
                  </a:extLst>
                </p:cNvPr>
                <p:cNvSpPr/>
                <p:nvPr/>
              </p:nvSpPr>
              <p:spPr>
                <a:xfrm>
                  <a:off x="3753579" y="2745357"/>
                  <a:ext cx="7197" cy="9223"/>
                </a:xfrm>
                <a:custGeom>
                  <a:avLst/>
                  <a:gdLst/>
                  <a:ahLst/>
                  <a:cxnLst/>
                  <a:rect l="l" t="t" r="r" b="b"/>
                  <a:pathLst>
                    <a:path w="103" h="132" extrusionOk="0">
                      <a:moveTo>
                        <a:pt x="0" y="0"/>
                      </a:moveTo>
                      <a:cubicBezTo>
                        <a:pt x="0" y="0"/>
                        <a:pt x="0" y="44"/>
                        <a:pt x="15" y="73"/>
                      </a:cubicBezTo>
                      <a:cubicBezTo>
                        <a:pt x="59" y="116"/>
                        <a:pt x="73" y="131"/>
                        <a:pt x="88" y="131"/>
                      </a:cubicBezTo>
                      <a:cubicBezTo>
                        <a:pt x="102" y="131"/>
                        <a:pt x="102" y="87"/>
                        <a:pt x="73" y="58"/>
                      </a:cubicBezTo>
                      <a:cubicBezTo>
                        <a:pt x="29" y="15"/>
                        <a:pt x="15" y="0"/>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623;p22">
                  <a:extLst>
                    <a:ext uri="{FF2B5EF4-FFF2-40B4-BE49-F238E27FC236}">
                      <a16:creationId xmlns:a16="http://schemas.microsoft.com/office/drawing/2014/main" id="{A0D3D984-05B5-9D19-A5D8-534A11807485}"/>
                    </a:ext>
                  </a:extLst>
                </p:cNvPr>
                <p:cNvSpPr/>
                <p:nvPr/>
              </p:nvSpPr>
              <p:spPr>
                <a:xfrm>
                  <a:off x="3684478" y="2795733"/>
                  <a:ext cx="14253" cy="6009"/>
                </a:xfrm>
                <a:custGeom>
                  <a:avLst/>
                  <a:gdLst/>
                  <a:ahLst/>
                  <a:cxnLst/>
                  <a:rect l="l" t="t" r="r" b="b"/>
                  <a:pathLst>
                    <a:path w="204" h="86" extrusionOk="0">
                      <a:moveTo>
                        <a:pt x="155" y="0"/>
                      </a:moveTo>
                      <a:cubicBezTo>
                        <a:pt x="141" y="0"/>
                        <a:pt x="123" y="2"/>
                        <a:pt x="102" y="6"/>
                      </a:cubicBezTo>
                      <a:cubicBezTo>
                        <a:pt x="44" y="21"/>
                        <a:pt x="0" y="50"/>
                        <a:pt x="0" y="64"/>
                      </a:cubicBezTo>
                      <a:cubicBezTo>
                        <a:pt x="21" y="75"/>
                        <a:pt x="42" y="85"/>
                        <a:pt x="72" y="85"/>
                      </a:cubicBezTo>
                      <a:cubicBezTo>
                        <a:pt x="85" y="85"/>
                        <a:pt x="100" y="83"/>
                        <a:pt x="117" y="79"/>
                      </a:cubicBezTo>
                      <a:cubicBezTo>
                        <a:pt x="175" y="64"/>
                        <a:pt x="204" y="50"/>
                        <a:pt x="204" y="21"/>
                      </a:cubicBezTo>
                      <a:cubicBezTo>
                        <a:pt x="204" y="11"/>
                        <a:pt x="189" y="0"/>
                        <a:pt x="1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624;p22">
                  <a:extLst>
                    <a:ext uri="{FF2B5EF4-FFF2-40B4-BE49-F238E27FC236}">
                      <a16:creationId xmlns:a16="http://schemas.microsoft.com/office/drawing/2014/main" id="{6E469A9D-688D-FB91-CBEE-A37B03EC30FD}"/>
                    </a:ext>
                  </a:extLst>
                </p:cNvPr>
                <p:cNvSpPr/>
                <p:nvPr/>
              </p:nvSpPr>
              <p:spPr>
                <a:xfrm>
                  <a:off x="3596093" y="2804257"/>
                  <a:ext cx="5101" cy="12297"/>
                </a:xfrm>
                <a:custGeom>
                  <a:avLst/>
                  <a:gdLst/>
                  <a:ahLst/>
                  <a:cxnLst/>
                  <a:rect l="l" t="t" r="r" b="b"/>
                  <a:pathLst>
                    <a:path w="73" h="176" extrusionOk="0">
                      <a:moveTo>
                        <a:pt x="29" y="1"/>
                      </a:moveTo>
                      <a:cubicBezTo>
                        <a:pt x="15" y="1"/>
                        <a:pt x="0" y="30"/>
                        <a:pt x="0" y="88"/>
                      </a:cubicBezTo>
                      <a:cubicBezTo>
                        <a:pt x="0" y="146"/>
                        <a:pt x="15" y="175"/>
                        <a:pt x="29" y="175"/>
                      </a:cubicBezTo>
                      <a:cubicBezTo>
                        <a:pt x="58" y="175"/>
                        <a:pt x="73" y="146"/>
                        <a:pt x="73" y="88"/>
                      </a:cubicBezTo>
                      <a:cubicBezTo>
                        <a:pt x="73" y="30"/>
                        <a:pt x="58" y="1"/>
                        <a:pt x="2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625;p22">
                  <a:extLst>
                    <a:ext uri="{FF2B5EF4-FFF2-40B4-BE49-F238E27FC236}">
                      <a16:creationId xmlns:a16="http://schemas.microsoft.com/office/drawing/2014/main" id="{D313FAF3-5387-5D8C-4C50-A530420C45DF}"/>
                    </a:ext>
                  </a:extLst>
                </p:cNvPr>
                <p:cNvSpPr/>
                <p:nvPr/>
              </p:nvSpPr>
              <p:spPr>
                <a:xfrm>
                  <a:off x="6098884" y="2071955"/>
                  <a:ext cx="334398" cy="681582"/>
                </a:xfrm>
                <a:custGeom>
                  <a:avLst/>
                  <a:gdLst/>
                  <a:ahLst/>
                  <a:cxnLst/>
                  <a:rect l="l" t="t" r="r" b="b"/>
                  <a:pathLst>
                    <a:path w="4786" h="9755" extrusionOk="0">
                      <a:moveTo>
                        <a:pt x="943" y="1"/>
                      </a:moveTo>
                      <a:cubicBezTo>
                        <a:pt x="934" y="1"/>
                        <a:pt x="925" y="4"/>
                        <a:pt x="917" y="10"/>
                      </a:cubicBezTo>
                      <a:cubicBezTo>
                        <a:pt x="757" y="112"/>
                        <a:pt x="1194" y="781"/>
                        <a:pt x="1223" y="839"/>
                      </a:cubicBezTo>
                      <a:cubicBezTo>
                        <a:pt x="1253" y="880"/>
                        <a:pt x="1212" y="921"/>
                        <a:pt x="1179" y="921"/>
                      </a:cubicBezTo>
                      <a:cubicBezTo>
                        <a:pt x="1166" y="921"/>
                        <a:pt x="1154" y="914"/>
                        <a:pt x="1150" y="897"/>
                      </a:cubicBezTo>
                      <a:cubicBezTo>
                        <a:pt x="1123" y="829"/>
                        <a:pt x="752" y="86"/>
                        <a:pt x="573" y="86"/>
                      </a:cubicBezTo>
                      <a:cubicBezTo>
                        <a:pt x="561" y="86"/>
                        <a:pt x="549" y="90"/>
                        <a:pt x="539" y="97"/>
                      </a:cubicBezTo>
                      <a:cubicBezTo>
                        <a:pt x="437" y="155"/>
                        <a:pt x="568" y="301"/>
                        <a:pt x="568" y="301"/>
                      </a:cubicBezTo>
                      <a:cubicBezTo>
                        <a:pt x="568" y="301"/>
                        <a:pt x="1019" y="1043"/>
                        <a:pt x="946" y="1101"/>
                      </a:cubicBezTo>
                      <a:cubicBezTo>
                        <a:pt x="943" y="1103"/>
                        <a:pt x="939" y="1104"/>
                        <a:pt x="935" y="1104"/>
                      </a:cubicBezTo>
                      <a:cubicBezTo>
                        <a:pt x="847" y="1104"/>
                        <a:pt x="579" y="701"/>
                        <a:pt x="510" y="563"/>
                      </a:cubicBezTo>
                      <a:cubicBezTo>
                        <a:pt x="458" y="476"/>
                        <a:pt x="406" y="436"/>
                        <a:pt x="363" y="436"/>
                      </a:cubicBezTo>
                      <a:cubicBezTo>
                        <a:pt x="334" y="436"/>
                        <a:pt x="309" y="455"/>
                        <a:pt x="292" y="490"/>
                      </a:cubicBezTo>
                      <a:cubicBezTo>
                        <a:pt x="277" y="548"/>
                        <a:pt x="510" y="1028"/>
                        <a:pt x="612" y="1174"/>
                      </a:cubicBezTo>
                      <a:cubicBezTo>
                        <a:pt x="690" y="1305"/>
                        <a:pt x="887" y="1637"/>
                        <a:pt x="723" y="1637"/>
                      </a:cubicBezTo>
                      <a:cubicBezTo>
                        <a:pt x="705" y="1637"/>
                        <a:pt x="683" y="1633"/>
                        <a:pt x="655" y="1624"/>
                      </a:cubicBezTo>
                      <a:cubicBezTo>
                        <a:pt x="510" y="1581"/>
                        <a:pt x="379" y="1563"/>
                        <a:pt x="275" y="1563"/>
                      </a:cubicBezTo>
                      <a:cubicBezTo>
                        <a:pt x="172" y="1563"/>
                        <a:pt x="95" y="1581"/>
                        <a:pt x="59" y="1610"/>
                      </a:cubicBezTo>
                      <a:cubicBezTo>
                        <a:pt x="1" y="1653"/>
                        <a:pt x="59" y="1770"/>
                        <a:pt x="146" y="1770"/>
                      </a:cubicBezTo>
                      <a:cubicBezTo>
                        <a:pt x="263" y="1770"/>
                        <a:pt x="350" y="1784"/>
                        <a:pt x="437" y="1799"/>
                      </a:cubicBezTo>
                      <a:cubicBezTo>
                        <a:pt x="510" y="1828"/>
                        <a:pt x="583" y="1857"/>
                        <a:pt x="655" y="1901"/>
                      </a:cubicBezTo>
                      <a:cubicBezTo>
                        <a:pt x="801" y="1988"/>
                        <a:pt x="932" y="2075"/>
                        <a:pt x="1048" y="2206"/>
                      </a:cubicBezTo>
                      <a:lnTo>
                        <a:pt x="1121" y="2264"/>
                      </a:lnTo>
                      <a:cubicBezTo>
                        <a:pt x="1659" y="3224"/>
                        <a:pt x="2793" y="5289"/>
                        <a:pt x="2895" y="5609"/>
                      </a:cubicBezTo>
                      <a:cubicBezTo>
                        <a:pt x="3026" y="6002"/>
                        <a:pt x="1964" y="8271"/>
                        <a:pt x="1964" y="8271"/>
                      </a:cubicBezTo>
                      <a:lnTo>
                        <a:pt x="3419" y="9754"/>
                      </a:lnTo>
                      <a:cubicBezTo>
                        <a:pt x="3419" y="9754"/>
                        <a:pt x="4553" y="6118"/>
                        <a:pt x="4684" y="5769"/>
                      </a:cubicBezTo>
                      <a:cubicBezTo>
                        <a:pt x="4786" y="5464"/>
                        <a:pt x="1790" y="1115"/>
                        <a:pt x="1790" y="1115"/>
                      </a:cubicBezTo>
                      <a:cubicBezTo>
                        <a:pt x="1732" y="912"/>
                        <a:pt x="1659" y="694"/>
                        <a:pt x="1572" y="490"/>
                      </a:cubicBezTo>
                      <a:cubicBezTo>
                        <a:pt x="1434" y="181"/>
                        <a:pt x="1378" y="115"/>
                        <a:pt x="1339" y="115"/>
                      </a:cubicBezTo>
                      <a:cubicBezTo>
                        <a:pt x="1329" y="115"/>
                        <a:pt x="1319" y="120"/>
                        <a:pt x="1310" y="126"/>
                      </a:cubicBezTo>
                      <a:cubicBezTo>
                        <a:pt x="1201" y="195"/>
                        <a:pt x="1552" y="774"/>
                        <a:pt x="1464" y="774"/>
                      </a:cubicBezTo>
                      <a:cubicBezTo>
                        <a:pt x="1459" y="774"/>
                        <a:pt x="1451" y="772"/>
                        <a:pt x="1441" y="766"/>
                      </a:cubicBezTo>
                      <a:cubicBezTo>
                        <a:pt x="1291" y="684"/>
                        <a:pt x="1077" y="1"/>
                        <a:pt x="943" y="1"/>
                      </a:cubicBezTo>
                      <a:close/>
                    </a:path>
                  </a:pathLst>
                </a:custGeom>
                <a:solidFill>
                  <a:srgbClr val="66B0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626;p22">
                  <a:extLst>
                    <a:ext uri="{FF2B5EF4-FFF2-40B4-BE49-F238E27FC236}">
                      <a16:creationId xmlns:a16="http://schemas.microsoft.com/office/drawing/2014/main" id="{B39DA6CD-F7A5-5AD3-A373-D1437A5F87C6}"/>
                    </a:ext>
                  </a:extLst>
                </p:cNvPr>
                <p:cNvSpPr/>
                <p:nvPr/>
              </p:nvSpPr>
              <p:spPr>
                <a:xfrm>
                  <a:off x="5884525" y="4315322"/>
                  <a:ext cx="198221" cy="86499"/>
                </a:xfrm>
                <a:custGeom>
                  <a:avLst/>
                  <a:gdLst/>
                  <a:ahLst/>
                  <a:cxnLst/>
                  <a:rect l="l" t="t" r="r" b="b"/>
                  <a:pathLst>
                    <a:path w="2837" h="1238" extrusionOk="0">
                      <a:moveTo>
                        <a:pt x="1309" y="1"/>
                      </a:moveTo>
                      <a:lnTo>
                        <a:pt x="1295" y="815"/>
                      </a:lnTo>
                      <a:cubicBezTo>
                        <a:pt x="1295" y="815"/>
                        <a:pt x="0" y="1091"/>
                        <a:pt x="335" y="1179"/>
                      </a:cubicBezTo>
                      <a:cubicBezTo>
                        <a:pt x="464" y="1224"/>
                        <a:pt x="870" y="1237"/>
                        <a:pt x="1318" y="1237"/>
                      </a:cubicBezTo>
                      <a:cubicBezTo>
                        <a:pt x="1882" y="1237"/>
                        <a:pt x="2514" y="1216"/>
                        <a:pt x="2749" y="1208"/>
                      </a:cubicBezTo>
                      <a:lnTo>
                        <a:pt x="2836" y="1208"/>
                      </a:lnTo>
                      <a:lnTo>
                        <a:pt x="2836" y="15"/>
                      </a:lnTo>
                      <a:lnTo>
                        <a:pt x="1309" y="1"/>
                      </a:lnTo>
                      <a:close/>
                    </a:path>
                  </a:pathLst>
                </a:custGeom>
                <a:solidFill>
                  <a:srgbClr val="7157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627;p22">
                  <a:extLst>
                    <a:ext uri="{FF2B5EF4-FFF2-40B4-BE49-F238E27FC236}">
                      <a16:creationId xmlns:a16="http://schemas.microsoft.com/office/drawing/2014/main" id="{2E8DF4A9-8A44-C16C-ABFD-1B2ADD52C04B}"/>
                    </a:ext>
                  </a:extLst>
                </p:cNvPr>
                <p:cNvSpPr/>
                <p:nvPr/>
              </p:nvSpPr>
              <p:spPr>
                <a:xfrm>
                  <a:off x="6070447" y="4324475"/>
                  <a:ext cx="2096" cy="42760"/>
                </a:xfrm>
                <a:custGeom>
                  <a:avLst/>
                  <a:gdLst/>
                  <a:ahLst/>
                  <a:cxnLst/>
                  <a:rect l="l" t="t" r="r" b="b"/>
                  <a:pathLst>
                    <a:path w="30" h="612" extrusionOk="0">
                      <a:moveTo>
                        <a:pt x="15" y="1"/>
                      </a:moveTo>
                      <a:cubicBezTo>
                        <a:pt x="15" y="88"/>
                        <a:pt x="1" y="204"/>
                        <a:pt x="15" y="306"/>
                      </a:cubicBezTo>
                      <a:cubicBezTo>
                        <a:pt x="15" y="422"/>
                        <a:pt x="15" y="510"/>
                        <a:pt x="30" y="611"/>
                      </a:cubicBezTo>
                      <a:lnTo>
                        <a:pt x="30" y="306"/>
                      </a:lnTo>
                      <a:cubicBezTo>
                        <a:pt x="30" y="204"/>
                        <a:pt x="30" y="102"/>
                        <a:pt x="15" y="1"/>
                      </a:cubicBezTo>
                      <a:close/>
                    </a:path>
                  </a:pathLst>
                </a:custGeom>
                <a:solidFill>
                  <a:srgbClr val="AB9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628;p22">
                  <a:extLst>
                    <a:ext uri="{FF2B5EF4-FFF2-40B4-BE49-F238E27FC236}">
                      <a16:creationId xmlns:a16="http://schemas.microsoft.com/office/drawing/2014/main" id="{37BF4E4D-B640-B319-3A63-A79F18CE2EF3}"/>
                    </a:ext>
                  </a:extLst>
                </p:cNvPr>
                <p:cNvSpPr/>
                <p:nvPr/>
              </p:nvSpPr>
              <p:spPr>
                <a:xfrm>
                  <a:off x="6138570" y="4308196"/>
                  <a:ext cx="200247" cy="85661"/>
                </a:xfrm>
                <a:custGeom>
                  <a:avLst/>
                  <a:gdLst/>
                  <a:ahLst/>
                  <a:cxnLst/>
                  <a:rect l="l" t="t" r="r" b="b"/>
                  <a:pathLst>
                    <a:path w="2866" h="1226" extrusionOk="0">
                      <a:moveTo>
                        <a:pt x="1324" y="1"/>
                      </a:moveTo>
                      <a:lnTo>
                        <a:pt x="1309" y="815"/>
                      </a:lnTo>
                      <a:cubicBezTo>
                        <a:pt x="1309" y="815"/>
                        <a:pt x="0" y="1106"/>
                        <a:pt x="349" y="1179"/>
                      </a:cubicBezTo>
                      <a:cubicBezTo>
                        <a:pt x="468" y="1215"/>
                        <a:pt x="825" y="1226"/>
                        <a:pt x="1233" y="1226"/>
                      </a:cubicBezTo>
                      <a:cubicBezTo>
                        <a:pt x="1824" y="1226"/>
                        <a:pt x="2523" y="1202"/>
                        <a:pt x="2763" y="1193"/>
                      </a:cubicBezTo>
                      <a:lnTo>
                        <a:pt x="2865" y="1193"/>
                      </a:lnTo>
                      <a:lnTo>
                        <a:pt x="2865" y="15"/>
                      </a:lnTo>
                      <a:lnTo>
                        <a:pt x="1324" y="1"/>
                      </a:lnTo>
                      <a:close/>
                    </a:path>
                  </a:pathLst>
                </a:custGeom>
                <a:solidFill>
                  <a:srgbClr val="7157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629;p22">
                  <a:extLst>
                    <a:ext uri="{FF2B5EF4-FFF2-40B4-BE49-F238E27FC236}">
                      <a16:creationId xmlns:a16="http://schemas.microsoft.com/office/drawing/2014/main" id="{4E32111C-F044-F352-9F22-B0BBE45ABE08}"/>
                    </a:ext>
                  </a:extLst>
                </p:cNvPr>
                <p:cNvSpPr/>
                <p:nvPr/>
              </p:nvSpPr>
              <p:spPr>
                <a:xfrm>
                  <a:off x="6325540" y="4316370"/>
                  <a:ext cx="1048" cy="43739"/>
                </a:xfrm>
                <a:custGeom>
                  <a:avLst/>
                  <a:gdLst/>
                  <a:ahLst/>
                  <a:cxnLst/>
                  <a:rect l="l" t="t" r="r" b="b"/>
                  <a:pathLst>
                    <a:path w="15" h="626" extrusionOk="0">
                      <a:moveTo>
                        <a:pt x="0" y="0"/>
                      </a:moveTo>
                      <a:lnTo>
                        <a:pt x="0" y="320"/>
                      </a:lnTo>
                      <a:cubicBezTo>
                        <a:pt x="0" y="422"/>
                        <a:pt x="0" y="509"/>
                        <a:pt x="15" y="626"/>
                      </a:cubicBezTo>
                      <a:lnTo>
                        <a:pt x="15" y="320"/>
                      </a:lnTo>
                      <a:cubicBezTo>
                        <a:pt x="15" y="204"/>
                        <a:pt x="15" y="117"/>
                        <a:pt x="0" y="0"/>
                      </a:cubicBezTo>
                      <a:close/>
                    </a:path>
                  </a:pathLst>
                </a:custGeom>
                <a:solidFill>
                  <a:srgbClr val="AB9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630;p22">
                  <a:extLst>
                    <a:ext uri="{FF2B5EF4-FFF2-40B4-BE49-F238E27FC236}">
                      <a16:creationId xmlns:a16="http://schemas.microsoft.com/office/drawing/2014/main" id="{9E8E6593-83B5-8453-7B4D-DAC05FCD99E9}"/>
                    </a:ext>
                  </a:extLst>
                </p:cNvPr>
                <p:cNvSpPr/>
                <p:nvPr/>
              </p:nvSpPr>
              <p:spPr>
                <a:xfrm>
                  <a:off x="6089801" y="2466927"/>
                  <a:ext cx="153504" cy="313018"/>
                </a:xfrm>
                <a:custGeom>
                  <a:avLst/>
                  <a:gdLst/>
                  <a:ahLst/>
                  <a:cxnLst/>
                  <a:rect l="l" t="t" r="r" b="b"/>
                  <a:pathLst>
                    <a:path w="2197" h="4480" extrusionOk="0">
                      <a:moveTo>
                        <a:pt x="1033" y="0"/>
                      </a:moveTo>
                      <a:lnTo>
                        <a:pt x="29" y="509"/>
                      </a:lnTo>
                      <a:cubicBezTo>
                        <a:pt x="29" y="509"/>
                        <a:pt x="0" y="1818"/>
                        <a:pt x="29" y="2400"/>
                      </a:cubicBezTo>
                      <a:cubicBezTo>
                        <a:pt x="44" y="2734"/>
                        <a:pt x="305" y="3011"/>
                        <a:pt x="625" y="3040"/>
                      </a:cubicBezTo>
                      <a:cubicBezTo>
                        <a:pt x="625" y="3040"/>
                        <a:pt x="655" y="3403"/>
                        <a:pt x="669" y="3752"/>
                      </a:cubicBezTo>
                      <a:cubicBezTo>
                        <a:pt x="684" y="4160"/>
                        <a:pt x="1033" y="4480"/>
                        <a:pt x="1454" y="4480"/>
                      </a:cubicBezTo>
                      <a:cubicBezTo>
                        <a:pt x="1862" y="4465"/>
                        <a:pt x="2196" y="4116"/>
                        <a:pt x="2182" y="3694"/>
                      </a:cubicBezTo>
                      <a:lnTo>
                        <a:pt x="2138" y="873"/>
                      </a:lnTo>
                      <a:lnTo>
                        <a:pt x="1033" y="0"/>
                      </a:lnTo>
                      <a:close/>
                    </a:path>
                  </a:pathLst>
                </a:custGeom>
                <a:solidFill>
                  <a:srgbClr val="66B0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631;p22">
                  <a:extLst>
                    <a:ext uri="{FF2B5EF4-FFF2-40B4-BE49-F238E27FC236}">
                      <a16:creationId xmlns:a16="http://schemas.microsoft.com/office/drawing/2014/main" id="{C24642A7-B7A8-65B8-F704-B26DF07FE486}"/>
                    </a:ext>
                  </a:extLst>
                </p:cNvPr>
                <p:cNvSpPr/>
                <p:nvPr/>
              </p:nvSpPr>
              <p:spPr>
                <a:xfrm>
                  <a:off x="6132421" y="2581722"/>
                  <a:ext cx="16350" cy="26900"/>
                </a:xfrm>
                <a:custGeom>
                  <a:avLst/>
                  <a:gdLst/>
                  <a:ahLst/>
                  <a:cxnLst/>
                  <a:rect l="l" t="t" r="r" b="b"/>
                  <a:pathLst>
                    <a:path w="234" h="385" extrusionOk="0">
                      <a:moveTo>
                        <a:pt x="132" y="1"/>
                      </a:moveTo>
                      <a:cubicBezTo>
                        <a:pt x="117" y="1"/>
                        <a:pt x="117" y="15"/>
                        <a:pt x="117" y="15"/>
                      </a:cubicBezTo>
                      <a:lnTo>
                        <a:pt x="117" y="30"/>
                      </a:lnTo>
                      <a:cubicBezTo>
                        <a:pt x="117" y="30"/>
                        <a:pt x="117" y="15"/>
                        <a:pt x="132" y="15"/>
                      </a:cubicBezTo>
                      <a:cubicBezTo>
                        <a:pt x="141" y="6"/>
                        <a:pt x="150" y="3"/>
                        <a:pt x="163" y="1"/>
                      </a:cubicBezTo>
                      <a:lnTo>
                        <a:pt x="163" y="1"/>
                      </a:lnTo>
                      <a:cubicBezTo>
                        <a:pt x="205" y="16"/>
                        <a:pt x="219" y="59"/>
                        <a:pt x="219" y="88"/>
                      </a:cubicBezTo>
                      <a:lnTo>
                        <a:pt x="219" y="73"/>
                      </a:lnTo>
                      <a:cubicBezTo>
                        <a:pt x="219" y="30"/>
                        <a:pt x="204" y="15"/>
                        <a:pt x="190" y="1"/>
                      </a:cubicBezTo>
                      <a:cubicBezTo>
                        <a:pt x="179" y="1"/>
                        <a:pt x="170" y="1"/>
                        <a:pt x="163" y="1"/>
                      </a:cubicBezTo>
                      <a:lnTo>
                        <a:pt x="163" y="1"/>
                      </a:lnTo>
                      <a:cubicBezTo>
                        <a:pt x="162" y="1"/>
                        <a:pt x="162" y="1"/>
                        <a:pt x="161" y="1"/>
                      </a:cubicBezTo>
                      <a:close/>
                      <a:moveTo>
                        <a:pt x="219" y="88"/>
                      </a:moveTo>
                      <a:lnTo>
                        <a:pt x="219" y="175"/>
                      </a:lnTo>
                      <a:cubicBezTo>
                        <a:pt x="219" y="196"/>
                        <a:pt x="219" y="212"/>
                        <a:pt x="218" y="223"/>
                      </a:cubicBezTo>
                      <a:lnTo>
                        <a:pt x="218" y="223"/>
                      </a:lnTo>
                      <a:cubicBezTo>
                        <a:pt x="219" y="221"/>
                        <a:pt x="219" y="220"/>
                        <a:pt x="219" y="219"/>
                      </a:cubicBezTo>
                      <a:cubicBezTo>
                        <a:pt x="234" y="175"/>
                        <a:pt x="234" y="131"/>
                        <a:pt x="219" y="88"/>
                      </a:cubicBezTo>
                      <a:close/>
                      <a:moveTo>
                        <a:pt x="218" y="223"/>
                      </a:moveTo>
                      <a:cubicBezTo>
                        <a:pt x="217" y="230"/>
                        <a:pt x="215" y="237"/>
                        <a:pt x="214" y="244"/>
                      </a:cubicBezTo>
                      <a:lnTo>
                        <a:pt x="214" y="244"/>
                      </a:lnTo>
                      <a:cubicBezTo>
                        <a:pt x="216" y="240"/>
                        <a:pt x="218" y="234"/>
                        <a:pt x="218" y="223"/>
                      </a:cubicBezTo>
                      <a:close/>
                      <a:moveTo>
                        <a:pt x="214" y="244"/>
                      </a:moveTo>
                      <a:lnTo>
                        <a:pt x="214" y="244"/>
                      </a:lnTo>
                      <a:cubicBezTo>
                        <a:pt x="211" y="247"/>
                        <a:pt x="209" y="248"/>
                        <a:pt x="204" y="248"/>
                      </a:cubicBezTo>
                      <a:cubicBezTo>
                        <a:pt x="190" y="321"/>
                        <a:pt x="132" y="379"/>
                        <a:pt x="74" y="379"/>
                      </a:cubicBezTo>
                      <a:cubicBezTo>
                        <a:pt x="139" y="379"/>
                        <a:pt x="193" y="319"/>
                        <a:pt x="214" y="244"/>
                      </a:cubicBezTo>
                      <a:close/>
                      <a:moveTo>
                        <a:pt x="1" y="350"/>
                      </a:moveTo>
                      <a:lnTo>
                        <a:pt x="1" y="364"/>
                      </a:lnTo>
                      <a:cubicBezTo>
                        <a:pt x="11" y="374"/>
                        <a:pt x="29" y="385"/>
                        <a:pt x="48" y="385"/>
                      </a:cubicBezTo>
                      <a:cubicBezTo>
                        <a:pt x="57" y="385"/>
                        <a:pt x="65" y="383"/>
                        <a:pt x="74" y="379"/>
                      </a:cubicBezTo>
                      <a:cubicBezTo>
                        <a:pt x="59" y="379"/>
                        <a:pt x="45" y="379"/>
                        <a:pt x="15" y="364"/>
                      </a:cubicBezTo>
                      <a:lnTo>
                        <a:pt x="1" y="350"/>
                      </a:lnTo>
                      <a:close/>
                    </a:path>
                  </a:pathLst>
                </a:custGeom>
                <a:solidFill>
                  <a:srgbClr val="007B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632;p22">
                  <a:extLst>
                    <a:ext uri="{FF2B5EF4-FFF2-40B4-BE49-F238E27FC236}">
                      <a16:creationId xmlns:a16="http://schemas.microsoft.com/office/drawing/2014/main" id="{DA56F971-C583-46B4-67B4-55EB3EB5A652}"/>
                    </a:ext>
                  </a:extLst>
                </p:cNvPr>
                <p:cNvSpPr/>
                <p:nvPr/>
              </p:nvSpPr>
              <p:spPr>
                <a:xfrm>
                  <a:off x="5823529" y="2184235"/>
                  <a:ext cx="278502" cy="681093"/>
                </a:xfrm>
                <a:custGeom>
                  <a:avLst/>
                  <a:gdLst/>
                  <a:ahLst/>
                  <a:cxnLst/>
                  <a:rect l="l" t="t" r="r" b="b"/>
                  <a:pathLst>
                    <a:path w="3986" h="9748" extrusionOk="0">
                      <a:moveTo>
                        <a:pt x="1279" y="0"/>
                      </a:moveTo>
                      <a:cubicBezTo>
                        <a:pt x="1113" y="0"/>
                        <a:pt x="1004" y="878"/>
                        <a:pt x="989" y="963"/>
                      </a:cubicBezTo>
                      <a:cubicBezTo>
                        <a:pt x="989" y="986"/>
                        <a:pt x="971" y="995"/>
                        <a:pt x="950" y="995"/>
                      </a:cubicBezTo>
                      <a:cubicBezTo>
                        <a:pt x="920" y="995"/>
                        <a:pt x="885" y="974"/>
                        <a:pt x="902" y="948"/>
                      </a:cubicBezTo>
                      <a:cubicBezTo>
                        <a:pt x="917" y="890"/>
                        <a:pt x="1077" y="90"/>
                        <a:pt x="902" y="32"/>
                      </a:cubicBezTo>
                      <a:cubicBezTo>
                        <a:pt x="900" y="31"/>
                        <a:pt x="897" y="31"/>
                        <a:pt x="895" y="31"/>
                      </a:cubicBezTo>
                      <a:cubicBezTo>
                        <a:pt x="758" y="31"/>
                        <a:pt x="784" y="805"/>
                        <a:pt x="655" y="919"/>
                      </a:cubicBezTo>
                      <a:cubicBezTo>
                        <a:pt x="645" y="932"/>
                        <a:pt x="636" y="938"/>
                        <a:pt x="630" y="938"/>
                      </a:cubicBezTo>
                      <a:cubicBezTo>
                        <a:pt x="565" y="938"/>
                        <a:pt x="686" y="320"/>
                        <a:pt x="553" y="294"/>
                      </a:cubicBezTo>
                      <a:cubicBezTo>
                        <a:pt x="542" y="288"/>
                        <a:pt x="531" y="283"/>
                        <a:pt x="521" y="283"/>
                      </a:cubicBezTo>
                      <a:cubicBezTo>
                        <a:pt x="483" y="283"/>
                        <a:pt x="457" y="358"/>
                        <a:pt x="422" y="730"/>
                      </a:cubicBezTo>
                      <a:cubicBezTo>
                        <a:pt x="422" y="1166"/>
                        <a:pt x="437" y="1603"/>
                        <a:pt x="480" y="2039"/>
                      </a:cubicBezTo>
                      <a:cubicBezTo>
                        <a:pt x="350" y="2999"/>
                        <a:pt x="0" y="6257"/>
                        <a:pt x="350" y="6780"/>
                      </a:cubicBezTo>
                      <a:cubicBezTo>
                        <a:pt x="1208" y="8031"/>
                        <a:pt x="3084" y="9747"/>
                        <a:pt x="3084" y="9747"/>
                      </a:cubicBezTo>
                      <a:lnTo>
                        <a:pt x="3986" y="8031"/>
                      </a:lnTo>
                      <a:lnTo>
                        <a:pt x="1775" y="5995"/>
                      </a:lnTo>
                      <a:cubicBezTo>
                        <a:pt x="1659" y="5631"/>
                        <a:pt x="1571" y="3101"/>
                        <a:pt x="1557" y="2126"/>
                      </a:cubicBezTo>
                      <a:cubicBezTo>
                        <a:pt x="1629" y="1981"/>
                        <a:pt x="1702" y="1850"/>
                        <a:pt x="1804" y="1719"/>
                      </a:cubicBezTo>
                      <a:cubicBezTo>
                        <a:pt x="1862" y="1646"/>
                        <a:pt x="1920" y="1603"/>
                        <a:pt x="1993" y="1559"/>
                      </a:cubicBezTo>
                      <a:cubicBezTo>
                        <a:pt x="2066" y="1501"/>
                        <a:pt x="2153" y="1457"/>
                        <a:pt x="2255" y="1414"/>
                      </a:cubicBezTo>
                      <a:cubicBezTo>
                        <a:pt x="2313" y="1399"/>
                        <a:pt x="2357" y="1355"/>
                        <a:pt x="2328" y="1312"/>
                      </a:cubicBezTo>
                      <a:cubicBezTo>
                        <a:pt x="2328" y="1268"/>
                        <a:pt x="2313" y="1254"/>
                        <a:pt x="2284" y="1239"/>
                      </a:cubicBezTo>
                      <a:cubicBezTo>
                        <a:pt x="2269" y="1230"/>
                        <a:pt x="2246" y="1225"/>
                        <a:pt x="2217" y="1225"/>
                      </a:cubicBezTo>
                      <a:cubicBezTo>
                        <a:pt x="2105" y="1225"/>
                        <a:pt x="1902" y="1295"/>
                        <a:pt x="1717" y="1457"/>
                      </a:cubicBezTo>
                      <a:cubicBezTo>
                        <a:pt x="1678" y="1488"/>
                        <a:pt x="1649" y="1502"/>
                        <a:pt x="1626" y="1502"/>
                      </a:cubicBezTo>
                      <a:cubicBezTo>
                        <a:pt x="1511" y="1502"/>
                        <a:pt x="1576" y="1155"/>
                        <a:pt x="1600" y="1021"/>
                      </a:cubicBezTo>
                      <a:cubicBezTo>
                        <a:pt x="1644" y="846"/>
                        <a:pt x="1717" y="323"/>
                        <a:pt x="1659" y="265"/>
                      </a:cubicBezTo>
                      <a:cubicBezTo>
                        <a:pt x="1638" y="244"/>
                        <a:pt x="1616" y="234"/>
                        <a:pt x="1594" y="234"/>
                      </a:cubicBezTo>
                      <a:cubicBezTo>
                        <a:pt x="1542" y="234"/>
                        <a:pt x="1494" y="296"/>
                        <a:pt x="1484" y="410"/>
                      </a:cubicBezTo>
                      <a:cubicBezTo>
                        <a:pt x="1456" y="580"/>
                        <a:pt x="1345" y="1066"/>
                        <a:pt x="1245" y="1066"/>
                      </a:cubicBezTo>
                      <a:cubicBezTo>
                        <a:pt x="1242" y="1066"/>
                        <a:pt x="1240" y="1065"/>
                        <a:pt x="1237" y="1065"/>
                      </a:cubicBezTo>
                      <a:cubicBezTo>
                        <a:pt x="1149" y="1050"/>
                        <a:pt x="1339" y="192"/>
                        <a:pt x="1339" y="192"/>
                      </a:cubicBezTo>
                      <a:cubicBezTo>
                        <a:pt x="1339" y="192"/>
                        <a:pt x="1411" y="17"/>
                        <a:pt x="1295" y="3"/>
                      </a:cubicBezTo>
                      <a:cubicBezTo>
                        <a:pt x="1290" y="1"/>
                        <a:pt x="1284" y="0"/>
                        <a:pt x="1279" y="0"/>
                      </a:cubicBezTo>
                      <a:close/>
                    </a:path>
                  </a:pathLst>
                </a:custGeom>
                <a:solidFill>
                  <a:srgbClr val="66B0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633;p22">
                  <a:extLst>
                    <a:ext uri="{FF2B5EF4-FFF2-40B4-BE49-F238E27FC236}">
                      <a16:creationId xmlns:a16="http://schemas.microsoft.com/office/drawing/2014/main" id="{C61095EC-09F2-3465-988E-71AC219ECF08}"/>
                    </a:ext>
                  </a:extLst>
                </p:cNvPr>
                <p:cNvSpPr/>
                <p:nvPr/>
              </p:nvSpPr>
              <p:spPr>
                <a:xfrm>
                  <a:off x="5900734" y="2562439"/>
                  <a:ext cx="477701" cy="633162"/>
                </a:xfrm>
                <a:custGeom>
                  <a:avLst/>
                  <a:gdLst/>
                  <a:ahLst/>
                  <a:cxnLst/>
                  <a:rect l="l" t="t" r="r" b="b"/>
                  <a:pathLst>
                    <a:path w="6837" h="9062" extrusionOk="0">
                      <a:moveTo>
                        <a:pt x="1368" y="1091"/>
                      </a:moveTo>
                      <a:cubicBezTo>
                        <a:pt x="1368" y="1091"/>
                        <a:pt x="1368" y="1091"/>
                        <a:pt x="1368" y="1091"/>
                      </a:cubicBezTo>
                      <a:lnTo>
                        <a:pt x="1368" y="1091"/>
                      </a:lnTo>
                      <a:lnTo>
                        <a:pt x="1368" y="1091"/>
                      </a:lnTo>
                      <a:close/>
                      <a:moveTo>
                        <a:pt x="5237" y="0"/>
                      </a:moveTo>
                      <a:lnTo>
                        <a:pt x="4771" y="2109"/>
                      </a:lnTo>
                      <a:cubicBezTo>
                        <a:pt x="4702" y="2107"/>
                        <a:pt x="4632" y="2106"/>
                        <a:pt x="4563" y="2106"/>
                      </a:cubicBezTo>
                      <a:cubicBezTo>
                        <a:pt x="4185" y="2106"/>
                        <a:pt x="3817" y="2142"/>
                        <a:pt x="3448" y="2240"/>
                      </a:cubicBezTo>
                      <a:cubicBezTo>
                        <a:pt x="3362" y="2260"/>
                        <a:pt x="3274" y="2271"/>
                        <a:pt x="3187" y="2271"/>
                      </a:cubicBezTo>
                      <a:cubicBezTo>
                        <a:pt x="2901" y="2271"/>
                        <a:pt x="2615" y="2164"/>
                        <a:pt x="2415" y="1964"/>
                      </a:cubicBezTo>
                      <a:cubicBezTo>
                        <a:pt x="2056" y="1662"/>
                        <a:pt x="1371" y="1105"/>
                        <a:pt x="1368" y="1091"/>
                      </a:cubicBezTo>
                      <a:lnTo>
                        <a:pt x="1368" y="1091"/>
                      </a:lnTo>
                      <a:lnTo>
                        <a:pt x="1" y="2764"/>
                      </a:lnTo>
                      <a:lnTo>
                        <a:pt x="1819" y="4349"/>
                      </a:lnTo>
                      <a:cubicBezTo>
                        <a:pt x="1819" y="4349"/>
                        <a:pt x="2953" y="6240"/>
                        <a:pt x="2837" y="6458"/>
                      </a:cubicBezTo>
                      <a:cubicBezTo>
                        <a:pt x="2735" y="6676"/>
                        <a:pt x="2328" y="8930"/>
                        <a:pt x="2328" y="8930"/>
                      </a:cubicBezTo>
                      <a:lnTo>
                        <a:pt x="6778" y="9061"/>
                      </a:lnTo>
                      <a:cubicBezTo>
                        <a:pt x="6778" y="9061"/>
                        <a:pt x="6313" y="6400"/>
                        <a:pt x="6182" y="5934"/>
                      </a:cubicBezTo>
                      <a:cubicBezTo>
                        <a:pt x="6080" y="5614"/>
                        <a:pt x="6138" y="4378"/>
                        <a:pt x="6182" y="3549"/>
                      </a:cubicBezTo>
                      <a:lnTo>
                        <a:pt x="6837" y="844"/>
                      </a:lnTo>
                      <a:lnTo>
                        <a:pt x="5237" y="0"/>
                      </a:lnTo>
                      <a:close/>
                    </a:path>
                  </a:pathLst>
                </a:custGeom>
                <a:solidFill>
                  <a:srgbClr val="AB9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634;p22">
                  <a:extLst>
                    <a:ext uri="{FF2B5EF4-FFF2-40B4-BE49-F238E27FC236}">
                      <a16:creationId xmlns:a16="http://schemas.microsoft.com/office/drawing/2014/main" id="{94519A17-C9EF-4273-14AD-DF5D906CC510}"/>
                    </a:ext>
                  </a:extLst>
                </p:cNvPr>
                <p:cNvSpPr/>
                <p:nvPr/>
              </p:nvSpPr>
              <p:spPr>
                <a:xfrm>
                  <a:off x="6174133" y="3343439"/>
                  <a:ext cx="101661" cy="21799"/>
                </a:xfrm>
                <a:custGeom>
                  <a:avLst/>
                  <a:gdLst/>
                  <a:ahLst/>
                  <a:cxnLst/>
                  <a:rect l="l" t="t" r="r" b="b"/>
                  <a:pathLst>
                    <a:path w="1455" h="312" extrusionOk="0">
                      <a:moveTo>
                        <a:pt x="1433" y="0"/>
                      </a:moveTo>
                      <a:cubicBezTo>
                        <a:pt x="1356" y="0"/>
                        <a:pt x="1073" y="66"/>
                        <a:pt x="727" y="152"/>
                      </a:cubicBezTo>
                      <a:cubicBezTo>
                        <a:pt x="335" y="254"/>
                        <a:pt x="0" y="312"/>
                        <a:pt x="0" y="312"/>
                      </a:cubicBezTo>
                      <a:cubicBezTo>
                        <a:pt x="73" y="312"/>
                        <a:pt x="146" y="312"/>
                        <a:pt x="218" y="297"/>
                      </a:cubicBezTo>
                      <a:cubicBezTo>
                        <a:pt x="349" y="283"/>
                        <a:pt x="538" y="254"/>
                        <a:pt x="756" y="210"/>
                      </a:cubicBezTo>
                      <a:cubicBezTo>
                        <a:pt x="946" y="167"/>
                        <a:pt x="1135" y="108"/>
                        <a:pt x="1266" y="79"/>
                      </a:cubicBezTo>
                      <a:cubicBezTo>
                        <a:pt x="1338" y="50"/>
                        <a:pt x="1411" y="36"/>
                        <a:pt x="1455" y="7"/>
                      </a:cubicBezTo>
                      <a:cubicBezTo>
                        <a:pt x="1455" y="2"/>
                        <a:pt x="1447" y="0"/>
                        <a:pt x="1433" y="0"/>
                      </a:cubicBezTo>
                      <a:close/>
                    </a:path>
                  </a:pathLst>
                </a:custGeom>
                <a:solidFill>
                  <a:srgbClr val="AB9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635;p22">
                  <a:extLst>
                    <a:ext uri="{FF2B5EF4-FFF2-40B4-BE49-F238E27FC236}">
                      <a16:creationId xmlns:a16="http://schemas.microsoft.com/office/drawing/2014/main" id="{03DBC965-B21B-4A2C-E48A-F3975918BE33}"/>
                    </a:ext>
                  </a:extLst>
                </p:cNvPr>
                <p:cNvSpPr/>
                <p:nvPr/>
              </p:nvSpPr>
              <p:spPr>
                <a:xfrm>
                  <a:off x="6218850" y="3355037"/>
                  <a:ext cx="19354" cy="958337"/>
                </a:xfrm>
                <a:custGeom>
                  <a:avLst/>
                  <a:gdLst/>
                  <a:ahLst/>
                  <a:cxnLst/>
                  <a:rect l="l" t="t" r="r" b="b"/>
                  <a:pathLst>
                    <a:path w="277" h="13716" extrusionOk="0">
                      <a:moveTo>
                        <a:pt x="262" y="1"/>
                      </a:moveTo>
                      <a:cubicBezTo>
                        <a:pt x="233" y="1"/>
                        <a:pt x="175" y="3069"/>
                        <a:pt x="116" y="6851"/>
                      </a:cubicBezTo>
                      <a:cubicBezTo>
                        <a:pt x="44" y="10632"/>
                        <a:pt x="0" y="13716"/>
                        <a:pt x="15" y="13716"/>
                      </a:cubicBezTo>
                      <a:cubicBezTo>
                        <a:pt x="44" y="13716"/>
                        <a:pt x="87" y="10632"/>
                        <a:pt x="160" y="6851"/>
                      </a:cubicBezTo>
                      <a:cubicBezTo>
                        <a:pt x="218" y="3069"/>
                        <a:pt x="276" y="1"/>
                        <a:pt x="262" y="1"/>
                      </a:cubicBezTo>
                      <a:close/>
                    </a:path>
                  </a:pathLst>
                </a:custGeom>
                <a:solidFill>
                  <a:srgbClr val="AB9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636;p22">
                  <a:extLst>
                    <a:ext uri="{FF2B5EF4-FFF2-40B4-BE49-F238E27FC236}">
                      <a16:creationId xmlns:a16="http://schemas.microsoft.com/office/drawing/2014/main" id="{86E82E43-4D6B-5050-B63C-22E84FAC9C85}"/>
                    </a:ext>
                  </a:extLst>
                </p:cNvPr>
                <p:cNvSpPr/>
                <p:nvPr/>
              </p:nvSpPr>
              <p:spPr>
                <a:xfrm>
                  <a:off x="5902761" y="2709793"/>
                  <a:ext cx="486854" cy="1644251"/>
                </a:xfrm>
                <a:custGeom>
                  <a:avLst/>
                  <a:gdLst/>
                  <a:ahLst/>
                  <a:cxnLst/>
                  <a:rect l="l" t="t" r="r" b="b"/>
                  <a:pathLst>
                    <a:path w="6968" h="23533" extrusionOk="0">
                      <a:moveTo>
                        <a:pt x="5266" y="0"/>
                      </a:moveTo>
                      <a:cubicBezTo>
                        <a:pt x="5266" y="0"/>
                        <a:pt x="5234" y="19"/>
                        <a:pt x="5083" y="19"/>
                      </a:cubicBezTo>
                      <a:cubicBezTo>
                        <a:pt x="5007" y="19"/>
                        <a:pt x="4902" y="15"/>
                        <a:pt x="4757" y="0"/>
                      </a:cubicBezTo>
                      <a:lnTo>
                        <a:pt x="4757" y="0"/>
                      </a:lnTo>
                      <a:lnTo>
                        <a:pt x="4902" y="4552"/>
                      </a:lnTo>
                      <a:lnTo>
                        <a:pt x="4422" y="4552"/>
                      </a:lnTo>
                      <a:lnTo>
                        <a:pt x="3288" y="146"/>
                      </a:lnTo>
                      <a:lnTo>
                        <a:pt x="2779" y="102"/>
                      </a:lnTo>
                      <a:lnTo>
                        <a:pt x="4073" y="4567"/>
                      </a:lnTo>
                      <a:lnTo>
                        <a:pt x="3157" y="6850"/>
                      </a:lnTo>
                      <a:lnTo>
                        <a:pt x="2255" y="6836"/>
                      </a:lnTo>
                      <a:lnTo>
                        <a:pt x="1" y="14239"/>
                      </a:lnTo>
                      <a:lnTo>
                        <a:pt x="699" y="23503"/>
                      </a:lnTo>
                      <a:lnTo>
                        <a:pt x="3113" y="23532"/>
                      </a:lnTo>
                      <a:lnTo>
                        <a:pt x="2750" y="14544"/>
                      </a:lnTo>
                      <a:lnTo>
                        <a:pt x="4466" y="9294"/>
                      </a:lnTo>
                      <a:lnTo>
                        <a:pt x="4204" y="23343"/>
                      </a:lnTo>
                      <a:lnTo>
                        <a:pt x="6560" y="23387"/>
                      </a:lnTo>
                      <a:lnTo>
                        <a:pt x="6822" y="10166"/>
                      </a:lnTo>
                      <a:cubicBezTo>
                        <a:pt x="6851" y="9803"/>
                        <a:pt x="6968" y="8959"/>
                        <a:pt x="6924" y="8596"/>
                      </a:cubicBezTo>
                      <a:lnTo>
                        <a:pt x="6720" y="6952"/>
                      </a:lnTo>
                      <a:lnTo>
                        <a:pt x="6168" y="6923"/>
                      </a:lnTo>
                      <a:lnTo>
                        <a:pt x="5266" y="4552"/>
                      </a:lnTo>
                      <a:lnTo>
                        <a:pt x="5266" y="0"/>
                      </a:lnTo>
                      <a:close/>
                    </a:path>
                  </a:pathLst>
                </a:custGeom>
                <a:solidFill>
                  <a:srgbClr val="48BA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637;p22">
                  <a:extLst>
                    <a:ext uri="{FF2B5EF4-FFF2-40B4-BE49-F238E27FC236}">
                      <a16:creationId xmlns:a16="http://schemas.microsoft.com/office/drawing/2014/main" id="{4F0B6A7C-2B7B-C628-DFF1-9A54136491DE}"/>
                    </a:ext>
                  </a:extLst>
                </p:cNvPr>
                <p:cNvSpPr/>
                <p:nvPr/>
              </p:nvSpPr>
              <p:spPr>
                <a:xfrm>
                  <a:off x="6074500" y="3196364"/>
                  <a:ext cx="7197" cy="19494"/>
                </a:xfrm>
                <a:custGeom>
                  <a:avLst/>
                  <a:gdLst/>
                  <a:ahLst/>
                  <a:cxnLst/>
                  <a:rect l="l" t="t" r="r" b="b"/>
                  <a:pathLst>
                    <a:path w="103" h="279" extrusionOk="0">
                      <a:moveTo>
                        <a:pt x="81" y="1"/>
                      </a:moveTo>
                      <a:cubicBezTo>
                        <a:pt x="54" y="1"/>
                        <a:pt x="29" y="67"/>
                        <a:pt x="15" y="134"/>
                      </a:cubicBezTo>
                      <a:cubicBezTo>
                        <a:pt x="1" y="206"/>
                        <a:pt x="1" y="279"/>
                        <a:pt x="15" y="279"/>
                      </a:cubicBezTo>
                      <a:cubicBezTo>
                        <a:pt x="30" y="279"/>
                        <a:pt x="74" y="221"/>
                        <a:pt x="88" y="148"/>
                      </a:cubicBezTo>
                      <a:cubicBezTo>
                        <a:pt x="103" y="75"/>
                        <a:pt x="103" y="3"/>
                        <a:pt x="88" y="3"/>
                      </a:cubicBezTo>
                      <a:cubicBezTo>
                        <a:pt x="86" y="1"/>
                        <a:pt x="83" y="1"/>
                        <a:pt x="81" y="1"/>
                      </a:cubicBezTo>
                      <a:close/>
                    </a:path>
                  </a:pathLst>
                </a:custGeom>
                <a:solidFill>
                  <a:srgbClr val="AB9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638;p22">
                  <a:extLst>
                    <a:ext uri="{FF2B5EF4-FFF2-40B4-BE49-F238E27FC236}">
                      <a16:creationId xmlns:a16="http://schemas.microsoft.com/office/drawing/2014/main" id="{750BC230-B193-1483-7EB3-7DBF62B450D8}"/>
                    </a:ext>
                  </a:extLst>
                </p:cNvPr>
                <p:cNvSpPr/>
                <p:nvPr/>
              </p:nvSpPr>
              <p:spPr>
                <a:xfrm>
                  <a:off x="6055216" y="3254425"/>
                  <a:ext cx="10201" cy="40734"/>
                </a:xfrm>
                <a:custGeom>
                  <a:avLst/>
                  <a:gdLst/>
                  <a:ahLst/>
                  <a:cxnLst/>
                  <a:rect l="l" t="t" r="r" b="b"/>
                  <a:pathLst>
                    <a:path w="146" h="583" extrusionOk="0">
                      <a:moveTo>
                        <a:pt x="146" y="1"/>
                      </a:moveTo>
                      <a:lnTo>
                        <a:pt x="146" y="1"/>
                      </a:lnTo>
                      <a:cubicBezTo>
                        <a:pt x="88" y="102"/>
                        <a:pt x="59" y="190"/>
                        <a:pt x="30" y="292"/>
                      </a:cubicBezTo>
                      <a:cubicBezTo>
                        <a:pt x="1" y="393"/>
                        <a:pt x="1" y="481"/>
                        <a:pt x="1" y="582"/>
                      </a:cubicBezTo>
                      <a:cubicBezTo>
                        <a:pt x="59" y="510"/>
                        <a:pt x="88" y="408"/>
                        <a:pt x="102" y="292"/>
                      </a:cubicBezTo>
                      <a:cubicBezTo>
                        <a:pt x="146" y="204"/>
                        <a:pt x="146" y="117"/>
                        <a:pt x="146" y="1"/>
                      </a:cubicBezTo>
                      <a:close/>
                    </a:path>
                  </a:pathLst>
                </a:custGeom>
                <a:solidFill>
                  <a:srgbClr val="AB9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639;p22">
                  <a:extLst>
                    <a:ext uri="{FF2B5EF4-FFF2-40B4-BE49-F238E27FC236}">
                      <a16:creationId xmlns:a16="http://schemas.microsoft.com/office/drawing/2014/main" id="{17C34B9A-ED0D-1849-AB8E-B923B561DFAF}"/>
                    </a:ext>
                  </a:extLst>
                </p:cNvPr>
                <p:cNvSpPr/>
                <p:nvPr/>
              </p:nvSpPr>
              <p:spPr>
                <a:xfrm>
                  <a:off x="6034884" y="3335753"/>
                  <a:ext cx="10271" cy="40664"/>
                </a:xfrm>
                <a:custGeom>
                  <a:avLst/>
                  <a:gdLst/>
                  <a:ahLst/>
                  <a:cxnLst/>
                  <a:rect l="l" t="t" r="r" b="b"/>
                  <a:pathLst>
                    <a:path w="147" h="582" extrusionOk="0">
                      <a:moveTo>
                        <a:pt x="146" y="0"/>
                      </a:moveTo>
                      <a:cubicBezTo>
                        <a:pt x="44" y="189"/>
                        <a:pt x="1" y="393"/>
                        <a:pt x="1" y="582"/>
                      </a:cubicBezTo>
                      <a:cubicBezTo>
                        <a:pt x="88" y="407"/>
                        <a:pt x="146" y="204"/>
                        <a:pt x="146" y="0"/>
                      </a:cubicBezTo>
                      <a:close/>
                    </a:path>
                  </a:pathLst>
                </a:custGeom>
                <a:solidFill>
                  <a:srgbClr val="AB9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640;p22">
                  <a:extLst>
                    <a:ext uri="{FF2B5EF4-FFF2-40B4-BE49-F238E27FC236}">
                      <a16:creationId xmlns:a16="http://schemas.microsoft.com/office/drawing/2014/main" id="{831D3E76-2EF6-DF7A-E336-8BD9BF0753E3}"/>
                    </a:ext>
                  </a:extLst>
                </p:cNvPr>
                <p:cNvSpPr/>
                <p:nvPr/>
              </p:nvSpPr>
              <p:spPr>
                <a:xfrm>
                  <a:off x="6014552" y="3417011"/>
                  <a:ext cx="10271" cy="40734"/>
                </a:xfrm>
                <a:custGeom>
                  <a:avLst/>
                  <a:gdLst/>
                  <a:ahLst/>
                  <a:cxnLst/>
                  <a:rect l="l" t="t" r="r" b="b"/>
                  <a:pathLst>
                    <a:path w="147" h="583" extrusionOk="0">
                      <a:moveTo>
                        <a:pt x="146" y="1"/>
                      </a:moveTo>
                      <a:cubicBezTo>
                        <a:pt x="88" y="103"/>
                        <a:pt x="59" y="190"/>
                        <a:pt x="30" y="292"/>
                      </a:cubicBezTo>
                      <a:cubicBezTo>
                        <a:pt x="1" y="393"/>
                        <a:pt x="1" y="481"/>
                        <a:pt x="1" y="582"/>
                      </a:cubicBezTo>
                      <a:cubicBezTo>
                        <a:pt x="59" y="495"/>
                        <a:pt x="88" y="408"/>
                        <a:pt x="103" y="292"/>
                      </a:cubicBezTo>
                      <a:cubicBezTo>
                        <a:pt x="146" y="204"/>
                        <a:pt x="146" y="117"/>
                        <a:pt x="146" y="1"/>
                      </a:cubicBezTo>
                      <a:close/>
                    </a:path>
                  </a:pathLst>
                </a:custGeom>
                <a:solidFill>
                  <a:srgbClr val="AB9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641;p22">
                  <a:extLst>
                    <a:ext uri="{FF2B5EF4-FFF2-40B4-BE49-F238E27FC236}">
                      <a16:creationId xmlns:a16="http://schemas.microsoft.com/office/drawing/2014/main" id="{B5147B68-0E00-F333-8995-27EB072106D8}"/>
                    </a:ext>
                  </a:extLst>
                </p:cNvPr>
                <p:cNvSpPr/>
                <p:nvPr/>
              </p:nvSpPr>
              <p:spPr>
                <a:xfrm>
                  <a:off x="5995268" y="3498339"/>
                  <a:ext cx="10201" cy="40664"/>
                </a:xfrm>
                <a:custGeom>
                  <a:avLst/>
                  <a:gdLst/>
                  <a:ahLst/>
                  <a:cxnLst/>
                  <a:rect l="l" t="t" r="r" b="b"/>
                  <a:pathLst>
                    <a:path w="146" h="582" extrusionOk="0">
                      <a:moveTo>
                        <a:pt x="146" y="0"/>
                      </a:moveTo>
                      <a:lnTo>
                        <a:pt x="146" y="0"/>
                      </a:lnTo>
                      <a:cubicBezTo>
                        <a:pt x="88" y="102"/>
                        <a:pt x="59" y="189"/>
                        <a:pt x="44" y="291"/>
                      </a:cubicBezTo>
                      <a:cubicBezTo>
                        <a:pt x="0" y="393"/>
                        <a:pt x="0" y="480"/>
                        <a:pt x="0" y="582"/>
                      </a:cubicBezTo>
                      <a:cubicBezTo>
                        <a:pt x="59" y="495"/>
                        <a:pt x="88" y="407"/>
                        <a:pt x="102" y="291"/>
                      </a:cubicBezTo>
                      <a:cubicBezTo>
                        <a:pt x="146" y="204"/>
                        <a:pt x="146" y="117"/>
                        <a:pt x="146" y="0"/>
                      </a:cubicBezTo>
                      <a:close/>
                    </a:path>
                  </a:pathLst>
                </a:custGeom>
                <a:solidFill>
                  <a:srgbClr val="AB9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642;p22">
                  <a:extLst>
                    <a:ext uri="{FF2B5EF4-FFF2-40B4-BE49-F238E27FC236}">
                      <a16:creationId xmlns:a16="http://schemas.microsoft.com/office/drawing/2014/main" id="{8116BC45-0EBE-7DF8-7694-DCB35789FFE0}"/>
                    </a:ext>
                  </a:extLst>
                </p:cNvPr>
                <p:cNvSpPr/>
                <p:nvPr/>
              </p:nvSpPr>
              <p:spPr>
                <a:xfrm>
                  <a:off x="5974936" y="3579597"/>
                  <a:ext cx="10201" cy="40734"/>
                </a:xfrm>
                <a:custGeom>
                  <a:avLst/>
                  <a:gdLst/>
                  <a:ahLst/>
                  <a:cxnLst/>
                  <a:rect l="l" t="t" r="r" b="b"/>
                  <a:pathLst>
                    <a:path w="146" h="583" extrusionOk="0">
                      <a:moveTo>
                        <a:pt x="131" y="1"/>
                      </a:moveTo>
                      <a:lnTo>
                        <a:pt x="131" y="1"/>
                      </a:lnTo>
                      <a:cubicBezTo>
                        <a:pt x="88" y="103"/>
                        <a:pt x="59" y="190"/>
                        <a:pt x="44" y="292"/>
                      </a:cubicBezTo>
                      <a:cubicBezTo>
                        <a:pt x="1" y="393"/>
                        <a:pt x="1" y="481"/>
                        <a:pt x="1" y="583"/>
                      </a:cubicBezTo>
                      <a:cubicBezTo>
                        <a:pt x="88" y="408"/>
                        <a:pt x="146" y="204"/>
                        <a:pt x="131" y="1"/>
                      </a:cubicBezTo>
                      <a:close/>
                    </a:path>
                  </a:pathLst>
                </a:custGeom>
                <a:solidFill>
                  <a:srgbClr val="AB9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643;p22">
                  <a:extLst>
                    <a:ext uri="{FF2B5EF4-FFF2-40B4-BE49-F238E27FC236}">
                      <a16:creationId xmlns:a16="http://schemas.microsoft.com/office/drawing/2014/main" id="{AEB25D18-F646-DA87-AC0F-5F801922C19C}"/>
                    </a:ext>
                  </a:extLst>
                </p:cNvPr>
                <p:cNvSpPr/>
                <p:nvPr/>
              </p:nvSpPr>
              <p:spPr>
                <a:xfrm>
                  <a:off x="5957678" y="3662952"/>
                  <a:ext cx="8175" cy="40734"/>
                </a:xfrm>
                <a:custGeom>
                  <a:avLst/>
                  <a:gdLst/>
                  <a:ahLst/>
                  <a:cxnLst/>
                  <a:rect l="l" t="t" r="r" b="b"/>
                  <a:pathLst>
                    <a:path w="117" h="583" extrusionOk="0">
                      <a:moveTo>
                        <a:pt x="117" y="0"/>
                      </a:moveTo>
                      <a:lnTo>
                        <a:pt x="117" y="0"/>
                      </a:lnTo>
                      <a:cubicBezTo>
                        <a:pt x="44" y="175"/>
                        <a:pt x="0" y="379"/>
                        <a:pt x="0" y="582"/>
                      </a:cubicBezTo>
                      <a:cubicBezTo>
                        <a:pt x="73" y="379"/>
                        <a:pt x="117" y="175"/>
                        <a:pt x="117" y="0"/>
                      </a:cubicBezTo>
                      <a:close/>
                    </a:path>
                  </a:pathLst>
                </a:custGeom>
                <a:solidFill>
                  <a:srgbClr val="AB9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644;p22">
                  <a:extLst>
                    <a:ext uri="{FF2B5EF4-FFF2-40B4-BE49-F238E27FC236}">
                      <a16:creationId xmlns:a16="http://schemas.microsoft.com/office/drawing/2014/main" id="{A875DF8F-9D66-4A69-9E10-0EF5439F858D}"/>
                    </a:ext>
                  </a:extLst>
                </p:cNvPr>
                <p:cNvSpPr/>
                <p:nvPr/>
              </p:nvSpPr>
              <p:spPr>
                <a:xfrm>
                  <a:off x="5953626" y="3745258"/>
                  <a:ext cx="6149" cy="40734"/>
                </a:xfrm>
                <a:custGeom>
                  <a:avLst/>
                  <a:gdLst/>
                  <a:ahLst/>
                  <a:cxnLst/>
                  <a:rect l="l" t="t" r="r" b="b"/>
                  <a:pathLst>
                    <a:path w="88" h="583" extrusionOk="0">
                      <a:moveTo>
                        <a:pt x="29" y="0"/>
                      </a:moveTo>
                      <a:cubicBezTo>
                        <a:pt x="15" y="88"/>
                        <a:pt x="0" y="175"/>
                        <a:pt x="15" y="291"/>
                      </a:cubicBezTo>
                      <a:cubicBezTo>
                        <a:pt x="0" y="379"/>
                        <a:pt x="15" y="495"/>
                        <a:pt x="58" y="582"/>
                      </a:cubicBezTo>
                      <a:cubicBezTo>
                        <a:pt x="87" y="495"/>
                        <a:pt x="87" y="379"/>
                        <a:pt x="73" y="291"/>
                      </a:cubicBezTo>
                      <a:cubicBezTo>
                        <a:pt x="87" y="204"/>
                        <a:pt x="73" y="88"/>
                        <a:pt x="29" y="0"/>
                      </a:cubicBezTo>
                      <a:close/>
                    </a:path>
                  </a:pathLst>
                </a:custGeom>
                <a:solidFill>
                  <a:srgbClr val="AB9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645;p22">
                  <a:extLst>
                    <a:ext uri="{FF2B5EF4-FFF2-40B4-BE49-F238E27FC236}">
                      <a16:creationId xmlns:a16="http://schemas.microsoft.com/office/drawing/2014/main" id="{02A79196-D8A0-87A0-0621-A163BEDB9D71}"/>
                    </a:ext>
                  </a:extLst>
                </p:cNvPr>
                <p:cNvSpPr/>
                <p:nvPr/>
              </p:nvSpPr>
              <p:spPr>
                <a:xfrm>
                  <a:off x="5957678" y="3828612"/>
                  <a:ext cx="6149" cy="40664"/>
                </a:xfrm>
                <a:custGeom>
                  <a:avLst/>
                  <a:gdLst/>
                  <a:ahLst/>
                  <a:cxnLst/>
                  <a:rect l="l" t="t" r="r" b="b"/>
                  <a:pathLst>
                    <a:path w="88" h="582" extrusionOk="0">
                      <a:moveTo>
                        <a:pt x="29" y="0"/>
                      </a:moveTo>
                      <a:cubicBezTo>
                        <a:pt x="15" y="102"/>
                        <a:pt x="0" y="189"/>
                        <a:pt x="15" y="291"/>
                      </a:cubicBezTo>
                      <a:cubicBezTo>
                        <a:pt x="0" y="393"/>
                        <a:pt x="15" y="495"/>
                        <a:pt x="44" y="582"/>
                      </a:cubicBezTo>
                      <a:cubicBezTo>
                        <a:pt x="88" y="495"/>
                        <a:pt x="88" y="393"/>
                        <a:pt x="58" y="291"/>
                      </a:cubicBezTo>
                      <a:cubicBezTo>
                        <a:pt x="88" y="204"/>
                        <a:pt x="58" y="102"/>
                        <a:pt x="29" y="0"/>
                      </a:cubicBezTo>
                      <a:close/>
                    </a:path>
                  </a:pathLst>
                </a:custGeom>
                <a:solidFill>
                  <a:srgbClr val="AB9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646;p22">
                  <a:extLst>
                    <a:ext uri="{FF2B5EF4-FFF2-40B4-BE49-F238E27FC236}">
                      <a16:creationId xmlns:a16="http://schemas.microsoft.com/office/drawing/2014/main" id="{F5D151B4-6181-211B-439E-CB1C30AB8834}"/>
                    </a:ext>
                  </a:extLst>
                </p:cNvPr>
                <p:cNvSpPr/>
                <p:nvPr/>
              </p:nvSpPr>
              <p:spPr>
                <a:xfrm>
                  <a:off x="5960682" y="3911896"/>
                  <a:ext cx="7197" cy="41712"/>
                </a:xfrm>
                <a:custGeom>
                  <a:avLst/>
                  <a:gdLst/>
                  <a:ahLst/>
                  <a:cxnLst/>
                  <a:rect l="l" t="t" r="r" b="b"/>
                  <a:pathLst>
                    <a:path w="103" h="597" extrusionOk="0">
                      <a:moveTo>
                        <a:pt x="45" y="1"/>
                      </a:moveTo>
                      <a:lnTo>
                        <a:pt x="45" y="1"/>
                      </a:lnTo>
                      <a:cubicBezTo>
                        <a:pt x="1" y="190"/>
                        <a:pt x="1" y="393"/>
                        <a:pt x="59" y="597"/>
                      </a:cubicBezTo>
                      <a:cubicBezTo>
                        <a:pt x="74" y="510"/>
                        <a:pt x="103" y="393"/>
                        <a:pt x="74" y="292"/>
                      </a:cubicBezTo>
                      <a:cubicBezTo>
                        <a:pt x="103" y="190"/>
                        <a:pt x="74" y="88"/>
                        <a:pt x="45" y="1"/>
                      </a:cubicBezTo>
                      <a:close/>
                    </a:path>
                  </a:pathLst>
                </a:custGeom>
                <a:solidFill>
                  <a:srgbClr val="AB9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647;p22">
                  <a:extLst>
                    <a:ext uri="{FF2B5EF4-FFF2-40B4-BE49-F238E27FC236}">
                      <a16:creationId xmlns:a16="http://schemas.microsoft.com/office/drawing/2014/main" id="{29E2F1B8-9E26-68F5-019B-0A4553144939}"/>
                    </a:ext>
                  </a:extLst>
                </p:cNvPr>
                <p:cNvSpPr/>
                <p:nvPr/>
              </p:nvSpPr>
              <p:spPr>
                <a:xfrm>
                  <a:off x="5964805" y="3995251"/>
                  <a:ext cx="6149" cy="41712"/>
                </a:xfrm>
                <a:custGeom>
                  <a:avLst/>
                  <a:gdLst/>
                  <a:ahLst/>
                  <a:cxnLst/>
                  <a:rect l="l" t="t" r="r" b="b"/>
                  <a:pathLst>
                    <a:path w="88" h="597" extrusionOk="0">
                      <a:moveTo>
                        <a:pt x="44" y="0"/>
                      </a:moveTo>
                      <a:cubicBezTo>
                        <a:pt x="15" y="102"/>
                        <a:pt x="0" y="204"/>
                        <a:pt x="15" y="306"/>
                      </a:cubicBezTo>
                      <a:cubicBezTo>
                        <a:pt x="0" y="407"/>
                        <a:pt x="15" y="509"/>
                        <a:pt x="58" y="597"/>
                      </a:cubicBezTo>
                      <a:cubicBezTo>
                        <a:pt x="87" y="407"/>
                        <a:pt x="73" y="204"/>
                        <a:pt x="44" y="0"/>
                      </a:cubicBezTo>
                      <a:close/>
                    </a:path>
                  </a:pathLst>
                </a:custGeom>
                <a:solidFill>
                  <a:srgbClr val="AB9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648;p22">
                  <a:extLst>
                    <a:ext uri="{FF2B5EF4-FFF2-40B4-BE49-F238E27FC236}">
                      <a16:creationId xmlns:a16="http://schemas.microsoft.com/office/drawing/2014/main" id="{CED20E74-8B6E-D4BB-33DD-4ABF31B168E7}"/>
                    </a:ext>
                  </a:extLst>
                </p:cNvPr>
                <p:cNvSpPr/>
                <p:nvPr/>
              </p:nvSpPr>
              <p:spPr>
                <a:xfrm>
                  <a:off x="5968857" y="4078535"/>
                  <a:ext cx="6149" cy="42760"/>
                </a:xfrm>
                <a:custGeom>
                  <a:avLst/>
                  <a:gdLst/>
                  <a:ahLst/>
                  <a:cxnLst/>
                  <a:rect l="l" t="t" r="r" b="b"/>
                  <a:pathLst>
                    <a:path w="88" h="612" extrusionOk="0">
                      <a:moveTo>
                        <a:pt x="29" y="1"/>
                      </a:moveTo>
                      <a:cubicBezTo>
                        <a:pt x="15" y="117"/>
                        <a:pt x="0" y="204"/>
                        <a:pt x="15" y="321"/>
                      </a:cubicBezTo>
                      <a:cubicBezTo>
                        <a:pt x="0" y="408"/>
                        <a:pt x="15" y="524"/>
                        <a:pt x="58" y="612"/>
                      </a:cubicBezTo>
                      <a:cubicBezTo>
                        <a:pt x="73" y="495"/>
                        <a:pt x="88" y="408"/>
                        <a:pt x="73" y="306"/>
                      </a:cubicBezTo>
                      <a:cubicBezTo>
                        <a:pt x="88" y="204"/>
                        <a:pt x="73" y="103"/>
                        <a:pt x="29" y="1"/>
                      </a:cubicBezTo>
                      <a:close/>
                    </a:path>
                  </a:pathLst>
                </a:custGeom>
                <a:solidFill>
                  <a:srgbClr val="AB9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649;p22">
                  <a:extLst>
                    <a:ext uri="{FF2B5EF4-FFF2-40B4-BE49-F238E27FC236}">
                      <a16:creationId xmlns:a16="http://schemas.microsoft.com/office/drawing/2014/main" id="{08539B28-8B51-1BE9-15ED-FE79514C2FFE}"/>
                    </a:ext>
                  </a:extLst>
                </p:cNvPr>
                <p:cNvSpPr/>
                <p:nvPr/>
              </p:nvSpPr>
              <p:spPr>
                <a:xfrm>
                  <a:off x="5970883" y="4161889"/>
                  <a:ext cx="6149" cy="41712"/>
                </a:xfrm>
                <a:custGeom>
                  <a:avLst/>
                  <a:gdLst/>
                  <a:ahLst/>
                  <a:cxnLst/>
                  <a:rect l="l" t="t" r="r" b="b"/>
                  <a:pathLst>
                    <a:path w="88" h="597" extrusionOk="0">
                      <a:moveTo>
                        <a:pt x="44" y="0"/>
                      </a:moveTo>
                      <a:cubicBezTo>
                        <a:pt x="29" y="102"/>
                        <a:pt x="0" y="204"/>
                        <a:pt x="29" y="306"/>
                      </a:cubicBezTo>
                      <a:cubicBezTo>
                        <a:pt x="0" y="393"/>
                        <a:pt x="29" y="510"/>
                        <a:pt x="59" y="597"/>
                      </a:cubicBezTo>
                      <a:cubicBezTo>
                        <a:pt x="88" y="422"/>
                        <a:pt x="88" y="204"/>
                        <a:pt x="44" y="0"/>
                      </a:cubicBezTo>
                      <a:close/>
                    </a:path>
                  </a:pathLst>
                </a:custGeom>
                <a:solidFill>
                  <a:srgbClr val="AB9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650;p22">
                  <a:extLst>
                    <a:ext uri="{FF2B5EF4-FFF2-40B4-BE49-F238E27FC236}">
                      <a16:creationId xmlns:a16="http://schemas.microsoft.com/office/drawing/2014/main" id="{D4D80BEE-3D1B-419C-B2C1-BB02E35677B3}"/>
                    </a:ext>
                  </a:extLst>
                </p:cNvPr>
                <p:cNvSpPr/>
                <p:nvPr/>
              </p:nvSpPr>
              <p:spPr>
                <a:xfrm>
                  <a:off x="5974936" y="4245243"/>
                  <a:ext cx="6149" cy="42691"/>
                </a:xfrm>
                <a:custGeom>
                  <a:avLst/>
                  <a:gdLst/>
                  <a:ahLst/>
                  <a:cxnLst/>
                  <a:rect l="l" t="t" r="r" b="b"/>
                  <a:pathLst>
                    <a:path w="88" h="611" extrusionOk="0">
                      <a:moveTo>
                        <a:pt x="44" y="0"/>
                      </a:moveTo>
                      <a:lnTo>
                        <a:pt x="44" y="0"/>
                      </a:lnTo>
                      <a:cubicBezTo>
                        <a:pt x="1" y="204"/>
                        <a:pt x="1" y="407"/>
                        <a:pt x="59" y="611"/>
                      </a:cubicBezTo>
                      <a:cubicBezTo>
                        <a:pt x="88" y="509"/>
                        <a:pt x="88" y="407"/>
                        <a:pt x="73" y="291"/>
                      </a:cubicBezTo>
                      <a:cubicBezTo>
                        <a:pt x="88" y="204"/>
                        <a:pt x="73" y="102"/>
                        <a:pt x="44" y="0"/>
                      </a:cubicBezTo>
                      <a:close/>
                    </a:path>
                  </a:pathLst>
                </a:custGeom>
                <a:solidFill>
                  <a:srgbClr val="AB9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651;p22">
                  <a:extLst>
                    <a:ext uri="{FF2B5EF4-FFF2-40B4-BE49-F238E27FC236}">
                      <a16:creationId xmlns:a16="http://schemas.microsoft.com/office/drawing/2014/main" id="{910485CF-E91F-E0D7-90A5-C9AEB86D36C7}"/>
                    </a:ext>
                  </a:extLst>
                </p:cNvPr>
                <p:cNvSpPr/>
                <p:nvPr/>
              </p:nvSpPr>
              <p:spPr>
                <a:xfrm>
                  <a:off x="6228981" y="4292964"/>
                  <a:ext cx="5170" cy="19354"/>
                </a:xfrm>
                <a:custGeom>
                  <a:avLst/>
                  <a:gdLst/>
                  <a:ahLst/>
                  <a:cxnLst/>
                  <a:rect l="l" t="t" r="r" b="b"/>
                  <a:pathLst>
                    <a:path w="74" h="277" extrusionOk="0">
                      <a:moveTo>
                        <a:pt x="30" y="1"/>
                      </a:moveTo>
                      <a:cubicBezTo>
                        <a:pt x="15" y="1"/>
                        <a:pt x="1" y="44"/>
                        <a:pt x="1" y="146"/>
                      </a:cubicBezTo>
                      <a:cubicBezTo>
                        <a:pt x="1" y="204"/>
                        <a:pt x="1" y="277"/>
                        <a:pt x="15" y="277"/>
                      </a:cubicBezTo>
                      <a:cubicBezTo>
                        <a:pt x="30" y="277"/>
                        <a:pt x="59" y="204"/>
                        <a:pt x="59" y="146"/>
                      </a:cubicBezTo>
                      <a:cubicBezTo>
                        <a:pt x="73" y="73"/>
                        <a:pt x="59" y="1"/>
                        <a:pt x="30" y="1"/>
                      </a:cubicBezTo>
                      <a:close/>
                    </a:path>
                  </a:pathLst>
                </a:custGeom>
                <a:solidFill>
                  <a:srgbClr val="AB9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652;p22">
                  <a:extLst>
                    <a:ext uri="{FF2B5EF4-FFF2-40B4-BE49-F238E27FC236}">
                      <a16:creationId xmlns:a16="http://schemas.microsoft.com/office/drawing/2014/main" id="{D8F91262-CBA7-D9FD-BBAE-30E78A4DC1B1}"/>
                    </a:ext>
                  </a:extLst>
                </p:cNvPr>
                <p:cNvSpPr/>
                <p:nvPr/>
              </p:nvSpPr>
              <p:spPr>
                <a:xfrm>
                  <a:off x="6230029" y="4212684"/>
                  <a:ext cx="7127" cy="40734"/>
                </a:xfrm>
                <a:custGeom>
                  <a:avLst/>
                  <a:gdLst/>
                  <a:ahLst/>
                  <a:cxnLst/>
                  <a:rect l="l" t="t" r="r" b="b"/>
                  <a:pathLst>
                    <a:path w="102" h="583" extrusionOk="0">
                      <a:moveTo>
                        <a:pt x="58" y="1"/>
                      </a:moveTo>
                      <a:cubicBezTo>
                        <a:pt x="15" y="88"/>
                        <a:pt x="15" y="175"/>
                        <a:pt x="15" y="292"/>
                      </a:cubicBezTo>
                      <a:cubicBezTo>
                        <a:pt x="0" y="379"/>
                        <a:pt x="15" y="495"/>
                        <a:pt x="44" y="582"/>
                      </a:cubicBezTo>
                      <a:cubicBezTo>
                        <a:pt x="73" y="495"/>
                        <a:pt x="73" y="379"/>
                        <a:pt x="73" y="292"/>
                      </a:cubicBezTo>
                      <a:cubicBezTo>
                        <a:pt x="102" y="204"/>
                        <a:pt x="73" y="88"/>
                        <a:pt x="58" y="1"/>
                      </a:cubicBezTo>
                      <a:close/>
                    </a:path>
                  </a:pathLst>
                </a:custGeom>
                <a:solidFill>
                  <a:srgbClr val="AB9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653;p22">
                  <a:extLst>
                    <a:ext uri="{FF2B5EF4-FFF2-40B4-BE49-F238E27FC236}">
                      <a16:creationId xmlns:a16="http://schemas.microsoft.com/office/drawing/2014/main" id="{AA08AA8E-7021-8A4E-ECB6-10DF849A28B5}"/>
                    </a:ext>
                  </a:extLst>
                </p:cNvPr>
                <p:cNvSpPr/>
                <p:nvPr/>
              </p:nvSpPr>
              <p:spPr>
                <a:xfrm>
                  <a:off x="6233033" y="4132404"/>
                  <a:ext cx="6149" cy="40734"/>
                </a:xfrm>
                <a:custGeom>
                  <a:avLst/>
                  <a:gdLst/>
                  <a:ahLst/>
                  <a:cxnLst/>
                  <a:rect l="l" t="t" r="r" b="b"/>
                  <a:pathLst>
                    <a:path w="88" h="583" extrusionOk="0">
                      <a:moveTo>
                        <a:pt x="59" y="1"/>
                      </a:moveTo>
                      <a:cubicBezTo>
                        <a:pt x="15" y="88"/>
                        <a:pt x="15" y="190"/>
                        <a:pt x="15" y="292"/>
                      </a:cubicBezTo>
                      <a:cubicBezTo>
                        <a:pt x="1" y="408"/>
                        <a:pt x="15" y="495"/>
                        <a:pt x="30" y="582"/>
                      </a:cubicBezTo>
                      <a:cubicBezTo>
                        <a:pt x="73" y="495"/>
                        <a:pt x="73" y="379"/>
                        <a:pt x="73" y="292"/>
                      </a:cubicBezTo>
                      <a:cubicBezTo>
                        <a:pt x="88" y="204"/>
                        <a:pt x="73" y="88"/>
                        <a:pt x="59" y="1"/>
                      </a:cubicBezTo>
                      <a:close/>
                    </a:path>
                  </a:pathLst>
                </a:custGeom>
                <a:solidFill>
                  <a:srgbClr val="AB9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654;p22">
                  <a:extLst>
                    <a:ext uri="{FF2B5EF4-FFF2-40B4-BE49-F238E27FC236}">
                      <a16:creationId xmlns:a16="http://schemas.microsoft.com/office/drawing/2014/main" id="{A7D4B253-29F8-3B35-F25B-7DB178342D9C}"/>
                    </a:ext>
                  </a:extLst>
                </p:cNvPr>
                <p:cNvSpPr/>
                <p:nvPr/>
              </p:nvSpPr>
              <p:spPr>
                <a:xfrm>
                  <a:off x="6235059" y="4052124"/>
                  <a:ext cx="7197" cy="40734"/>
                </a:xfrm>
                <a:custGeom>
                  <a:avLst/>
                  <a:gdLst/>
                  <a:ahLst/>
                  <a:cxnLst/>
                  <a:rect l="l" t="t" r="r" b="b"/>
                  <a:pathLst>
                    <a:path w="103" h="583" extrusionOk="0">
                      <a:moveTo>
                        <a:pt x="59" y="1"/>
                      </a:moveTo>
                      <a:cubicBezTo>
                        <a:pt x="44" y="103"/>
                        <a:pt x="30" y="190"/>
                        <a:pt x="30" y="292"/>
                      </a:cubicBezTo>
                      <a:cubicBezTo>
                        <a:pt x="1" y="393"/>
                        <a:pt x="30" y="495"/>
                        <a:pt x="44" y="582"/>
                      </a:cubicBezTo>
                      <a:cubicBezTo>
                        <a:pt x="103" y="393"/>
                        <a:pt x="103" y="190"/>
                        <a:pt x="59" y="1"/>
                      </a:cubicBezTo>
                      <a:close/>
                    </a:path>
                  </a:pathLst>
                </a:custGeom>
                <a:solidFill>
                  <a:srgbClr val="AB9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655;p22">
                  <a:extLst>
                    <a:ext uri="{FF2B5EF4-FFF2-40B4-BE49-F238E27FC236}">
                      <a16:creationId xmlns:a16="http://schemas.microsoft.com/office/drawing/2014/main" id="{B221960B-3953-AA64-8B46-8E7EFFC332F8}"/>
                    </a:ext>
                  </a:extLst>
                </p:cNvPr>
                <p:cNvSpPr/>
                <p:nvPr/>
              </p:nvSpPr>
              <p:spPr>
                <a:xfrm>
                  <a:off x="6238134" y="3970866"/>
                  <a:ext cx="6149" cy="40664"/>
                </a:xfrm>
                <a:custGeom>
                  <a:avLst/>
                  <a:gdLst/>
                  <a:ahLst/>
                  <a:cxnLst/>
                  <a:rect l="l" t="t" r="r" b="b"/>
                  <a:pathLst>
                    <a:path w="88" h="582" extrusionOk="0">
                      <a:moveTo>
                        <a:pt x="59" y="0"/>
                      </a:moveTo>
                      <a:cubicBezTo>
                        <a:pt x="15" y="117"/>
                        <a:pt x="15" y="204"/>
                        <a:pt x="15" y="291"/>
                      </a:cubicBezTo>
                      <a:cubicBezTo>
                        <a:pt x="0" y="393"/>
                        <a:pt x="0" y="495"/>
                        <a:pt x="30" y="582"/>
                      </a:cubicBezTo>
                      <a:cubicBezTo>
                        <a:pt x="73" y="495"/>
                        <a:pt x="73" y="393"/>
                        <a:pt x="73" y="291"/>
                      </a:cubicBezTo>
                      <a:cubicBezTo>
                        <a:pt x="88" y="204"/>
                        <a:pt x="88" y="102"/>
                        <a:pt x="59" y="0"/>
                      </a:cubicBezTo>
                      <a:close/>
                    </a:path>
                  </a:pathLst>
                </a:custGeom>
                <a:solidFill>
                  <a:srgbClr val="AB9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656;p22">
                  <a:extLst>
                    <a:ext uri="{FF2B5EF4-FFF2-40B4-BE49-F238E27FC236}">
                      <a16:creationId xmlns:a16="http://schemas.microsoft.com/office/drawing/2014/main" id="{3928EFA7-4DE5-E298-B05D-042254C66839}"/>
                    </a:ext>
                  </a:extLst>
                </p:cNvPr>
                <p:cNvSpPr/>
                <p:nvPr/>
              </p:nvSpPr>
              <p:spPr>
                <a:xfrm>
                  <a:off x="6240160" y="3891564"/>
                  <a:ext cx="7197" cy="40734"/>
                </a:xfrm>
                <a:custGeom>
                  <a:avLst/>
                  <a:gdLst/>
                  <a:ahLst/>
                  <a:cxnLst/>
                  <a:rect l="l" t="t" r="r" b="b"/>
                  <a:pathLst>
                    <a:path w="103" h="583" extrusionOk="0">
                      <a:moveTo>
                        <a:pt x="59" y="1"/>
                      </a:moveTo>
                      <a:cubicBezTo>
                        <a:pt x="30" y="88"/>
                        <a:pt x="1" y="190"/>
                        <a:pt x="15" y="292"/>
                      </a:cubicBezTo>
                      <a:cubicBezTo>
                        <a:pt x="1" y="379"/>
                        <a:pt x="1" y="481"/>
                        <a:pt x="44" y="583"/>
                      </a:cubicBezTo>
                      <a:cubicBezTo>
                        <a:pt x="73" y="481"/>
                        <a:pt x="73" y="379"/>
                        <a:pt x="73" y="292"/>
                      </a:cubicBezTo>
                      <a:cubicBezTo>
                        <a:pt x="102" y="190"/>
                        <a:pt x="102" y="88"/>
                        <a:pt x="59" y="1"/>
                      </a:cubicBezTo>
                      <a:close/>
                    </a:path>
                  </a:pathLst>
                </a:custGeom>
                <a:solidFill>
                  <a:srgbClr val="AB9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657;p22">
                  <a:extLst>
                    <a:ext uri="{FF2B5EF4-FFF2-40B4-BE49-F238E27FC236}">
                      <a16:creationId xmlns:a16="http://schemas.microsoft.com/office/drawing/2014/main" id="{38AABABC-59F6-C8C1-FE75-EF2D95A65968}"/>
                    </a:ext>
                  </a:extLst>
                </p:cNvPr>
                <p:cNvSpPr/>
                <p:nvPr/>
              </p:nvSpPr>
              <p:spPr>
                <a:xfrm>
                  <a:off x="6243234" y="3811284"/>
                  <a:ext cx="6149" cy="40734"/>
                </a:xfrm>
                <a:custGeom>
                  <a:avLst/>
                  <a:gdLst/>
                  <a:ahLst/>
                  <a:cxnLst/>
                  <a:rect l="l" t="t" r="r" b="b"/>
                  <a:pathLst>
                    <a:path w="88" h="583" extrusionOk="0">
                      <a:moveTo>
                        <a:pt x="58" y="1"/>
                      </a:moveTo>
                      <a:cubicBezTo>
                        <a:pt x="0" y="204"/>
                        <a:pt x="0" y="379"/>
                        <a:pt x="29" y="583"/>
                      </a:cubicBezTo>
                      <a:cubicBezTo>
                        <a:pt x="73" y="495"/>
                        <a:pt x="73" y="379"/>
                        <a:pt x="73" y="292"/>
                      </a:cubicBezTo>
                      <a:cubicBezTo>
                        <a:pt x="87" y="204"/>
                        <a:pt x="87" y="88"/>
                        <a:pt x="58" y="1"/>
                      </a:cubicBezTo>
                      <a:close/>
                    </a:path>
                  </a:pathLst>
                </a:custGeom>
                <a:solidFill>
                  <a:srgbClr val="AB9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658;p22">
                  <a:extLst>
                    <a:ext uri="{FF2B5EF4-FFF2-40B4-BE49-F238E27FC236}">
                      <a16:creationId xmlns:a16="http://schemas.microsoft.com/office/drawing/2014/main" id="{0CB4D873-96E6-90C8-E445-B1BD0D58D859}"/>
                    </a:ext>
                  </a:extLst>
                </p:cNvPr>
                <p:cNvSpPr/>
                <p:nvPr/>
              </p:nvSpPr>
              <p:spPr>
                <a:xfrm>
                  <a:off x="6245260" y="3731005"/>
                  <a:ext cx="5101" cy="40734"/>
                </a:xfrm>
                <a:custGeom>
                  <a:avLst/>
                  <a:gdLst/>
                  <a:ahLst/>
                  <a:cxnLst/>
                  <a:rect l="l" t="t" r="r" b="b"/>
                  <a:pathLst>
                    <a:path w="73" h="583" extrusionOk="0">
                      <a:moveTo>
                        <a:pt x="44" y="1"/>
                      </a:moveTo>
                      <a:cubicBezTo>
                        <a:pt x="0" y="204"/>
                        <a:pt x="0" y="379"/>
                        <a:pt x="29" y="583"/>
                      </a:cubicBezTo>
                      <a:cubicBezTo>
                        <a:pt x="58" y="495"/>
                        <a:pt x="58" y="379"/>
                        <a:pt x="58" y="292"/>
                      </a:cubicBezTo>
                      <a:cubicBezTo>
                        <a:pt x="73" y="204"/>
                        <a:pt x="73" y="88"/>
                        <a:pt x="44" y="1"/>
                      </a:cubicBezTo>
                      <a:close/>
                    </a:path>
                  </a:pathLst>
                </a:custGeom>
                <a:solidFill>
                  <a:srgbClr val="AB9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659;p22">
                  <a:extLst>
                    <a:ext uri="{FF2B5EF4-FFF2-40B4-BE49-F238E27FC236}">
                      <a16:creationId xmlns:a16="http://schemas.microsoft.com/office/drawing/2014/main" id="{987557AA-761A-EADB-ACD1-EA5AEFCAEE4C}"/>
                    </a:ext>
                  </a:extLst>
                </p:cNvPr>
                <p:cNvSpPr/>
                <p:nvPr/>
              </p:nvSpPr>
              <p:spPr>
                <a:xfrm>
                  <a:off x="6246239" y="3650725"/>
                  <a:ext cx="7197" cy="40734"/>
                </a:xfrm>
                <a:custGeom>
                  <a:avLst/>
                  <a:gdLst/>
                  <a:ahLst/>
                  <a:cxnLst/>
                  <a:rect l="l" t="t" r="r" b="b"/>
                  <a:pathLst>
                    <a:path w="103" h="583" extrusionOk="0">
                      <a:moveTo>
                        <a:pt x="59" y="1"/>
                      </a:moveTo>
                      <a:cubicBezTo>
                        <a:pt x="30" y="103"/>
                        <a:pt x="15" y="204"/>
                        <a:pt x="30" y="292"/>
                      </a:cubicBezTo>
                      <a:cubicBezTo>
                        <a:pt x="1" y="394"/>
                        <a:pt x="1" y="495"/>
                        <a:pt x="44" y="583"/>
                      </a:cubicBezTo>
                      <a:cubicBezTo>
                        <a:pt x="74" y="495"/>
                        <a:pt x="74" y="394"/>
                        <a:pt x="74" y="292"/>
                      </a:cubicBezTo>
                      <a:cubicBezTo>
                        <a:pt x="103" y="190"/>
                        <a:pt x="103" y="103"/>
                        <a:pt x="59" y="1"/>
                      </a:cubicBezTo>
                      <a:close/>
                    </a:path>
                  </a:pathLst>
                </a:custGeom>
                <a:solidFill>
                  <a:srgbClr val="AB9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660;p22">
                  <a:extLst>
                    <a:ext uri="{FF2B5EF4-FFF2-40B4-BE49-F238E27FC236}">
                      <a16:creationId xmlns:a16="http://schemas.microsoft.com/office/drawing/2014/main" id="{EBC5E788-033C-1F59-86EC-E3C5F51515AB}"/>
                    </a:ext>
                  </a:extLst>
                </p:cNvPr>
                <p:cNvSpPr/>
                <p:nvPr/>
              </p:nvSpPr>
              <p:spPr>
                <a:xfrm>
                  <a:off x="6249313" y="3571493"/>
                  <a:ext cx="6149" cy="40734"/>
                </a:xfrm>
                <a:custGeom>
                  <a:avLst/>
                  <a:gdLst/>
                  <a:ahLst/>
                  <a:cxnLst/>
                  <a:rect l="l" t="t" r="r" b="b"/>
                  <a:pathLst>
                    <a:path w="88" h="583" extrusionOk="0">
                      <a:moveTo>
                        <a:pt x="59" y="0"/>
                      </a:moveTo>
                      <a:lnTo>
                        <a:pt x="59" y="0"/>
                      </a:lnTo>
                      <a:cubicBezTo>
                        <a:pt x="15" y="88"/>
                        <a:pt x="0" y="189"/>
                        <a:pt x="15" y="291"/>
                      </a:cubicBezTo>
                      <a:cubicBezTo>
                        <a:pt x="0" y="379"/>
                        <a:pt x="15" y="480"/>
                        <a:pt x="44" y="582"/>
                      </a:cubicBezTo>
                      <a:cubicBezTo>
                        <a:pt x="88" y="379"/>
                        <a:pt x="88" y="175"/>
                        <a:pt x="59" y="0"/>
                      </a:cubicBezTo>
                      <a:close/>
                    </a:path>
                  </a:pathLst>
                </a:custGeom>
                <a:solidFill>
                  <a:srgbClr val="AB9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661;p22">
                  <a:extLst>
                    <a:ext uri="{FF2B5EF4-FFF2-40B4-BE49-F238E27FC236}">
                      <a16:creationId xmlns:a16="http://schemas.microsoft.com/office/drawing/2014/main" id="{4610D6F5-872A-D723-0AFD-E591DACDB638}"/>
                    </a:ext>
                  </a:extLst>
                </p:cNvPr>
                <p:cNvSpPr/>
                <p:nvPr/>
              </p:nvSpPr>
              <p:spPr>
                <a:xfrm>
                  <a:off x="6251339" y="3491213"/>
                  <a:ext cx="7197" cy="40734"/>
                </a:xfrm>
                <a:custGeom>
                  <a:avLst/>
                  <a:gdLst/>
                  <a:ahLst/>
                  <a:cxnLst/>
                  <a:rect l="l" t="t" r="r" b="b"/>
                  <a:pathLst>
                    <a:path w="103" h="583" extrusionOk="0">
                      <a:moveTo>
                        <a:pt x="59" y="0"/>
                      </a:moveTo>
                      <a:cubicBezTo>
                        <a:pt x="30" y="88"/>
                        <a:pt x="15" y="204"/>
                        <a:pt x="30" y="291"/>
                      </a:cubicBezTo>
                      <a:cubicBezTo>
                        <a:pt x="1" y="379"/>
                        <a:pt x="30" y="495"/>
                        <a:pt x="44" y="582"/>
                      </a:cubicBezTo>
                      <a:cubicBezTo>
                        <a:pt x="73" y="495"/>
                        <a:pt x="73" y="379"/>
                        <a:pt x="73" y="291"/>
                      </a:cubicBezTo>
                      <a:cubicBezTo>
                        <a:pt x="102" y="204"/>
                        <a:pt x="102" y="88"/>
                        <a:pt x="59" y="0"/>
                      </a:cubicBezTo>
                      <a:close/>
                    </a:path>
                  </a:pathLst>
                </a:custGeom>
                <a:solidFill>
                  <a:srgbClr val="AB9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662;p22">
                  <a:extLst>
                    <a:ext uri="{FF2B5EF4-FFF2-40B4-BE49-F238E27FC236}">
                      <a16:creationId xmlns:a16="http://schemas.microsoft.com/office/drawing/2014/main" id="{590F3084-9B9B-5888-7779-3A2B55158AF0}"/>
                    </a:ext>
                  </a:extLst>
                </p:cNvPr>
                <p:cNvSpPr/>
                <p:nvPr/>
              </p:nvSpPr>
              <p:spPr>
                <a:xfrm>
                  <a:off x="6254413" y="3410933"/>
                  <a:ext cx="6149" cy="40734"/>
                </a:xfrm>
                <a:custGeom>
                  <a:avLst/>
                  <a:gdLst/>
                  <a:ahLst/>
                  <a:cxnLst/>
                  <a:rect l="l" t="t" r="r" b="b"/>
                  <a:pathLst>
                    <a:path w="88" h="583" extrusionOk="0">
                      <a:moveTo>
                        <a:pt x="58" y="0"/>
                      </a:moveTo>
                      <a:cubicBezTo>
                        <a:pt x="15" y="88"/>
                        <a:pt x="15" y="204"/>
                        <a:pt x="15" y="291"/>
                      </a:cubicBezTo>
                      <a:cubicBezTo>
                        <a:pt x="0" y="408"/>
                        <a:pt x="0" y="495"/>
                        <a:pt x="29" y="582"/>
                      </a:cubicBezTo>
                      <a:cubicBezTo>
                        <a:pt x="73" y="495"/>
                        <a:pt x="73" y="379"/>
                        <a:pt x="73" y="291"/>
                      </a:cubicBezTo>
                      <a:cubicBezTo>
                        <a:pt x="87" y="204"/>
                        <a:pt x="73" y="88"/>
                        <a:pt x="58" y="0"/>
                      </a:cubicBezTo>
                      <a:close/>
                    </a:path>
                  </a:pathLst>
                </a:custGeom>
                <a:solidFill>
                  <a:srgbClr val="AB9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663;p22">
                  <a:extLst>
                    <a:ext uri="{FF2B5EF4-FFF2-40B4-BE49-F238E27FC236}">
                      <a16:creationId xmlns:a16="http://schemas.microsoft.com/office/drawing/2014/main" id="{B5A3204E-716F-F6D3-92C5-8049A4437541}"/>
                    </a:ext>
                  </a:extLst>
                </p:cNvPr>
                <p:cNvSpPr/>
                <p:nvPr/>
              </p:nvSpPr>
              <p:spPr>
                <a:xfrm>
                  <a:off x="6256439" y="3349937"/>
                  <a:ext cx="7197" cy="20402"/>
                </a:xfrm>
                <a:custGeom>
                  <a:avLst/>
                  <a:gdLst/>
                  <a:ahLst/>
                  <a:cxnLst/>
                  <a:rect l="l" t="t" r="r" b="b"/>
                  <a:pathLst>
                    <a:path w="103" h="292" extrusionOk="0">
                      <a:moveTo>
                        <a:pt x="58" y="1"/>
                      </a:moveTo>
                      <a:cubicBezTo>
                        <a:pt x="44" y="1"/>
                        <a:pt x="29" y="74"/>
                        <a:pt x="29" y="146"/>
                      </a:cubicBezTo>
                      <a:cubicBezTo>
                        <a:pt x="0" y="219"/>
                        <a:pt x="29" y="292"/>
                        <a:pt x="44" y="292"/>
                      </a:cubicBezTo>
                      <a:cubicBezTo>
                        <a:pt x="58" y="292"/>
                        <a:pt x="88" y="219"/>
                        <a:pt x="88" y="146"/>
                      </a:cubicBezTo>
                      <a:cubicBezTo>
                        <a:pt x="102" y="74"/>
                        <a:pt x="88" y="1"/>
                        <a:pt x="58" y="1"/>
                      </a:cubicBezTo>
                      <a:close/>
                    </a:path>
                  </a:pathLst>
                </a:custGeom>
                <a:solidFill>
                  <a:srgbClr val="AB9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664;p22">
                  <a:extLst>
                    <a:ext uri="{FF2B5EF4-FFF2-40B4-BE49-F238E27FC236}">
                      <a16:creationId xmlns:a16="http://schemas.microsoft.com/office/drawing/2014/main" id="{D943A646-B166-E4E7-67F6-A85897F5A759}"/>
                    </a:ext>
                  </a:extLst>
                </p:cNvPr>
                <p:cNvSpPr/>
                <p:nvPr/>
              </p:nvSpPr>
              <p:spPr>
                <a:xfrm>
                  <a:off x="6193417" y="4308196"/>
                  <a:ext cx="173837" cy="35634"/>
                </a:xfrm>
                <a:custGeom>
                  <a:avLst/>
                  <a:gdLst/>
                  <a:ahLst/>
                  <a:cxnLst/>
                  <a:rect l="l" t="t" r="r" b="b"/>
                  <a:pathLst>
                    <a:path w="2488" h="510" extrusionOk="0">
                      <a:moveTo>
                        <a:pt x="1" y="1"/>
                      </a:moveTo>
                      <a:lnTo>
                        <a:pt x="59" y="510"/>
                      </a:lnTo>
                      <a:lnTo>
                        <a:pt x="2488" y="510"/>
                      </a:lnTo>
                      <a:lnTo>
                        <a:pt x="2488" y="1"/>
                      </a:lnTo>
                      <a:close/>
                    </a:path>
                  </a:pathLst>
                </a:custGeom>
                <a:solidFill>
                  <a:srgbClr val="AB9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665;p22">
                  <a:extLst>
                    <a:ext uri="{FF2B5EF4-FFF2-40B4-BE49-F238E27FC236}">
                      <a16:creationId xmlns:a16="http://schemas.microsoft.com/office/drawing/2014/main" id="{93387ED6-1124-CB34-1F39-6E86E6759136}"/>
                    </a:ext>
                  </a:extLst>
                </p:cNvPr>
                <p:cNvSpPr/>
                <p:nvPr/>
              </p:nvSpPr>
              <p:spPr>
                <a:xfrm>
                  <a:off x="5947477" y="4316370"/>
                  <a:ext cx="173837" cy="35634"/>
                </a:xfrm>
                <a:custGeom>
                  <a:avLst/>
                  <a:gdLst/>
                  <a:ahLst/>
                  <a:cxnLst/>
                  <a:rect l="l" t="t" r="r" b="b"/>
                  <a:pathLst>
                    <a:path w="2488" h="510" extrusionOk="0">
                      <a:moveTo>
                        <a:pt x="1" y="0"/>
                      </a:moveTo>
                      <a:lnTo>
                        <a:pt x="44" y="509"/>
                      </a:lnTo>
                      <a:lnTo>
                        <a:pt x="2488" y="509"/>
                      </a:lnTo>
                      <a:lnTo>
                        <a:pt x="2488" y="0"/>
                      </a:lnTo>
                      <a:close/>
                    </a:path>
                  </a:pathLst>
                </a:custGeom>
                <a:solidFill>
                  <a:srgbClr val="AB9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666;p22">
                  <a:extLst>
                    <a:ext uri="{FF2B5EF4-FFF2-40B4-BE49-F238E27FC236}">
                      <a16:creationId xmlns:a16="http://schemas.microsoft.com/office/drawing/2014/main" id="{35BAB8AE-7F8E-C1FC-389D-27BE0ED10105}"/>
                    </a:ext>
                  </a:extLst>
                </p:cNvPr>
                <p:cNvSpPr/>
                <p:nvPr/>
              </p:nvSpPr>
              <p:spPr>
                <a:xfrm>
                  <a:off x="6023705" y="3723528"/>
                  <a:ext cx="71198" cy="5520"/>
                </a:xfrm>
                <a:custGeom>
                  <a:avLst/>
                  <a:gdLst/>
                  <a:ahLst/>
                  <a:cxnLst/>
                  <a:rect l="l" t="t" r="r" b="b"/>
                  <a:pathLst>
                    <a:path w="1019" h="79" extrusionOk="0">
                      <a:moveTo>
                        <a:pt x="270" y="0"/>
                      </a:moveTo>
                      <a:cubicBezTo>
                        <a:pt x="177" y="0"/>
                        <a:pt x="89" y="11"/>
                        <a:pt x="1" y="35"/>
                      </a:cubicBezTo>
                      <a:cubicBezTo>
                        <a:pt x="161" y="79"/>
                        <a:pt x="335" y="79"/>
                        <a:pt x="510" y="79"/>
                      </a:cubicBezTo>
                      <a:cubicBezTo>
                        <a:pt x="684" y="79"/>
                        <a:pt x="844" y="79"/>
                        <a:pt x="1019" y="35"/>
                      </a:cubicBezTo>
                      <a:cubicBezTo>
                        <a:pt x="917" y="18"/>
                        <a:pt x="814" y="11"/>
                        <a:pt x="715" y="11"/>
                      </a:cubicBezTo>
                      <a:cubicBezTo>
                        <a:pt x="645" y="11"/>
                        <a:pt x="576" y="15"/>
                        <a:pt x="510" y="21"/>
                      </a:cubicBezTo>
                      <a:cubicBezTo>
                        <a:pt x="425" y="7"/>
                        <a:pt x="346" y="0"/>
                        <a:pt x="270" y="0"/>
                      </a:cubicBezTo>
                      <a:close/>
                    </a:path>
                  </a:pathLst>
                </a:custGeom>
                <a:solidFill>
                  <a:srgbClr val="AB9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667;p22">
                  <a:extLst>
                    <a:ext uri="{FF2B5EF4-FFF2-40B4-BE49-F238E27FC236}">
                      <a16:creationId xmlns:a16="http://schemas.microsoft.com/office/drawing/2014/main" id="{2F8188D9-CAE1-C07D-1652-12B83DC46B8F}"/>
                    </a:ext>
                  </a:extLst>
                </p:cNvPr>
                <p:cNvSpPr/>
                <p:nvPr/>
              </p:nvSpPr>
              <p:spPr>
                <a:xfrm>
                  <a:off x="6033905" y="3724926"/>
                  <a:ext cx="63023" cy="20402"/>
                </a:xfrm>
                <a:custGeom>
                  <a:avLst/>
                  <a:gdLst/>
                  <a:ahLst/>
                  <a:cxnLst/>
                  <a:rect l="l" t="t" r="r" b="b"/>
                  <a:pathLst>
                    <a:path w="902" h="292" extrusionOk="0">
                      <a:moveTo>
                        <a:pt x="902" y="1"/>
                      </a:moveTo>
                      <a:lnTo>
                        <a:pt x="902" y="1"/>
                      </a:lnTo>
                      <a:cubicBezTo>
                        <a:pt x="756" y="30"/>
                        <a:pt x="596" y="73"/>
                        <a:pt x="436" y="131"/>
                      </a:cubicBezTo>
                      <a:cubicBezTo>
                        <a:pt x="276" y="161"/>
                        <a:pt x="146" y="219"/>
                        <a:pt x="0" y="291"/>
                      </a:cubicBezTo>
                      <a:cubicBezTo>
                        <a:pt x="320" y="248"/>
                        <a:pt x="625" y="146"/>
                        <a:pt x="902" y="1"/>
                      </a:cubicBezTo>
                      <a:close/>
                    </a:path>
                  </a:pathLst>
                </a:custGeom>
                <a:solidFill>
                  <a:srgbClr val="AB9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668;p22">
                  <a:extLst>
                    <a:ext uri="{FF2B5EF4-FFF2-40B4-BE49-F238E27FC236}">
                      <a16:creationId xmlns:a16="http://schemas.microsoft.com/office/drawing/2014/main" id="{A506F315-AF23-1164-BF3A-65884C2E897C}"/>
                    </a:ext>
                  </a:extLst>
                </p:cNvPr>
                <p:cNvSpPr/>
                <p:nvPr/>
              </p:nvSpPr>
              <p:spPr>
                <a:xfrm>
                  <a:off x="6290955" y="3256451"/>
                  <a:ext cx="66167" cy="69171"/>
                </a:xfrm>
                <a:custGeom>
                  <a:avLst/>
                  <a:gdLst/>
                  <a:ahLst/>
                  <a:cxnLst/>
                  <a:rect l="l" t="t" r="r" b="b"/>
                  <a:pathLst>
                    <a:path w="947" h="990" extrusionOk="0">
                      <a:moveTo>
                        <a:pt x="932" y="1"/>
                      </a:moveTo>
                      <a:cubicBezTo>
                        <a:pt x="686" y="1"/>
                        <a:pt x="465" y="14"/>
                        <a:pt x="319" y="15"/>
                      </a:cubicBezTo>
                      <a:lnTo>
                        <a:pt x="319" y="15"/>
                      </a:lnTo>
                      <a:cubicBezTo>
                        <a:pt x="288" y="12"/>
                        <a:pt x="259" y="11"/>
                        <a:pt x="232" y="11"/>
                      </a:cubicBezTo>
                      <a:cubicBezTo>
                        <a:pt x="124" y="11"/>
                        <a:pt x="59" y="30"/>
                        <a:pt x="59" y="30"/>
                      </a:cubicBezTo>
                      <a:cubicBezTo>
                        <a:pt x="132" y="15"/>
                        <a:pt x="204" y="15"/>
                        <a:pt x="292" y="15"/>
                      </a:cubicBezTo>
                      <a:cubicBezTo>
                        <a:pt x="300" y="15"/>
                        <a:pt x="310" y="15"/>
                        <a:pt x="319" y="15"/>
                      </a:cubicBezTo>
                      <a:lnTo>
                        <a:pt x="319" y="15"/>
                      </a:lnTo>
                      <a:cubicBezTo>
                        <a:pt x="320" y="15"/>
                        <a:pt x="320" y="15"/>
                        <a:pt x="321" y="15"/>
                      </a:cubicBezTo>
                      <a:cubicBezTo>
                        <a:pt x="460" y="29"/>
                        <a:pt x="667" y="30"/>
                        <a:pt x="902" y="30"/>
                      </a:cubicBezTo>
                      <a:lnTo>
                        <a:pt x="902" y="30"/>
                      </a:lnTo>
                      <a:lnTo>
                        <a:pt x="902" y="623"/>
                      </a:lnTo>
                      <a:lnTo>
                        <a:pt x="902" y="623"/>
                      </a:lnTo>
                      <a:lnTo>
                        <a:pt x="844" y="670"/>
                      </a:lnTo>
                      <a:lnTo>
                        <a:pt x="494" y="894"/>
                      </a:lnTo>
                      <a:lnTo>
                        <a:pt x="88" y="678"/>
                      </a:lnTo>
                      <a:lnTo>
                        <a:pt x="88" y="678"/>
                      </a:lnTo>
                      <a:cubicBezTo>
                        <a:pt x="88" y="477"/>
                        <a:pt x="73" y="334"/>
                        <a:pt x="73" y="219"/>
                      </a:cubicBezTo>
                      <a:cubicBezTo>
                        <a:pt x="73" y="161"/>
                        <a:pt x="59" y="88"/>
                        <a:pt x="59" y="30"/>
                      </a:cubicBezTo>
                      <a:cubicBezTo>
                        <a:pt x="44" y="88"/>
                        <a:pt x="44" y="146"/>
                        <a:pt x="15" y="248"/>
                      </a:cubicBezTo>
                      <a:cubicBezTo>
                        <a:pt x="1" y="364"/>
                        <a:pt x="1" y="524"/>
                        <a:pt x="1" y="728"/>
                      </a:cubicBezTo>
                      <a:lnTo>
                        <a:pt x="1" y="742"/>
                      </a:lnTo>
                      <a:lnTo>
                        <a:pt x="15" y="742"/>
                      </a:lnTo>
                      <a:lnTo>
                        <a:pt x="466" y="990"/>
                      </a:lnTo>
                      <a:lnTo>
                        <a:pt x="481" y="990"/>
                      </a:lnTo>
                      <a:lnTo>
                        <a:pt x="495" y="975"/>
                      </a:lnTo>
                      <a:lnTo>
                        <a:pt x="859" y="742"/>
                      </a:lnTo>
                      <a:lnTo>
                        <a:pt x="932" y="684"/>
                      </a:lnTo>
                      <a:lnTo>
                        <a:pt x="946" y="670"/>
                      </a:lnTo>
                      <a:lnTo>
                        <a:pt x="946" y="655"/>
                      </a:lnTo>
                      <a:lnTo>
                        <a:pt x="946" y="30"/>
                      </a:lnTo>
                      <a:lnTo>
                        <a:pt x="946" y="1"/>
                      </a:lnTo>
                      <a:close/>
                    </a:path>
                  </a:pathLst>
                </a:custGeom>
                <a:solidFill>
                  <a:srgbClr val="AB9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669;p22">
                  <a:extLst>
                    <a:ext uri="{FF2B5EF4-FFF2-40B4-BE49-F238E27FC236}">
                      <a16:creationId xmlns:a16="http://schemas.microsoft.com/office/drawing/2014/main" id="{BD6997C3-61D6-6F98-80D4-0ED7D2EE4925}"/>
                    </a:ext>
                  </a:extLst>
                </p:cNvPr>
                <p:cNvSpPr/>
                <p:nvPr/>
              </p:nvSpPr>
              <p:spPr>
                <a:xfrm>
                  <a:off x="6294029" y="3269307"/>
                  <a:ext cx="62045" cy="4891"/>
                </a:xfrm>
                <a:custGeom>
                  <a:avLst/>
                  <a:gdLst/>
                  <a:ahLst/>
                  <a:cxnLst/>
                  <a:rect l="l" t="t" r="r" b="b"/>
                  <a:pathLst>
                    <a:path w="888" h="70" extrusionOk="0">
                      <a:moveTo>
                        <a:pt x="320" y="0"/>
                      </a:moveTo>
                      <a:cubicBezTo>
                        <a:pt x="213" y="0"/>
                        <a:pt x="107" y="14"/>
                        <a:pt x="0" y="35"/>
                      </a:cubicBezTo>
                      <a:cubicBezTo>
                        <a:pt x="107" y="56"/>
                        <a:pt x="221" y="70"/>
                        <a:pt x="332" y="70"/>
                      </a:cubicBezTo>
                      <a:cubicBezTo>
                        <a:pt x="372" y="70"/>
                        <a:pt x="412" y="68"/>
                        <a:pt x="451" y="64"/>
                      </a:cubicBezTo>
                      <a:cubicBezTo>
                        <a:pt x="597" y="64"/>
                        <a:pt x="742" y="64"/>
                        <a:pt x="888" y="35"/>
                      </a:cubicBezTo>
                      <a:cubicBezTo>
                        <a:pt x="781" y="14"/>
                        <a:pt x="675" y="0"/>
                        <a:pt x="562" y="0"/>
                      </a:cubicBezTo>
                      <a:cubicBezTo>
                        <a:pt x="521" y="0"/>
                        <a:pt x="480" y="2"/>
                        <a:pt x="437" y="6"/>
                      </a:cubicBezTo>
                      <a:cubicBezTo>
                        <a:pt x="398" y="2"/>
                        <a:pt x="359" y="0"/>
                        <a:pt x="320" y="0"/>
                      </a:cubicBezTo>
                      <a:close/>
                    </a:path>
                  </a:pathLst>
                </a:custGeom>
                <a:solidFill>
                  <a:srgbClr val="AB9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670;p22">
                  <a:extLst>
                    <a:ext uri="{FF2B5EF4-FFF2-40B4-BE49-F238E27FC236}">
                      <a16:creationId xmlns:a16="http://schemas.microsoft.com/office/drawing/2014/main" id="{4D06052B-6445-E2BC-9B5B-DBEABC263AB8}"/>
                    </a:ext>
                  </a:extLst>
                </p:cNvPr>
                <p:cNvSpPr/>
                <p:nvPr/>
              </p:nvSpPr>
              <p:spPr>
                <a:xfrm>
                  <a:off x="6117190" y="3253447"/>
                  <a:ext cx="66167" cy="70149"/>
                </a:xfrm>
                <a:custGeom>
                  <a:avLst/>
                  <a:gdLst/>
                  <a:ahLst/>
                  <a:cxnLst/>
                  <a:rect l="l" t="t" r="r" b="b"/>
                  <a:pathLst>
                    <a:path w="947" h="1004" extrusionOk="0">
                      <a:moveTo>
                        <a:pt x="104" y="29"/>
                      </a:moveTo>
                      <a:cubicBezTo>
                        <a:pt x="75" y="30"/>
                        <a:pt x="59" y="32"/>
                        <a:pt x="59" y="44"/>
                      </a:cubicBezTo>
                      <a:cubicBezTo>
                        <a:pt x="74" y="38"/>
                        <a:pt x="89" y="33"/>
                        <a:pt x="104" y="29"/>
                      </a:cubicBezTo>
                      <a:close/>
                      <a:moveTo>
                        <a:pt x="932" y="0"/>
                      </a:moveTo>
                      <a:cubicBezTo>
                        <a:pt x="670" y="0"/>
                        <a:pt x="437" y="15"/>
                        <a:pt x="292" y="15"/>
                      </a:cubicBezTo>
                      <a:cubicBezTo>
                        <a:pt x="222" y="15"/>
                        <a:pt x="162" y="15"/>
                        <a:pt x="104" y="29"/>
                      </a:cubicBezTo>
                      <a:lnTo>
                        <a:pt x="104" y="29"/>
                      </a:lnTo>
                      <a:cubicBezTo>
                        <a:pt x="111" y="29"/>
                        <a:pt x="119" y="29"/>
                        <a:pt x="128" y="29"/>
                      </a:cubicBezTo>
                      <a:cubicBezTo>
                        <a:pt x="172" y="29"/>
                        <a:pt x="233" y="29"/>
                        <a:pt x="306" y="15"/>
                      </a:cubicBezTo>
                      <a:cubicBezTo>
                        <a:pt x="443" y="42"/>
                        <a:pt x="645" y="44"/>
                        <a:pt x="888" y="44"/>
                      </a:cubicBezTo>
                      <a:lnTo>
                        <a:pt x="888" y="44"/>
                      </a:lnTo>
                      <a:lnTo>
                        <a:pt x="888" y="640"/>
                      </a:lnTo>
                      <a:lnTo>
                        <a:pt x="917" y="626"/>
                      </a:lnTo>
                      <a:lnTo>
                        <a:pt x="917" y="626"/>
                      </a:lnTo>
                      <a:lnTo>
                        <a:pt x="844" y="669"/>
                      </a:lnTo>
                      <a:lnTo>
                        <a:pt x="494" y="893"/>
                      </a:lnTo>
                      <a:lnTo>
                        <a:pt x="88" y="677"/>
                      </a:lnTo>
                      <a:lnTo>
                        <a:pt x="88" y="677"/>
                      </a:lnTo>
                      <a:cubicBezTo>
                        <a:pt x="87" y="484"/>
                        <a:pt x="73" y="345"/>
                        <a:pt x="73" y="218"/>
                      </a:cubicBezTo>
                      <a:cubicBezTo>
                        <a:pt x="73" y="160"/>
                        <a:pt x="59" y="87"/>
                        <a:pt x="59" y="44"/>
                      </a:cubicBezTo>
                      <a:cubicBezTo>
                        <a:pt x="59" y="73"/>
                        <a:pt x="59" y="131"/>
                        <a:pt x="15" y="233"/>
                      </a:cubicBezTo>
                      <a:cubicBezTo>
                        <a:pt x="1" y="349"/>
                        <a:pt x="1" y="509"/>
                        <a:pt x="1" y="713"/>
                      </a:cubicBezTo>
                      <a:lnTo>
                        <a:pt x="1" y="727"/>
                      </a:lnTo>
                      <a:lnTo>
                        <a:pt x="15" y="727"/>
                      </a:lnTo>
                      <a:lnTo>
                        <a:pt x="452" y="975"/>
                      </a:lnTo>
                      <a:lnTo>
                        <a:pt x="481" y="1004"/>
                      </a:lnTo>
                      <a:lnTo>
                        <a:pt x="495" y="975"/>
                      </a:lnTo>
                      <a:lnTo>
                        <a:pt x="859" y="742"/>
                      </a:lnTo>
                      <a:lnTo>
                        <a:pt x="932" y="698"/>
                      </a:lnTo>
                      <a:lnTo>
                        <a:pt x="946" y="669"/>
                      </a:lnTo>
                      <a:lnTo>
                        <a:pt x="946" y="655"/>
                      </a:lnTo>
                      <a:lnTo>
                        <a:pt x="946" y="44"/>
                      </a:lnTo>
                      <a:lnTo>
                        <a:pt x="946" y="0"/>
                      </a:lnTo>
                      <a:close/>
                    </a:path>
                  </a:pathLst>
                </a:custGeom>
                <a:solidFill>
                  <a:srgbClr val="AB9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671;p22">
                  <a:extLst>
                    <a:ext uri="{FF2B5EF4-FFF2-40B4-BE49-F238E27FC236}">
                      <a16:creationId xmlns:a16="http://schemas.microsoft.com/office/drawing/2014/main" id="{A6B074F9-B03A-B260-28D7-15A828DBB26E}"/>
                    </a:ext>
                  </a:extLst>
                </p:cNvPr>
                <p:cNvSpPr/>
                <p:nvPr/>
              </p:nvSpPr>
              <p:spPr>
                <a:xfrm>
                  <a:off x="6120264" y="3265744"/>
                  <a:ext cx="62045" cy="4821"/>
                </a:xfrm>
                <a:custGeom>
                  <a:avLst/>
                  <a:gdLst/>
                  <a:ahLst/>
                  <a:cxnLst/>
                  <a:rect l="l" t="t" r="r" b="b"/>
                  <a:pathLst>
                    <a:path w="888" h="69" extrusionOk="0">
                      <a:moveTo>
                        <a:pt x="292" y="1"/>
                      </a:moveTo>
                      <a:cubicBezTo>
                        <a:pt x="188" y="1"/>
                        <a:pt x="91" y="18"/>
                        <a:pt x="0" y="28"/>
                      </a:cubicBezTo>
                      <a:cubicBezTo>
                        <a:pt x="93" y="48"/>
                        <a:pt x="207" y="69"/>
                        <a:pt x="318" y="69"/>
                      </a:cubicBezTo>
                      <a:cubicBezTo>
                        <a:pt x="364" y="69"/>
                        <a:pt x="409" y="65"/>
                        <a:pt x="451" y="57"/>
                      </a:cubicBezTo>
                      <a:cubicBezTo>
                        <a:pt x="597" y="57"/>
                        <a:pt x="742" y="57"/>
                        <a:pt x="888" y="28"/>
                      </a:cubicBezTo>
                      <a:cubicBezTo>
                        <a:pt x="787" y="18"/>
                        <a:pt x="687" y="1"/>
                        <a:pt x="582" y="1"/>
                      </a:cubicBezTo>
                      <a:cubicBezTo>
                        <a:pt x="534" y="1"/>
                        <a:pt x="486" y="4"/>
                        <a:pt x="437" y="13"/>
                      </a:cubicBezTo>
                      <a:cubicBezTo>
                        <a:pt x="387" y="4"/>
                        <a:pt x="339" y="1"/>
                        <a:pt x="292" y="1"/>
                      </a:cubicBezTo>
                      <a:close/>
                    </a:path>
                  </a:pathLst>
                </a:custGeom>
                <a:solidFill>
                  <a:srgbClr val="AB9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672;p22">
                  <a:extLst>
                    <a:ext uri="{FF2B5EF4-FFF2-40B4-BE49-F238E27FC236}">
                      <a16:creationId xmlns:a16="http://schemas.microsoft.com/office/drawing/2014/main" id="{5CCB3BF6-FFDE-BB2D-2412-F4428FEAD705}"/>
                    </a:ext>
                  </a:extLst>
                </p:cNvPr>
                <p:cNvSpPr/>
                <p:nvPr/>
              </p:nvSpPr>
              <p:spPr>
                <a:xfrm>
                  <a:off x="6197470" y="3045096"/>
                  <a:ext cx="24454" cy="40734"/>
                </a:xfrm>
                <a:custGeom>
                  <a:avLst/>
                  <a:gdLst/>
                  <a:ahLst/>
                  <a:cxnLst/>
                  <a:rect l="l" t="t" r="r" b="b"/>
                  <a:pathLst>
                    <a:path w="350" h="583" extrusionOk="0">
                      <a:moveTo>
                        <a:pt x="233" y="1"/>
                      </a:moveTo>
                      <a:lnTo>
                        <a:pt x="233" y="15"/>
                      </a:lnTo>
                      <a:cubicBezTo>
                        <a:pt x="175" y="117"/>
                        <a:pt x="146" y="190"/>
                        <a:pt x="102" y="262"/>
                      </a:cubicBezTo>
                      <a:cubicBezTo>
                        <a:pt x="59" y="364"/>
                        <a:pt x="15" y="481"/>
                        <a:pt x="1" y="582"/>
                      </a:cubicBezTo>
                      <a:cubicBezTo>
                        <a:pt x="88" y="495"/>
                        <a:pt x="146" y="379"/>
                        <a:pt x="175" y="262"/>
                      </a:cubicBezTo>
                      <a:cubicBezTo>
                        <a:pt x="213" y="199"/>
                        <a:pt x="240" y="113"/>
                        <a:pt x="256" y="44"/>
                      </a:cubicBezTo>
                      <a:lnTo>
                        <a:pt x="256" y="44"/>
                      </a:lnTo>
                      <a:cubicBezTo>
                        <a:pt x="310" y="41"/>
                        <a:pt x="350" y="15"/>
                        <a:pt x="350" y="15"/>
                      </a:cubicBezTo>
                      <a:cubicBezTo>
                        <a:pt x="350" y="15"/>
                        <a:pt x="306" y="1"/>
                        <a:pt x="248" y="1"/>
                      </a:cubicBezTo>
                      <a:close/>
                    </a:path>
                  </a:pathLst>
                </a:custGeom>
                <a:solidFill>
                  <a:srgbClr val="AB9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673;p22">
                  <a:extLst>
                    <a:ext uri="{FF2B5EF4-FFF2-40B4-BE49-F238E27FC236}">
                      <a16:creationId xmlns:a16="http://schemas.microsoft.com/office/drawing/2014/main" id="{9041E6B1-876A-0537-7807-529422319883}"/>
                    </a:ext>
                  </a:extLst>
                </p:cNvPr>
                <p:cNvSpPr/>
                <p:nvPr/>
              </p:nvSpPr>
              <p:spPr>
                <a:xfrm>
                  <a:off x="6163932" y="3122302"/>
                  <a:ext cx="16350" cy="38708"/>
                </a:xfrm>
                <a:custGeom>
                  <a:avLst/>
                  <a:gdLst/>
                  <a:ahLst/>
                  <a:cxnLst/>
                  <a:rect l="l" t="t" r="r" b="b"/>
                  <a:pathLst>
                    <a:path w="234" h="554" extrusionOk="0">
                      <a:moveTo>
                        <a:pt x="233" y="1"/>
                      </a:moveTo>
                      <a:lnTo>
                        <a:pt x="233" y="1"/>
                      </a:lnTo>
                      <a:cubicBezTo>
                        <a:pt x="132" y="175"/>
                        <a:pt x="44" y="350"/>
                        <a:pt x="1" y="554"/>
                      </a:cubicBezTo>
                      <a:cubicBezTo>
                        <a:pt x="73" y="481"/>
                        <a:pt x="117" y="394"/>
                        <a:pt x="146" y="292"/>
                      </a:cubicBezTo>
                      <a:cubicBezTo>
                        <a:pt x="204" y="205"/>
                        <a:pt x="219" y="103"/>
                        <a:pt x="233" y="1"/>
                      </a:cubicBezTo>
                      <a:close/>
                    </a:path>
                  </a:pathLst>
                </a:custGeom>
                <a:solidFill>
                  <a:srgbClr val="AB9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674;p22">
                  <a:extLst>
                    <a:ext uri="{FF2B5EF4-FFF2-40B4-BE49-F238E27FC236}">
                      <a16:creationId xmlns:a16="http://schemas.microsoft.com/office/drawing/2014/main" id="{345048E6-CD4E-538A-4589-3AF0D4733DDD}"/>
                    </a:ext>
                  </a:extLst>
                </p:cNvPr>
                <p:cNvSpPr/>
                <p:nvPr/>
              </p:nvSpPr>
              <p:spPr>
                <a:xfrm>
                  <a:off x="6162954" y="3186722"/>
                  <a:ext cx="41712" cy="5101"/>
                </a:xfrm>
                <a:custGeom>
                  <a:avLst/>
                  <a:gdLst/>
                  <a:ahLst/>
                  <a:cxnLst/>
                  <a:rect l="l" t="t" r="r" b="b"/>
                  <a:pathLst>
                    <a:path w="597" h="73" extrusionOk="0">
                      <a:moveTo>
                        <a:pt x="172" y="0"/>
                      </a:moveTo>
                      <a:cubicBezTo>
                        <a:pt x="112" y="0"/>
                        <a:pt x="51" y="7"/>
                        <a:pt x="0" y="24"/>
                      </a:cubicBezTo>
                      <a:cubicBezTo>
                        <a:pt x="119" y="58"/>
                        <a:pt x="239" y="73"/>
                        <a:pt x="355" y="73"/>
                      </a:cubicBezTo>
                      <a:cubicBezTo>
                        <a:pt x="437" y="73"/>
                        <a:pt x="518" y="65"/>
                        <a:pt x="596" y="53"/>
                      </a:cubicBezTo>
                      <a:cubicBezTo>
                        <a:pt x="531" y="21"/>
                        <a:pt x="457" y="4"/>
                        <a:pt x="376" y="4"/>
                      </a:cubicBezTo>
                      <a:cubicBezTo>
                        <a:pt x="348" y="4"/>
                        <a:pt x="320" y="6"/>
                        <a:pt x="291" y="10"/>
                      </a:cubicBezTo>
                      <a:cubicBezTo>
                        <a:pt x="255" y="4"/>
                        <a:pt x="214" y="0"/>
                        <a:pt x="172" y="0"/>
                      </a:cubicBezTo>
                      <a:close/>
                    </a:path>
                  </a:pathLst>
                </a:custGeom>
                <a:solidFill>
                  <a:srgbClr val="AB9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675;p22">
                  <a:extLst>
                    <a:ext uri="{FF2B5EF4-FFF2-40B4-BE49-F238E27FC236}">
                      <a16:creationId xmlns:a16="http://schemas.microsoft.com/office/drawing/2014/main" id="{E48832FB-5669-3D8A-47C2-671740BB9D03}"/>
                    </a:ext>
                  </a:extLst>
                </p:cNvPr>
                <p:cNvSpPr/>
                <p:nvPr/>
              </p:nvSpPr>
              <p:spPr>
                <a:xfrm>
                  <a:off x="6247287" y="3187770"/>
                  <a:ext cx="40734" cy="5450"/>
                </a:xfrm>
                <a:custGeom>
                  <a:avLst/>
                  <a:gdLst/>
                  <a:ahLst/>
                  <a:cxnLst/>
                  <a:rect l="l" t="t" r="r" b="b"/>
                  <a:pathLst>
                    <a:path w="583" h="78" extrusionOk="0">
                      <a:moveTo>
                        <a:pt x="180" y="1"/>
                      </a:moveTo>
                      <a:cubicBezTo>
                        <a:pt x="117" y="1"/>
                        <a:pt x="56" y="11"/>
                        <a:pt x="0" y="38"/>
                      </a:cubicBezTo>
                      <a:cubicBezTo>
                        <a:pt x="88" y="67"/>
                        <a:pt x="189" y="67"/>
                        <a:pt x="291" y="67"/>
                      </a:cubicBezTo>
                      <a:cubicBezTo>
                        <a:pt x="327" y="74"/>
                        <a:pt x="366" y="77"/>
                        <a:pt x="406" y="77"/>
                      </a:cubicBezTo>
                      <a:cubicBezTo>
                        <a:pt x="463" y="77"/>
                        <a:pt x="522" y="70"/>
                        <a:pt x="582" y="53"/>
                      </a:cubicBezTo>
                      <a:cubicBezTo>
                        <a:pt x="480" y="9"/>
                        <a:pt x="393" y="9"/>
                        <a:pt x="291" y="9"/>
                      </a:cubicBezTo>
                      <a:cubicBezTo>
                        <a:pt x="254" y="4"/>
                        <a:pt x="217" y="1"/>
                        <a:pt x="180" y="1"/>
                      </a:cubicBezTo>
                      <a:close/>
                    </a:path>
                  </a:pathLst>
                </a:custGeom>
                <a:solidFill>
                  <a:srgbClr val="AB9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676;p22">
                  <a:extLst>
                    <a:ext uri="{FF2B5EF4-FFF2-40B4-BE49-F238E27FC236}">
                      <a16:creationId xmlns:a16="http://schemas.microsoft.com/office/drawing/2014/main" id="{AEABC2B7-5A34-7528-F35A-415D314F58A6}"/>
                    </a:ext>
                  </a:extLst>
                </p:cNvPr>
                <p:cNvSpPr/>
                <p:nvPr/>
              </p:nvSpPr>
              <p:spPr>
                <a:xfrm>
                  <a:off x="6284876" y="3132503"/>
                  <a:ext cx="14323" cy="39686"/>
                </a:xfrm>
                <a:custGeom>
                  <a:avLst/>
                  <a:gdLst/>
                  <a:ahLst/>
                  <a:cxnLst/>
                  <a:rect l="l" t="t" r="r" b="b"/>
                  <a:pathLst>
                    <a:path w="205" h="568" extrusionOk="0">
                      <a:moveTo>
                        <a:pt x="0" y="0"/>
                      </a:moveTo>
                      <a:cubicBezTo>
                        <a:pt x="44" y="204"/>
                        <a:pt x="117" y="408"/>
                        <a:pt x="204" y="568"/>
                      </a:cubicBezTo>
                      <a:cubicBezTo>
                        <a:pt x="204" y="466"/>
                        <a:pt x="160" y="364"/>
                        <a:pt x="131" y="277"/>
                      </a:cubicBezTo>
                      <a:cubicBezTo>
                        <a:pt x="102" y="175"/>
                        <a:pt x="59" y="73"/>
                        <a:pt x="0" y="0"/>
                      </a:cubicBezTo>
                      <a:close/>
                    </a:path>
                  </a:pathLst>
                </a:custGeom>
                <a:solidFill>
                  <a:srgbClr val="AB9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677;p22">
                  <a:extLst>
                    <a:ext uri="{FF2B5EF4-FFF2-40B4-BE49-F238E27FC236}">
                      <a16:creationId xmlns:a16="http://schemas.microsoft.com/office/drawing/2014/main" id="{C0818C8E-4346-F9B7-D8BB-C61899797BF8}"/>
                    </a:ext>
                  </a:extLst>
                </p:cNvPr>
                <p:cNvSpPr/>
                <p:nvPr/>
              </p:nvSpPr>
              <p:spPr>
                <a:xfrm>
                  <a:off x="6255391" y="3055297"/>
                  <a:ext cx="14323" cy="39686"/>
                </a:xfrm>
                <a:custGeom>
                  <a:avLst/>
                  <a:gdLst/>
                  <a:ahLst/>
                  <a:cxnLst/>
                  <a:rect l="l" t="t" r="r" b="b"/>
                  <a:pathLst>
                    <a:path w="205" h="568" extrusionOk="0">
                      <a:moveTo>
                        <a:pt x="1" y="0"/>
                      </a:moveTo>
                      <a:cubicBezTo>
                        <a:pt x="44" y="204"/>
                        <a:pt x="117" y="407"/>
                        <a:pt x="204" y="567"/>
                      </a:cubicBezTo>
                      <a:cubicBezTo>
                        <a:pt x="204" y="451"/>
                        <a:pt x="175" y="364"/>
                        <a:pt x="132" y="276"/>
                      </a:cubicBezTo>
                      <a:cubicBezTo>
                        <a:pt x="117" y="160"/>
                        <a:pt x="59" y="73"/>
                        <a:pt x="1" y="0"/>
                      </a:cubicBezTo>
                      <a:close/>
                    </a:path>
                  </a:pathLst>
                </a:custGeom>
                <a:solidFill>
                  <a:srgbClr val="AB9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678;p22">
                  <a:extLst>
                    <a:ext uri="{FF2B5EF4-FFF2-40B4-BE49-F238E27FC236}">
                      <a16:creationId xmlns:a16="http://schemas.microsoft.com/office/drawing/2014/main" id="{C5CA73FA-BAA3-0E9D-9E58-9EE6C7E264DA}"/>
                    </a:ext>
                  </a:extLst>
                </p:cNvPr>
                <p:cNvSpPr/>
                <p:nvPr/>
              </p:nvSpPr>
              <p:spPr>
                <a:xfrm>
                  <a:off x="6060316" y="2440377"/>
                  <a:ext cx="297786" cy="290450"/>
                </a:xfrm>
                <a:custGeom>
                  <a:avLst/>
                  <a:gdLst/>
                  <a:ahLst/>
                  <a:cxnLst/>
                  <a:rect l="l" t="t" r="r" b="b"/>
                  <a:pathLst>
                    <a:path w="4262" h="4157" extrusionOk="0">
                      <a:moveTo>
                        <a:pt x="1307" y="1"/>
                      </a:moveTo>
                      <a:cubicBezTo>
                        <a:pt x="1057" y="1"/>
                        <a:pt x="803" y="55"/>
                        <a:pt x="582" y="176"/>
                      </a:cubicBezTo>
                      <a:cubicBezTo>
                        <a:pt x="291" y="351"/>
                        <a:pt x="29" y="642"/>
                        <a:pt x="0" y="947"/>
                      </a:cubicBezTo>
                      <a:cubicBezTo>
                        <a:pt x="0" y="1005"/>
                        <a:pt x="0" y="1209"/>
                        <a:pt x="88" y="1253"/>
                      </a:cubicBezTo>
                      <a:cubicBezTo>
                        <a:pt x="129" y="1280"/>
                        <a:pt x="180" y="1295"/>
                        <a:pt x="231" y="1295"/>
                      </a:cubicBezTo>
                      <a:cubicBezTo>
                        <a:pt x="289" y="1295"/>
                        <a:pt x="347" y="1277"/>
                        <a:pt x="393" y="1238"/>
                      </a:cubicBezTo>
                      <a:lnTo>
                        <a:pt x="393" y="1238"/>
                      </a:lnTo>
                      <a:cubicBezTo>
                        <a:pt x="364" y="1369"/>
                        <a:pt x="437" y="1514"/>
                        <a:pt x="567" y="1529"/>
                      </a:cubicBezTo>
                      <a:cubicBezTo>
                        <a:pt x="590" y="1539"/>
                        <a:pt x="615" y="1544"/>
                        <a:pt x="639" y="1544"/>
                      </a:cubicBezTo>
                      <a:cubicBezTo>
                        <a:pt x="725" y="1544"/>
                        <a:pt x="813" y="1488"/>
                        <a:pt x="858" y="1398"/>
                      </a:cubicBezTo>
                      <a:cubicBezTo>
                        <a:pt x="858" y="1500"/>
                        <a:pt x="873" y="1573"/>
                        <a:pt x="902" y="1660"/>
                      </a:cubicBezTo>
                      <a:cubicBezTo>
                        <a:pt x="946" y="1733"/>
                        <a:pt x="1033" y="1791"/>
                        <a:pt x="1120" y="1791"/>
                      </a:cubicBezTo>
                      <a:cubicBezTo>
                        <a:pt x="1091" y="1834"/>
                        <a:pt x="1106" y="1907"/>
                        <a:pt x="1164" y="1951"/>
                      </a:cubicBezTo>
                      <a:cubicBezTo>
                        <a:pt x="1178" y="1951"/>
                        <a:pt x="1178" y="1965"/>
                        <a:pt x="1193" y="1965"/>
                      </a:cubicBezTo>
                      <a:cubicBezTo>
                        <a:pt x="1309" y="2009"/>
                        <a:pt x="1382" y="2053"/>
                        <a:pt x="1324" y="2271"/>
                      </a:cubicBezTo>
                      <a:cubicBezTo>
                        <a:pt x="1296" y="2395"/>
                        <a:pt x="1203" y="2519"/>
                        <a:pt x="1094" y="2519"/>
                      </a:cubicBezTo>
                      <a:cubicBezTo>
                        <a:pt x="1088" y="2519"/>
                        <a:pt x="1082" y="2519"/>
                        <a:pt x="1077" y="2518"/>
                      </a:cubicBezTo>
                      <a:cubicBezTo>
                        <a:pt x="975" y="2693"/>
                        <a:pt x="946" y="2896"/>
                        <a:pt x="960" y="3071"/>
                      </a:cubicBezTo>
                      <a:cubicBezTo>
                        <a:pt x="999" y="3251"/>
                        <a:pt x="1152" y="3398"/>
                        <a:pt x="1319" y="3398"/>
                      </a:cubicBezTo>
                      <a:cubicBezTo>
                        <a:pt x="1340" y="3398"/>
                        <a:pt x="1361" y="3396"/>
                        <a:pt x="1382" y="3391"/>
                      </a:cubicBezTo>
                      <a:cubicBezTo>
                        <a:pt x="1382" y="3565"/>
                        <a:pt x="1440" y="3754"/>
                        <a:pt x="1542" y="3871"/>
                      </a:cubicBezTo>
                      <a:cubicBezTo>
                        <a:pt x="1651" y="3992"/>
                        <a:pt x="1790" y="4052"/>
                        <a:pt x="1943" y="4052"/>
                      </a:cubicBezTo>
                      <a:cubicBezTo>
                        <a:pt x="1974" y="4052"/>
                        <a:pt x="2005" y="4050"/>
                        <a:pt x="2036" y="4045"/>
                      </a:cubicBezTo>
                      <a:cubicBezTo>
                        <a:pt x="2211" y="3987"/>
                        <a:pt x="2327" y="3827"/>
                        <a:pt x="2313" y="3638"/>
                      </a:cubicBezTo>
                      <a:lnTo>
                        <a:pt x="2313" y="3638"/>
                      </a:lnTo>
                      <a:cubicBezTo>
                        <a:pt x="2458" y="3827"/>
                        <a:pt x="2633" y="3972"/>
                        <a:pt x="2836" y="4074"/>
                      </a:cubicBezTo>
                      <a:cubicBezTo>
                        <a:pt x="2932" y="4122"/>
                        <a:pt x="3050" y="4157"/>
                        <a:pt x="3160" y="4157"/>
                      </a:cubicBezTo>
                      <a:cubicBezTo>
                        <a:pt x="3251" y="4157"/>
                        <a:pt x="3338" y="4133"/>
                        <a:pt x="3404" y="4074"/>
                      </a:cubicBezTo>
                      <a:cubicBezTo>
                        <a:pt x="3491" y="3987"/>
                        <a:pt x="3520" y="3871"/>
                        <a:pt x="3505" y="3754"/>
                      </a:cubicBezTo>
                      <a:cubicBezTo>
                        <a:pt x="3491" y="3638"/>
                        <a:pt x="3447" y="3507"/>
                        <a:pt x="3418" y="3405"/>
                      </a:cubicBezTo>
                      <a:lnTo>
                        <a:pt x="3418" y="3405"/>
                      </a:lnTo>
                      <a:cubicBezTo>
                        <a:pt x="3509" y="3504"/>
                        <a:pt x="3637" y="3557"/>
                        <a:pt x="3763" y="3557"/>
                      </a:cubicBezTo>
                      <a:cubicBezTo>
                        <a:pt x="3859" y="3557"/>
                        <a:pt x="3953" y="3526"/>
                        <a:pt x="4029" y="3463"/>
                      </a:cubicBezTo>
                      <a:cubicBezTo>
                        <a:pt x="4247" y="3274"/>
                        <a:pt x="4262" y="2983"/>
                        <a:pt x="4087" y="2809"/>
                      </a:cubicBezTo>
                      <a:cubicBezTo>
                        <a:pt x="3883" y="2605"/>
                        <a:pt x="3505" y="2620"/>
                        <a:pt x="3360" y="2387"/>
                      </a:cubicBezTo>
                      <a:cubicBezTo>
                        <a:pt x="3229" y="2198"/>
                        <a:pt x="3287" y="1980"/>
                        <a:pt x="3302" y="1762"/>
                      </a:cubicBezTo>
                      <a:cubicBezTo>
                        <a:pt x="3316" y="1587"/>
                        <a:pt x="3287" y="1384"/>
                        <a:pt x="3171" y="1238"/>
                      </a:cubicBezTo>
                      <a:cubicBezTo>
                        <a:pt x="3082" y="1099"/>
                        <a:pt x="2938" y="1014"/>
                        <a:pt x="2777" y="1014"/>
                      </a:cubicBezTo>
                      <a:cubicBezTo>
                        <a:pt x="2754" y="1014"/>
                        <a:pt x="2730" y="1016"/>
                        <a:pt x="2705" y="1020"/>
                      </a:cubicBezTo>
                      <a:cubicBezTo>
                        <a:pt x="2705" y="991"/>
                        <a:pt x="2705" y="962"/>
                        <a:pt x="2691" y="933"/>
                      </a:cubicBezTo>
                      <a:lnTo>
                        <a:pt x="2691" y="933"/>
                      </a:lnTo>
                      <a:cubicBezTo>
                        <a:pt x="2735" y="942"/>
                        <a:pt x="2777" y="947"/>
                        <a:pt x="2818" y="947"/>
                      </a:cubicBezTo>
                      <a:cubicBezTo>
                        <a:pt x="2901" y="947"/>
                        <a:pt x="2982" y="928"/>
                        <a:pt x="3069" y="889"/>
                      </a:cubicBezTo>
                      <a:cubicBezTo>
                        <a:pt x="3171" y="845"/>
                        <a:pt x="3287" y="744"/>
                        <a:pt x="3331" y="627"/>
                      </a:cubicBezTo>
                      <a:cubicBezTo>
                        <a:pt x="3360" y="526"/>
                        <a:pt x="3360" y="438"/>
                        <a:pt x="3331" y="351"/>
                      </a:cubicBezTo>
                      <a:cubicBezTo>
                        <a:pt x="3264" y="231"/>
                        <a:pt x="3137" y="160"/>
                        <a:pt x="3004" y="160"/>
                      </a:cubicBezTo>
                      <a:cubicBezTo>
                        <a:pt x="2992" y="160"/>
                        <a:pt x="2980" y="161"/>
                        <a:pt x="2967" y="162"/>
                      </a:cubicBezTo>
                      <a:cubicBezTo>
                        <a:pt x="2822" y="206"/>
                        <a:pt x="2691" y="293"/>
                        <a:pt x="2618" y="424"/>
                      </a:cubicBezTo>
                      <a:cubicBezTo>
                        <a:pt x="2575" y="482"/>
                        <a:pt x="2560" y="511"/>
                        <a:pt x="2545" y="569"/>
                      </a:cubicBezTo>
                      <a:cubicBezTo>
                        <a:pt x="2473" y="482"/>
                        <a:pt x="2400" y="380"/>
                        <a:pt x="2313" y="307"/>
                      </a:cubicBezTo>
                      <a:cubicBezTo>
                        <a:pt x="2080" y="147"/>
                        <a:pt x="1818" y="60"/>
                        <a:pt x="1542" y="16"/>
                      </a:cubicBezTo>
                      <a:cubicBezTo>
                        <a:pt x="1465" y="6"/>
                        <a:pt x="1386" y="1"/>
                        <a:pt x="1307" y="1"/>
                      </a:cubicBezTo>
                      <a:close/>
                    </a:path>
                  </a:pathLst>
                </a:custGeom>
                <a:solidFill>
                  <a:srgbClr val="7157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679;p22">
                  <a:extLst>
                    <a:ext uri="{FF2B5EF4-FFF2-40B4-BE49-F238E27FC236}">
                      <a16:creationId xmlns:a16="http://schemas.microsoft.com/office/drawing/2014/main" id="{49F1A9DD-91AE-1547-9273-4730FC636985}"/>
                    </a:ext>
                  </a:extLst>
                </p:cNvPr>
                <p:cNvSpPr/>
                <p:nvPr/>
              </p:nvSpPr>
              <p:spPr>
                <a:xfrm>
                  <a:off x="6235479" y="2478805"/>
                  <a:ext cx="16978" cy="27040"/>
                </a:xfrm>
                <a:custGeom>
                  <a:avLst/>
                  <a:gdLst/>
                  <a:ahLst/>
                  <a:cxnLst/>
                  <a:rect l="l" t="t" r="r" b="b"/>
                  <a:pathLst>
                    <a:path w="243" h="387" extrusionOk="0">
                      <a:moveTo>
                        <a:pt x="62" y="0"/>
                      </a:moveTo>
                      <a:cubicBezTo>
                        <a:pt x="43" y="0"/>
                        <a:pt x="0" y="119"/>
                        <a:pt x="53" y="237"/>
                      </a:cubicBezTo>
                      <a:cubicBezTo>
                        <a:pt x="102" y="348"/>
                        <a:pt x="204" y="386"/>
                        <a:pt x="234" y="386"/>
                      </a:cubicBezTo>
                      <a:cubicBezTo>
                        <a:pt x="239" y="386"/>
                        <a:pt x="242" y="385"/>
                        <a:pt x="242" y="383"/>
                      </a:cubicBezTo>
                      <a:cubicBezTo>
                        <a:pt x="242" y="383"/>
                        <a:pt x="140" y="325"/>
                        <a:pt x="126" y="223"/>
                      </a:cubicBezTo>
                      <a:cubicBezTo>
                        <a:pt x="68" y="106"/>
                        <a:pt x="82" y="19"/>
                        <a:pt x="68" y="5"/>
                      </a:cubicBezTo>
                      <a:cubicBezTo>
                        <a:pt x="66" y="2"/>
                        <a:pt x="64" y="0"/>
                        <a:pt x="62" y="0"/>
                      </a:cubicBezTo>
                      <a:close/>
                    </a:path>
                  </a:pathLst>
                </a:custGeom>
                <a:solidFill>
                  <a:srgbClr val="AB9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5" name="Google Shape;680;p22">
                  <a:extLst>
                    <a:ext uri="{FF2B5EF4-FFF2-40B4-BE49-F238E27FC236}">
                      <a16:creationId xmlns:a16="http://schemas.microsoft.com/office/drawing/2014/main" id="{DF71E27A-73C5-79F1-B3B4-23BE5219A438}"/>
                    </a:ext>
                  </a:extLst>
                </p:cNvPr>
                <p:cNvGrpSpPr/>
                <p:nvPr/>
              </p:nvGrpSpPr>
              <p:grpSpPr>
                <a:xfrm rot="4313799">
                  <a:off x="3176917" y="4224994"/>
                  <a:ext cx="269659" cy="168059"/>
                  <a:chOff x="4055701" y="4638625"/>
                  <a:chExt cx="269687" cy="168076"/>
                </a:xfrm>
              </p:grpSpPr>
              <p:sp>
                <p:nvSpPr>
                  <p:cNvPr id="336" name="Google Shape;681;p22">
                    <a:extLst>
                      <a:ext uri="{FF2B5EF4-FFF2-40B4-BE49-F238E27FC236}">
                        <a16:creationId xmlns:a16="http://schemas.microsoft.com/office/drawing/2014/main" id="{AD0E148B-C6D8-B0DD-1497-97BD22018928}"/>
                      </a:ext>
                    </a:extLst>
                  </p:cNvPr>
                  <p:cNvSpPr/>
                  <p:nvPr/>
                </p:nvSpPr>
                <p:spPr>
                  <a:xfrm>
                    <a:off x="4085175" y="4666402"/>
                    <a:ext cx="240213" cy="140299"/>
                  </a:xfrm>
                  <a:custGeom>
                    <a:avLst/>
                    <a:gdLst/>
                    <a:ahLst/>
                    <a:cxnLst/>
                    <a:rect l="l" t="t" r="r" b="b"/>
                    <a:pathLst>
                      <a:path w="3438" h="2008" extrusionOk="0">
                        <a:moveTo>
                          <a:pt x="1702" y="0"/>
                        </a:moveTo>
                        <a:lnTo>
                          <a:pt x="1" y="655"/>
                        </a:lnTo>
                        <a:lnTo>
                          <a:pt x="481" y="2007"/>
                        </a:lnTo>
                        <a:lnTo>
                          <a:pt x="597" y="1964"/>
                        </a:lnTo>
                        <a:cubicBezTo>
                          <a:pt x="1092" y="1818"/>
                          <a:pt x="3055" y="1164"/>
                          <a:pt x="3317" y="946"/>
                        </a:cubicBezTo>
                        <a:cubicBezTo>
                          <a:pt x="3438" y="856"/>
                          <a:pt x="3308" y="828"/>
                          <a:pt x="3092" y="828"/>
                        </a:cubicBezTo>
                        <a:cubicBezTo>
                          <a:pt x="2712" y="828"/>
                          <a:pt x="2066" y="917"/>
                          <a:pt x="2066" y="917"/>
                        </a:cubicBezTo>
                        <a:lnTo>
                          <a:pt x="1702" y="0"/>
                        </a:lnTo>
                        <a:close/>
                      </a:path>
                    </a:pathLst>
                  </a:custGeom>
                  <a:solidFill>
                    <a:srgbClr val="7157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682;p22">
                    <a:extLst>
                      <a:ext uri="{FF2B5EF4-FFF2-40B4-BE49-F238E27FC236}">
                        <a16:creationId xmlns:a16="http://schemas.microsoft.com/office/drawing/2014/main" id="{503752A6-35FA-DE4F-713A-7F70B1FDC101}"/>
                      </a:ext>
                    </a:extLst>
                  </p:cNvPr>
                  <p:cNvSpPr/>
                  <p:nvPr/>
                </p:nvSpPr>
                <p:spPr>
                  <a:xfrm>
                    <a:off x="4105507" y="4766245"/>
                    <a:ext cx="57014" cy="36402"/>
                  </a:xfrm>
                  <a:custGeom>
                    <a:avLst/>
                    <a:gdLst/>
                    <a:ahLst/>
                    <a:cxnLst/>
                    <a:rect l="l" t="t" r="r" b="b"/>
                    <a:pathLst>
                      <a:path w="816" h="521" extrusionOk="0">
                        <a:moveTo>
                          <a:pt x="274" y="0"/>
                        </a:moveTo>
                        <a:cubicBezTo>
                          <a:pt x="182" y="0"/>
                          <a:pt x="89" y="20"/>
                          <a:pt x="1" y="55"/>
                        </a:cubicBezTo>
                        <a:lnTo>
                          <a:pt x="175" y="520"/>
                        </a:lnTo>
                        <a:lnTo>
                          <a:pt x="815" y="317"/>
                        </a:lnTo>
                        <a:cubicBezTo>
                          <a:pt x="742" y="200"/>
                          <a:pt x="611" y="84"/>
                          <a:pt x="451" y="26"/>
                        </a:cubicBezTo>
                        <a:cubicBezTo>
                          <a:pt x="394" y="8"/>
                          <a:pt x="334" y="0"/>
                          <a:pt x="274" y="0"/>
                        </a:cubicBezTo>
                        <a:close/>
                      </a:path>
                    </a:pathLst>
                  </a:custGeom>
                  <a:solidFill>
                    <a:srgbClr val="7157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683;p22">
                    <a:extLst>
                      <a:ext uri="{FF2B5EF4-FFF2-40B4-BE49-F238E27FC236}">
                        <a16:creationId xmlns:a16="http://schemas.microsoft.com/office/drawing/2014/main" id="{65AE111D-47EF-8F73-7274-62CADCB37B1E}"/>
                      </a:ext>
                    </a:extLst>
                  </p:cNvPr>
                  <p:cNvSpPr/>
                  <p:nvPr/>
                </p:nvSpPr>
                <p:spPr>
                  <a:xfrm>
                    <a:off x="4116686" y="4727328"/>
                    <a:ext cx="203322" cy="79372"/>
                  </a:xfrm>
                  <a:custGeom>
                    <a:avLst/>
                    <a:gdLst/>
                    <a:ahLst/>
                    <a:cxnLst/>
                    <a:rect l="l" t="t" r="r" b="b"/>
                    <a:pathLst>
                      <a:path w="2910" h="1136" extrusionOk="0">
                        <a:moveTo>
                          <a:pt x="2909" y="1"/>
                        </a:moveTo>
                        <a:lnTo>
                          <a:pt x="2880" y="15"/>
                        </a:lnTo>
                        <a:lnTo>
                          <a:pt x="2778" y="59"/>
                        </a:lnTo>
                        <a:lnTo>
                          <a:pt x="2473" y="190"/>
                        </a:lnTo>
                        <a:cubicBezTo>
                          <a:pt x="2211" y="292"/>
                          <a:pt x="1848" y="437"/>
                          <a:pt x="1455" y="583"/>
                        </a:cubicBezTo>
                        <a:cubicBezTo>
                          <a:pt x="1296" y="642"/>
                          <a:pt x="1142" y="700"/>
                          <a:pt x="997" y="755"/>
                        </a:cubicBezTo>
                        <a:lnTo>
                          <a:pt x="997" y="755"/>
                        </a:lnTo>
                        <a:cubicBezTo>
                          <a:pt x="1146" y="702"/>
                          <a:pt x="1305" y="643"/>
                          <a:pt x="1470" y="583"/>
                        </a:cubicBezTo>
                        <a:cubicBezTo>
                          <a:pt x="1877" y="437"/>
                          <a:pt x="2240" y="292"/>
                          <a:pt x="2488" y="190"/>
                        </a:cubicBezTo>
                        <a:lnTo>
                          <a:pt x="2808" y="59"/>
                        </a:lnTo>
                        <a:lnTo>
                          <a:pt x="2895" y="15"/>
                        </a:lnTo>
                        <a:lnTo>
                          <a:pt x="2909" y="1"/>
                        </a:lnTo>
                        <a:close/>
                        <a:moveTo>
                          <a:pt x="997" y="755"/>
                        </a:moveTo>
                        <a:cubicBezTo>
                          <a:pt x="788" y="830"/>
                          <a:pt x="598" y="896"/>
                          <a:pt x="437" y="946"/>
                        </a:cubicBezTo>
                        <a:lnTo>
                          <a:pt x="131" y="1063"/>
                        </a:lnTo>
                        <a:lnTo>
                          <a:pt x="44" y="1092"/>
                        </a:lnTo>
                        <a:lnTo>
                          <a:pt x="1" y="1092"/>
                        </a:lnTo>
                        <a:lnTo>
                          <a:pt x="15" y="1135"/>
                        </a:lnTo>
                        <a:lnTo>
                          <a:pt x="117" y="1092"/>
                        </a:lnTo>
                        <a:lnTo>
                          <a:pt x="422" y="961"/>
                        </a:lnTo>
                        <a:cubicBezTo>
                          <a:pt x="587" y="909"/>
                          <a:pt x="783" y="836"/>
                          <a:pt x="997" y="755"/>
                        </a:cubicBezTo>
                        <a:close/>
                      </a:path>
                    </a:pathLst>
                  </a:custGeom>
                  <a:solidFill>
                    <a:srgbClr val="4FD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684;p22">
                    <a:extLst>
                      <a:ext uri="{FF2B5EF4-FFF2-40B4-BE49-F238E27FC236}">
                        <a16:creationId xmlns:a16="http://schemas.microsoft.com/office/drawing/2014/main" id="{33EEBAD8-9905-D71D-8F8E-F8AEF10AC2C8}"/>
                      </a:ext>
                    </a:extLst>
                  </p:cNvPr>
                  <p:cNvSpPr/>
                  <p:nvPr/>
                </p:nvSpPr>
                <p:spPr>
                  <a:xfrm>
                    <a:off x="4237630" y="4729424"/>
                    <a:ext cx="2096" cy="12227"/>
                  </a:xfrm>
                  <a:custGeom>
                    <a:avLst/>
                    <a:gdLst/>
                    <a:ahLst/>
                    <a:cxnLst/>
                    <a:rect l="l" t="t" r="r" b="b"/>
                    <a:pathLst>
                      <a:path w="30" h="175" extrusionOk="0">
                        <a:moveTo>
                          <a:pt x="29" y="0"/>
                        </a:moveTo>
                        <a:lnTo>
                          <a:pt x="29" y="0"/>
                        </a:lnTo>
                        <a:cubicBezTo>
                          <a:pt x="15" y="44"/>
                          <a:pt x="0" y="102"/>
                          <a:pt x="0" y="175"/>
                        </a:cubicBezTo>
                        <a:cubicBezTo>
                          <a:pt x="15" y="116"/>
                          <a:pt x="29" y="73"/>
                          <a:pt x="29" y="0"/>
                        </a:cubicBezTo>
                        <a:close/>
                      </a:path>
                    </a:pathLst>
                  </a:custGeom>
                  <a:solidFill>
                    <a:srgbClr val="4FD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685;p22">
                    <a:extLst>
                      <a:ext uri="{FF2B5EF4-FFF2-40B4-BE49-F238E27FC236}">
                        <a16:creationId xmlns:a16="http://schemas.microsoft.com/office/drawing/2014/main" id="{55DB5130-A639-0556-EB50-9C871CC06039}"/>
                      </a:ext>
                    </a:extLst>
                  </p:cNvPr>
                  <p:cNvSpPr/>
                  <p:nvPr/>
                </p:nvSpPr>
                <p:spPr>
                  <a:xfrm>
                    <a:off x="4225403" y="4730402"/>
                    <a:ext cx="6218" cy="9223"/>
                  </a:xfrm>
                  <a:custGeom>
                    <a:avLst/>
                    <a:gdLst/>
                    <a:ahLst/>
                    <a:cxnLst/>
                    <a:rect l="l" t="t" r="r" b="b"/>
                    <a:pathLst>
                      <a:path w="89" h="132" extrusionOk="0">
                        <a:moveTo>
                          <a:pt x="59" y="1"/>
                        </a:moveTo>
                        <a:cubicBezTo>
                          <a:pt x="59" y="1"/>
                          <a:pt x="44" y="15"/>
                          <a:pt x="30" y="59"/>
                        </a:cubicBezTo>
                        <a:cubicBezTo>
                          <a:pt x="1" y="88"/>
                          <a:pt x="15" y="131"/>
                          <a:pt x="15" y="131"/>
                        </a:cubicBezTo>
                        <a:cubicBezTo>
                          <a:pt x="15" y="131"/>
                          <a:pt x="30" y="102"/>
                          <a:pt x="44" y="73"/>
                        </a:cubicBezTo>
                        <a:cubicBezTo>
                          <a:pt x="59" y="30"/>
                          <a:pt x="88" y="1"/>
                          <a:pt x="59" y="1"/>
                        </a:cubicBezTo>
                        <a:close/>
                      </a:path>
                    </a:pathLst>
                  </a:custGeom>
                  <a:solidFill>
                    <a:srgbClr val="4FD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686;p22">
                    <a:extLst>
                      <a:ext uri="{FF2B5EF4-FFF2-40B4-BE49-F238E27FC236}">
                        <a16:creationId xmlns:a16="http://schemas.microsoft.com/office/drawing/2014/main" id="{92DDFAC4-9D37-BAB5-1143-17980BBD7E93}"/>
                      </a:ext>
                    </a:extLst>
                  </p:cNvPr>
                  <p:cNvSpPr/>
                  <p:nvPr/>
                </p:nvSpPr>
                <p:spPr>
                  <a:xfrm>
                    <a:off x="4216250" y="4726350"/>
                    <a:ext cx="12297" cy="4122"/>
                  </a:xfrm>
                  <a:custGeom>
                    <a:avLst/>
                    <a:gdLst/>
                    <a:ahLst/>
                    <a:cxnLst/>
                    <a:rect l="l" t="t" r="r" b="b"/>
                    <a:pathLst>
                      <a:path w="176" h="59" extrusionOk="0">
                        <a:moveTo>
                          <a:pt x="175" y="0"/>
                        </a:moveTo>
                        <a:cubicBezTo>
                          <a:pt x="146" y="0"/>
                          <a:pt x="103" y="0"/>
                          <a:pt x="88" y="15"/>
                        </a:cubicBezTo>
                        <a:cubicBezTo>
                          <a:pt x="45" y="15"/>
                          <a:pt x="30" y="44"/>
                          <a:pt x="1" y="59"/>
                        </a:cubicBezTo>
                        <a:cubicBezTo>
                          <a:pt x="30" y="59"/>
                          <a:pt x="74" y="59"/>
                          <a:pt x="88" y="44"/>
                        </a:cubicBezTo>
                        <a:cubicBezTo>
                          <a:pt x="146" y="15"/>
                          <a:pt x="175" y="0"/>
                          <a:pt x="175" y="0"/>
                        </a:cubicBezTo>
                        <a:close/>
                      </a:path>
                    </a:pathLst>
                  </a:custGeom>
                  <a:solidFill>
                    <a:srgbClr val="4FD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687;p22">
                    <a:extLst>
                      <a:ext uri="{FF2B5EF4-FFF2-40B4-BE49-F238E27FC236}">
                        <a16:creationId xmlns:a16="http://schemas.microsoft.com/office/drawing/2014/main" id="{0E79897C-73E2-8081-8381-26A2E2E43AE9}"/>
                      </a:ext>
                    </a:extLst>
                  </p:cNvPr>
                  <p:cNvSpPr/>
                  <p:nvPr/>
                </p:nvSpPr>
                <p:spPr>
                  <a:xfrm>
                    <a:off x="4210172" y="4720271"/>
                    <a:ext cx="14323" cy="4122"/>
                  </a:xfrm>
                  <a:custGeom>
                    <a:avLst/>
                    <a:gdLst/>
                    <a:ahLst/>
                    <a:cxnLst/>
                    <a:rect l="l" t="t" r="r" b="b"/>
                    <a:pathLst>
                      <a:path w="205" h="59" extrusionOk="0">
                        <a:moveTo>
                          <a:pt x="204" y="0"/>
                        </a:moveTo>
                        <a:cubicBezTo>
                          <a:pt x="175" y="0"/>
                          <a:pt x="132" y="15"/>
                          <a:pt x="102" y="29"/>
                        </a:cubicBezTo>
                        <a:cubicBezTo>
                          <a:pt x="99" y="25"/>
                          <a:pt x="93" y="24"/>
                          <a:pt x="85" y="24"/>
                        </a:cubicBezTo>
                        <a:cubicBezTo>
                          <a:pt x="65" y="24"/>
                          <a:pt x="33" y="37"/>
                          <a:pt x="1" y="58"/>
                        </a:cubicBezTo>
                        <a:lnTo>
                          <a:pt x="117" y="58"/>
                        </a:lnTo>
                        <a:cubicBezTo>
                          <a:pt x="146" y="58"/>
                          <a:pt x="190" y="29"/>
                          <a:pt x="204" y="0"/>
                        </a:cubicBezTo>
                        <a:close/>
                      </a:path>
                    </a:pathLst>
                  </a:custGeom>
                  <a:solidFill>
                    <a:srgbClr val="4FD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688;p22">
                    <a:extLst>
                      <a:ext uri="{FF2B5EF4-FFF2-40B4-BE49-F238E27FC236}">
                        <a16:creationId xmlns:a16="http://schemas.microsoft.com/office/drawing/2014/main" id="{C5C268F3-9304-94CD-EFC5-2A13281DB181}"/>
                      </a:ext>
                    </a:extLst>
                  </p:cNvPr>
                  <p:cNvSpPr/>
                  <p:nvPr/>
                </p:nvSpPr>
                <p:spPr>
                  <a:xfrm>
                    <a:off x="4106555" y="4765058"/>
                    <a:ext cx="55966" cy="23337"/>
                  </a:xfrm>
                  <a:custGeom>
                    <a:avLst/>
                    <a:gdLst/>
                    <a:ahLst/>
                    <a:cxnLst/>
                    <a:rect l="l" t="t" r="r" b="b"/>
                    <a:pathLst>
                      <a:path w="801" h="334" extrusionOk="0">
                        <a:moveTo>
                          <a:pt x="29" y="59"/>
                        </a:moveTo>
                        <a:cubicBezTo>
                          <a:pt x="25" y="59"/>
                          <a:pt x="20" y="62"/>
                          <a:pt x="16" y="65"/>
                        </a:cubicBezTo>
                        <a:lnTo>
                          <a:pt x="16" y="65"/>
                        </a:lnTo>
                        <a:cubicBezTo>
                          <a:pt x="20" y="63"/>
                          <a:pt x="24" y="61"/>
                          <a:pt x="30" y="59"/>
                        </a:cubicBezTo>
                        <a:lnTo>
                          <a:pt x="30" y="59"/>
                        </a:lnTo>
                        <a:cubicBezTo>
                          <a:pt x="29" y="59"/>
                          <a:pt x="29" y="59"/>
                          <a:pt x="29" y="59"/>
                        </a:cubicBezTo>
                        <a:close/>
                        <a:moveTo>
                          <a:pt x="16" y="65"/>
                        </a:moveTo>
                        <a:cubicBezTo>
                          <a:pt x="6" y="69"/>
                          <a:pt x="0" y="72"/>
                          <a:pt x="0" y="72"/>
                        </a:cubicBezTo>
                        <a:cubicBezTo>
                          <a:pt x="5" y="72"/>
                          <a:pt x="10" y="68"/>
                          <a:pt x="16" y="65"/>
                        </a:cubicBezTo>
                        <a:close/>
                        <a:moveTo>
                          <a:pt x="131" y="28"/>
                        </a:moveTo>
                        <a:cubicBezTo>
                          <a:pt x="90" y="36"/>
                          <a:pt x="54" y="49"/>
                          <a:pt x="30" y="59"/>
                        </a:cubicBezTo>
                        <a:lnTo>
                          <a:pt x="30" y="59"/>
                        </a:lnTo>
                        <a:cubicBezTo>
                          <a:pt x="34" y="59"/>
                          <a:pt x="39" y="62"/>
                          <a:pt x="44" y="72"/>
                        </a:cubicBezTo>
                        <a:cubicBezTo>
                          <a:pt x="73" y="43"/>
                          <a:pt x="87" y="43"/>
                          <a:pt x="131" y="28"/>
                        </a:cubicBezTo>
                        <a:close/>
                        <a:moveTo>
                          <a:pt x="291" y="1"/>
                        </a:moveTo>
                        <a:cubicBezTo>
                          <a:pt x="237" y="1"/>
                          <a:pt x="183" y="10"/>
                          <a:pt x="131" y="28"/>
                        </a:cubicBezTo>
                        <a:cubicBezTo>
                          <a:pt x="173" y="22"/>
                          <a:pt x="218" y="19"/>
                          <a:pt x="263" y="19"/>
                        </a:cubicBezTo>
                        <a:cubicBezTo>
                          <a:pt x="327" y="19"/>
                          <a:pt x="391" y="26"/>
                          <a:pt x="451" y="43"/>
                        </a:cubicBezTo>
                        <a:cubicBezTo>
                          <a:pt x="567" y="86"/>
                          <a:pt x="655" y="145"/>
                          <a:pt x="727" y="232"/>
                        </a:cubicBezTo>
                        <a:cubicBezTo>
                          <a:pt x="738" y="239"/>
                          <a:pt x="747" y="247"/>
                          <a:pt x="755" y="256"/>
                        </a:cubicBezTo>
                        <a:lnTo>
                          <a:pt x="755" y="256"/>
                        </a:lnTo>
                        <a:cubicBezTo>
                          <a:pt x="647" y="100"/>
                          <a:pt x="471" y="1"/>
                          <a:pt x="291" y="1"/>
                        </a:cubicBezTo>
                        <a:close/>
                        <a:moveTo>
                          <a:pt x="755" y="256"/>
                        </a:moveTo>
                        <a:lnTo>
                          <a:pt x="755" y="256"/>
                        </a:lnTo>
                        <a:cubicBezTo>
                          <a:pt x="766" y="271"/>
                          <a:pt x="776" y="288"/>
                          <a:pt x="786" y="305"/>
                        </a:cubicBezTo>
                        <a:cubicBezTo>
                          <a:pt x="786" y="305"/>
                          <a:pt x="787" y="306"/>
                          <a:pt x="787" y="306"/>
                        </a:cubicBezTo>
                        <a:lnTo>
                          <a:pt x="787" y="306"/>
                        </a:lnTo>
                        <a:cubicBezTo>
                          <a:pt x="779" y="290"/>
                          <a:pt x="769" y="272"/>
                          <a:pt x="755" y="256"/>
                        </a:cubicBezTo>
                        <a:close/>
                        <a:moveTo>
                          <a:pt x="787" y="306"/>
                        </a:moveTo>
                        <a:cubicBezTo>
                          <a:pt x="792" y="316"/>
                          <a:pt x="796" y="325"/>
                          <a:pt x="800" y="334"/>
                        </a:cubicBezTo>
                        <a:cubicBezTo>
                          <a:pt x="800" y="320"/>
                          <a:pt x="800" y="319"/>
                          <a:pt x="787" y="306"/>
                        </a:cubicBezTo>
                        <a:close/>
                      </a:path>
                    </a:pathLst>
                  </a:custGeom>
                  <a:solidFill>
                    <a:srgbClr val="4FD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689;p22">
                    <a:extLst>
                      <a:ext uri="{FF2B5EF4-FFF2-40B4-BE49-F238E27FC236}">
                        <a16:creationId xmlns:a16="http://schemas.microsoft.com/office/drawing/2014/main" id="{60B60303-CE57-D449-24E2-DAB96FBDF68C}"/>
                      </a:ext>
                    </a:extLst>
                  </p:cNvPr>
                  <p:cNvSpPr/>
                  <p:nvPr/>
                </p:nvSpPr>
                <p:spPr>
                  <a:xfrm>
                    <a:off x="4100407" y="4715171"/>
                    <a:ext cx="19424" cy="49887"/>
                  </a:xfrm>
                  <a:custGeom>
                    <a:avLst/>
                    <a:gdLst/>
                    <a:ahLst/>
                    <a:cxnLst/>
                    <a:rect l="l" t="t" r="r" b="b"/>
                    <a:pathLst>
                      <a:path w="278" h="714" extrusionOk="0">
                        <a:moveTo>
                          <a:pt x="1" y="0"/>
                        </a:moveTo>
                        <a:lnTo>
                          <a:pt x="1" y="0"/>
                        </a:lnTo>
                        <a:cubicBezTo>
                          <a:pt x="30" y="131"/>
                          <a:pt x="74" y="233"/>
                          <a:pt x="132" y="364"/>
                        </a:cubicBezTo>
                        <a:cubicBezTo>
                          <a:pt x="161" y="495"/>
                          <a:pt x="219" y="597"/>
                          <a:pt x="277" y="713"/>
                        </a:cubicBezTo>
                        <a:cubicBezTo>
                          <a:pt x="234" y="582"/>
                          <a:pt x="204" y="466"/>
                          <a:pt x="146" y="349"/>
                        </a:cubicBezTo>
                        <a:cubicBezTo>
                          <a:pt x="103" y="233"/>
                          <a:pt x="59" y="102"/>
                          <a:pt x="1" y="0"/>
                        </a:cubicBezTo>
                        <a:close/>
                      </a:path>
                    </a:pathLst>
                  </a:custGeom>
                  <a:solidFill>
                    <a:srgbClr val="4FD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690;p22">
                    <a:extLst>
                      <a:ext uri="{FF2B5EF4-FFF2-40B4-BE49-F238E27FC236}">
                        <a16:creationId xmlns:a16="http://schemas.microsoft.com/office/drawing/2014/main" id="{789E7A0D-0FCC-8880-E897-BB9FBE87B6FC}"/>
                      </a:ext>
                    </a:extLst>
                  </p:cNvPr>
                  <p:cNvSpPr/>
                  <p:nvPr/>
                </p:nvSpPr>
                <p:spPr>
                  <a:xfrm>
                    <a:off x="4173630" y="4756813"/>
                    <a:ext cx="34586" cy="14323"/>
                  </a:xfrm>
                  <a:custGeom>
                    <a:avLst/>
                    <a:gdLst/>
                    <a:ahLst/>
                    <a:cxnLst/>
                    <a:rect l="l" t="t" r="r" b="b"/>
                    <a:pathLst>
                      <a:path w="495" h="205" extrusionOk="0">
                        <a:moveTo>
                          <a:pt x="495" y="1"/>
                        </a:moveTo>
                        <a:cubicBezTo>
                          <a:pt x="494" y="1"/>
                          <a:pt x="364" y="44"/>
                          <a:pt x="247" y="88"/>
                        </a:cubicBezTo>
                        <a:cubicBezTo>
                          <a:pt x="116" y="161"/>
                          <a:pt x="0" y="204"/>
                          <a:pt x="0" y="204"/>
                        </a:cubicBezTo>
                        <a:cubicBezTo>
                          <a:pt x="102" y="190"/>
                          <a:pt x="189" y="161"/>
                          <a:pt x="262" y="132"/>
                        </a:cubicBezTo>
                        <a:cubicBezTo>
                          <a:pt x="349" y="88"/>
                          <a:pt x="422" y="59"/>
                          <a:pt x="495" y="1"/>
                        </a:cubicBezTo>
                        <a:close/>
                      </a:path>
                    </a:pathLst>
                  </a:custGeom>
                  <a:solidFill>
                    <a:srgbClr val="4FD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691;p22">
                    <a:extLst>
                      <a:ext uri="{FF2B5EF4-FFF2-40B4-BE49-F238E27FC236}">
                        <a16:creationId xmlns:a16="http://schemas.microsoft.com/office/drawing/2014/main" id="{1FE24147-9F9E-8A57-D4BC-45096049A1FF}"/>
                      </a:ext>
                    </a:extLst>
                  </p:cNvPr>
                  <p:cNvSpPr/>
                  <p:nvPr/>
                </p:nvSpPr>
                <p:spPr>
                  <a:xfrm>
                    <a:off x="4150224" y="4779311"/>
                    <a:ext cx="5170" cy="6009"/>
                  </a:xfrm>
                  <a:custGeom>
                    <a:avLst/>
                    <a:gdLst/>
                    <a:ahLst/>
                    <a:cxnLst/>
                    <a:rect l="l" t="t" r="r" b="b"/>
                    <a:pathLst>
                      <a:path w="74" h="86" extrusionOk="0">
                        <a:moveTo>
                          <a:pt x="8" y="1"/>
                        </a:moveTo>
                        <a:cubicBezTo>
                          <a:pt x="3" y="1"/>
                          <a:pt x="1" y="4"/>
                          <a:pt x="1" y="13"/>
                        </a:cubicBezTo>
                        <a:lnTo>
                          <a:pt x="30" y="42"/>
                        </a:lnTo>
                        <a:lnTo>
                          <a:pt x="73" y="86"/>
                        </a:lnTo>
                        <a:cubicBezTo>
                          <a:pt x="73" y="86"/>
                          <a:pt x="73" y="42"/>
                          <a:pt x="44" y="28"/>
                        </a:cubicBezTo>
                        <a:cubicBezTo>
                          <a:pt x="34" y="18"/>
                          <a:pt x="17" y="1"/>
                          <a:pt x="8" y="1"/>
                        </a:cubicBezTo>
                        <a:close/>
                      </a:path>
                    </a:pathLst>
                  </a:custGeom>
                  <a:solidFill>
                    <a:srgbClr val="4FD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692;p22">
                    <a:extLst>
                      <a:ext uri="{FF2B5EF4-FFF2-40B4-BE49-F238E27FC236}">
                        <a16:creationId xmlns:a16="http://schemas.microsoft.com/office/drawing/2014/main" id="{D9DEDB8E-6EB4-64A9-8091-C3CD9F7AF327}"/>
                      </a:ext>
                    </a:extLst>
                  </p:cNvPr>
                  <p:cNvSpPr/>
                  <p:nvPr/>
                </p:nvSpPr>
                <p:spPr>
                  <a:xfrm>
                    <a:off x="4137018" y="4771625"/>
                    <a:ext cx="6149" cy="4611"/>
                  </a:xfrm>
                  <a:custGeom>
                    <a:avLst/>
                    <a:gdLst/>
                    <a:ahLst/>
                    <a:cxnLst/>
                    <a:rect l="l" t="t" r="r" b="b"/>
                    <a:pathLst>
                      <a:path w="88" h="66" extrusionOk="0">
                        <a:moveTo>
                          <a:pt x="5" y="1"/>
                        </a:moveTo>
                        <a:cubicBezTo>
                          <a:pt x="2" y="1"/>
                          <a:pt x="0" y="3"/>
                          <a:pt x="0" y="7"/>
                        </a:cubicBezTo>
                        <a:lnTo>
                          <a:pt x="44" y="51"/>
                        </a:lnTo>
                        <a:cubicBezTo>
                          <a:pt x="59" y="65"/>
                          <a:pt x="88" y="65"/>
                          <a:pt x="88" y="65"/>
                        </a:cubicBezTo>
                        <a:lnTo>
                          <a:pt x="59" y="21"/>
                        </a:lnTo>
                        <a:cubicBezTo>
                          <a:pt x="28" y="11"/>
                          <a:pt x="11" y="1"/>
                          <a:pt x="5" y="1"/>
                        </a:cubicBezTo>
                        <a:close/>
                      </a:path>
                    </a:pathLst>
                  </a:custGeom>
                  <a:solidFill>
                    <a:srgbClr val="4FD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693;p22">
                    <a:extLst>
                      <a:ext uri="{FF2B5EF4-FFF2-40B4-BE49-F238E27FC236}">
                        <a16:creationId xmlns:a16="http://schemas.microsoft.com/office/drawing/2014/main" id="{1CF7FBED-05E7-F99D-8389-2C5A8DCA5226}"/>
                      </a:ext>
                    </a:extLst>
                  </p:cNvPr>
                  <p:cNvSpPr/>
                  <p:nvPr/>
                </p:nvSpPr>
                <p:spPr>
                  <a:xfrm>
                    <a:off x="4122066" y="4770647"/>
                    <a:ext cx="8943" cy="1467"/>
                  </a:xfrm>
                  <a:custGeom>
                    <a:avLst/>
                    <a:gdLst/>
                    <a:ahLst/>
                    <a:cxnLst/>
                    <a:rect l="l" t="t" r="r" b="b"/>
                    <a:pathLst>
                      <a:path w="128" h="21" extrusionOk="0">
                        <a:moveTo>
                          <a:pt x="42" y="0"/>
                        </a:moveTo>
                        <a:cubicBezTo>
                          <a:pt x="19" y="0"/>
                          <a:pt x="1" y="11"/>
                          <a:pt x="11" y="21"/>
                        </a:cubicBezTo>
                        <a:lnTo>
                          <a:pt x="127" y="21"/>
                        </a:lnTo>
                        <a:cubicBezTo>
                          <a:pt x="127" y="21"/>
                          <a:pt x="113" y="6"/>
                          <a:pt x="69" y="6"/>
                        </a:cubicBezTo>
                        <a:cubicBezTo>
                          <a:pt x="61" y="2"/>
                          <a:pt x="51" y="0"/>
                          <a:pt x="42" y="0"/>
                        </a:cubicBezTo>
                        <a:close/>
                      </a:path>
                    </a:pathLst>
                  </a:custGeom>
                  <a:solidFill>
                    <a:srgbClr val="4FD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694;p22">
                    <a:extLst>
                      <a:ext uri="{FF2B5EF4-FFF2-40B4-BE49-F238E27FC236}">
                        <a16:creationId xmlns:a16="http://schemas.microsoft.com/office/drawing/2014/main" id="{40AD29BF-9F80-4234-5F81-5236B61A3658}"/>
                      </a:ext>
                    </a:extLst>
                  </p:cNvPr>
                  <p:cNvSpPr/>
                  <p:nvPr/>
                </p:nvSpPr>
                <p:spPr>
                  <a:xfrm>
                    <a:off x="4112634" y="4771066"/>
                    <a:ext cx="5170" cy="2096"/>
                  </a:xfrm>
                  <a:custGeom>
                    <a:avLst/>
                    <a:gdLst/>
                    <a:ahLst/>
                    <a:cxnLst/>
                    <a:rect l="l" t="t" r="r" b="b"/>
                    <a:pathLst>
                      <a:path w="74" h="30" extrusionOk="0">
                        <a:moveTo>
                          <a:pt x="44" y="0"/>
                        </a:moveTo>
                        <a:lnTo>
                          <a:pt x="0" y="15"/>
                        </a:lnTo>
                        <a:cubicBezTo>
                          <a:pt x="0" y="15"/>
                          <a:pt x="29" y="29"/>
                          <a:pt x="44" y="29"/>
                        </a:cubicBezTo>
                        <a:cubicBezTo>
                          <a:pt x="59" y="29"/>
                          <a:pt x="73" y="29"/>
                          <a:pt x="73" y="15"/>
                        </a:cubicBezTo>
                        <a:cubicBezTo>
                          <a:pt x="73" y="0"/>
                          <a:pt x="59" y="0"/>
                          <a:pt x="44" y="0"/>
                        </a:cubicBezTo>
                        <a:close/>
                      </a:path>
                    </a:pathLst>
                  </a:custGeom>
                  <a:solidFill>
                    <a:srgbClr val="4FD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695;p22">
                    <a:extLst>
                      <a:ext uri="{FF2B5EF4-FFF2-40B4-BE49-F238E27FC236}">
                        <a16:creationId xmlns:a16="http://schemas.microsoft.com/office/drawing/2014/main" id="{F3C44513-19FF-0EA3-B592-AA86F4C67E05}"/>
                      </a:ext>
                    </a:extLst>
                  </p:cNvPr>
                  <p:cNvSpPr/>
                  <p:nvPr/>
                </p:nvSpPr>
                <p:spPr>
                  <a:xfrm>
                    <a:off x="4127865" y="4693791"/>
                    <a:ext cx="8175" cy="23476"/>
                  </a:xfrm>
                  <a:custGeom>
                    <a:avLst/>
                    <a:gdLst/>
                    <a:ahLst/>
                    <a:cxnLst/>
                    <a:rect l="l" t="t" r="r" b="b"/>
                    <a:pathLst>
                      <a:path w="117" h="336" extrusionOk="0">
                        <a:moveTo>
                          <a:pt x="15" y="1"/>
                        </a:moveTo>
                        <a:cubicBezTo>
                          <a:pt x="1" y="1"/>
                          <a:pt x="1" y="88"/>
                          <a:pt x="15" y="176"/>
                        </a:cubicBezTo>
                        <a:cubicBezTo>
                          <a:pt x="44" y="263"/>
                          <a:pt x="73" y="336"/>
                          <a:pt x="88" y="336"/>
                        </a:cubicBezTo>
                        <a:cubicBezTo>
                          <a:pt x="117" y="336"/>
                          <a:pt x="117" y="248"/>
                          <a:pt x="88" y="161"/>
                        </a:cubicBezTo>
                        <a:cubicBezTo>
                          <a:pt x="73" y="74"/>
                          <a:pt x="44" y="1"/>
                          <a:pt x="15" y="1"/>
                        </a:cubicBezTo>
                        <a:close/>
                      </a:path>
                    </a:pathLst>
                  </a:custGeom>
                  <a:solidFill>
                    <a:srgbClr val="4FD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696;p22">
                    <a:extLst>
                      <a:ext uri="{FF2B5EF4-FFF2-40B4-BE49-F238E27FC236}">
                        <a16:creationId xmlns:a16="http://schemas.microsoft.com/office/drawing/2014/main" id="{461F9682-7549-BF06-5DF9-83153A9B1786}"/>
                      </a:ext>
                    </a:extLst>
                  </p:cNvPr>
                  <p:cNvSpPr/>
                  <p:nvPr/>
                </p:nvSpPr>
                <p:spPr>
                  <a:xfrm>
                    <a:off x="4137018" y="4742630"/>
                    <a:ext cx="5170" cy="2096"/>
                  </a:xfrm>
                  <a:custGeom>
                    <a:avLst/>
                    <a:gdLst/>
                    <a:ahLst/>
                    <a:cxnLst/>
                    <a:rect l="l" t="t" r="r" b="b"/>
                    <a:pathLst>
                      <a:path w="74" h="30" extrusionOk="0">
                        <a:moveTo>
                          <a:pt x="73" y="0"/>
                        </a:moveTo>
                        <a:cubicBezTo>
                          <a:pt x="71" y="0"/>
                          <a:pt x="70" y="1"/>
                          <a:pt x="68" y="2"/>
                        </a:cubicBezTo>
                        <a:lnTo>
                          <a:pt x="68" y="2"/>
                        </a:lnTo>
                        <a:cubicBezTo>
                          <a:pt x="71" y="0"/>
                          <a:pt x="73" y="0"/>
                          <a:pt x="73" y="0"/>
                        </a:cubicBezTo>
                        <a:close/>
                        <a:moveTo>
                          <a:pt x="20" y="16"/>
                        </a:moveTo>
                        <a:cubicBezTo>
                          <a:pt x="7" y="16"/>
                          <a:pt x="0" y="29"/>
                          <a:pt x="0" y="29"/>
                        </a:cubicBezTo>
                        <a:lnTo>
                          <a:pt x="44" y="29"/>
                        </a:lnTo>
                        <a:cubicBezTo>
                          <a:pt x="34" y="20"/>
                          <a:pt x="26" y="16"/>
                          <a:pt x="20" y="16"/>
                        </a:cubicBezTo>
                        <a:close/>
                        <a:moveTo>
                          <a:pt x="68" y="2"/>
                        </a:moveTo>
                        <a:lnTo>
                          <a:pt x="68" y="2"/>
                        </a:lnTo>
                        <a:cubicBezTo>
                          <a:pt x="63" y="4"/>
                          <a:pt x="53" y="11"/>
                          <a:pt x="44" y="29"/>
                        </a:cubicBezTo>
                        <a:cubicBezTo>
                          <a:pt x="57" y="29"/>
                          <a:pt x="58" y="7"/>
                          <a:pt x="68" y="2"/>
                        </a:cubicBezTo>
                        <a:close/>
                      </a:path>
                    </a:pathLst>
                  </a:custGeom>
                  <a:solidFill>
                    <a:srgbClr val="4FD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697;p22">
                    <a:extLst>
                      <a:ext uri="{FF2B5EF4-FFF2-40B4-BE49-F238E27FC236}">
                        <a16:creationId xmlns:a16="http://schemas.microsoft.com/office/drawing/2014/main" id="{D4C3F38B-8911-9E58-831B-BB77267B1CB3}"/>
                      </a:ext>
                    </a:extLst>
                  </p:cNvPr>
                  <p:cNvSpPr/>
                  <p:nvPr/>
                </p:nvSpPr>
                <p:spPr>
                  <a:xfrm rot="284593">
                    <a:off x="4060301" y="4646070"/>
                    <a:ext cx="185014" cy="118918"/>
                  </a:xfrm>
                  <a:custGeom>
                    <a:avLst/>
                    <a:gdLst/>
                    <a:ahLst/>
                    <a:cxnLst/>
                    <a:rect l="l" t="t" r="r" b="b"/>
                    <a:pathLst>
                      <a:path w="2648" h="1702" extrusionOk="0">
                        <a:moveTo>
                          <a:pt x="2458" y="0"/>
                        </a:moveTo>
                        <a:lnTo>
                          <a:pt x="0" y="1135"/>
                        </a:lnTo>
                        <a:lnTo>
                          <a:pt x="204" y="1702"/>
                        </a:lnTo>
                        <a:lnTo>
                          <a:pt x="2647" y="655"/>
                        </a:lnTo>
                        <a:lnTo>
                          <a:pt x="2458" y="0"/>
                        </a:lnTo>
                        <a:close/>
                      </a:path>
                    </a:pathLst>
                  </a:custGeom>
                  <a:solidFill>
                    <a:srgbClr val="4FD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7" name="Google Shape;698;p22">
              <a:extLst>
                <a:ext uri="{FF2B5EF4-FFF2-40B4-BE49-F238E27FC236}">
                  <a16:creationId xmlns:a16="http://schemas.microsoft.com/office/drawing/2014/main" id="{213281E2-2CC0-247F-ADF4-C411A955E7E1}"/>
                </a:ext>
              </a:extLst>
            </p:cNvPr>
            <p:cNvSpPr/>
            <p:nvPr/>
          </p:nvSpPr>
          <p:spPr>
            <a:xfrm>
              <a:off x="3051055" y="2198643"/>
              <a:ext cx="43501" cy="39633"/>
            </a:xfrm>
            <a:custGeom>
              <a:avLst/>
              <a:gdLst/>
              <a:ahLst/>
              <a:cxnLst/>
              <a:rect l="l" t="t" r="r" b="b"/>
              <a:pathLst>
                <a:path w="641" h="584" extrusionOk="0">
                  <a:moveTo>
                    <a:pt x="323" y="1"/>
                  </a:moveTo>
                  <a:cubicBezTo>
                    <a:pt x="195" y="1"/>
                    <a:pt x="68" y="85"/>
                    <a:pt x="30" y="224"/>
                  </a:cubicBezTo>
                  <a:cubicBezTo>
                    <a:pt x="1" y="384"/>
                    <a:pt x="88" y="544"/>
                    <a:pt x="248" y="573"/>
                  </a:cubicBezTo>
                  <a:cubicBezTo>
                    <a:pt x="273" y="580"/>
                    <a:pt x="299" y="583"/>
                    <a:pt x="323" y="583"/>
                  </a:cubicBezTo>
                  <a:cubicBezTo>
                    <a:pt x="455" y="583"/>
                    <a:pt x="573" y="490"/>
                    <a:pt x="597" y="355"/>
                  </a:cubicBezTo>
                  <a:cubicBezTo>
                    <a:pt x="641" y="210"/>
                    <a:pt x="539" y="50"/>
                    <a:pt x="379" y="6"/>
                  </a:cubicBezTo>
                  <a:cubicBezTo>
                    <a:pt x="360" y="2"/>
                    <a:pt x="342" y="1"/>
                    <a:pt x="32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06222749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154"/>
        <p:cNvGrpSpPr/>
        <p:nvPr/>
      </p:nvGrpSpPr>
      <p:grpSpPr>
        <a:xfrm>
          <a:off x="0" y="0"/>
          <a:ext cx="0" cy="0"/>
          <a:chOff x="0" y="0"/>
          <a:chExt cx="0" cy="0"/>
        </a:xfrm>
      </p:grpSpPr>
      <p:sp>
        <p:nvSpPr>
          <p:cNvPr id="5" name="Titre 4">
            <a:extLst>
              <a:ext uri="{FF2B5EF4-FFF2-40B4-BE49-F238E27FC236}">
                <a16:creationId xmlns:a16="http://schemas.microsoft.com/office/drawing/2014/main" id="{41D191CD-CF6C-8E7C-9EF2-F42B306E29EC}"/>
              </a:ext>
            </a:extLst>
          </p:cNvPr>
          <p:cNvSpPr>
            <a:spLocks noGrp="1"/>
          </p:cNvSpPr>
          <p:nvPr>
            <p:ph type="title"/>
          </p:nvPr>
        </p:nvSpPr>
        <p:spPr>
          <a:xfrm>
            <a:off x="1039421" y="522399"/>
            <a:ext cx="7065158" cy="497700"/>
          </a:xfrm>
        </p:spPr>
        <p:txBody>
          <a:bodyPr/>
          <a:lstStyle/>
          <a:p>
            <a:pPr algn="ctr"/>
            <a:r>
              <a:rPr lang="fr-FR" sz="2800" dirty="0">
                <a:solidFill>
                  <a:schemeClr val="accent3">
                    <a:lumMod val="75000"/>
                  </a:schemeClr>
                </a:solidFill>
              </a:rPr>
              <a:t>B. Marketing viral : Fonctionnement</a:t>
            </a:r>
            <a:br>
              <a:rPr lang="fr-FR" sz="1800" b="1" kern="100" dirty="0">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rPr>
            </a:br>
            <a:endParaRPr lang="fr-FR" sz="3200" dirty="0">
              <a:solidFill>
                <a:schemeClr val="bg2"/>
              </a:solidFill>
            </a:endParaRPr>
          </a:p>
        </p:txBody>
      </p:sp>
      <p:sp>
        <p:nvSpPr>
          <p:cNvPr id="4" name="Rectangle : coins arrondis 3">
            <a:extLst>
              <a:ext uri="{FF2B5EF4-FFF2-40B4-BE49-F238E27FC236}">
                <a16:creationId xmlns:a16="http://schemas.microsoft.com/office/drawing/2014/main" id="{9E7C51C0-4A8D-4774-27F1-540BB8AB1718}"/>
              </a:ext>
            </a:extLst>
          </p:cNvPr>
          <p:cNvSpPr/>
          <p:nvPr/>
        </p:nvSpPr>
        <p:spPr>
          <a:xfrm>
            <a:off x="4336192" y="908462"/>
            <a:ext cx="4105276" cy="3499445"/>
          </a:xfrm>
          <a:prstGeom prst="round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37160" marR="137160">
              <a:spcBef>
                <a:spcPts val="1080"/>
              </a:spcBef>
              <a:spcAft>
                <a:spcPts val="1080"/>
              </a:spcAft>
              <a:buClr>
                <a:schemeClr val="bg1"/>
              </a:buClr>
            </a:pPr>
            <a:r>
              <a:rPr lang="fr-FR" sz="1200" dirty="0">
                <a:solidFill>
                  <a:schemeClr val="bg1"/>
                </a:solidFill>
                <a:effectLst/>
                <a:latin typeface="Fira Sans Extra Condensed SemiBold" panose="020B0604020202020204" charset="0"/>
                <a:ea typeface="Times New Roman" panose="02020603050405020304" pitchFamily="18" charset="0"/>
              </a:rPr>
              <a:t>Pour développer une campagne virale efficace, il faut travailler plusieurs points :</a:t>
            </a:r>
          </a:p>
          <a:p>
            <a:pPr marL="171450" marR="137160" lvl="0" indent="-171450">
              <a:spcBef>
                <a:spcPts val="375"/>
              </a:spcBef>
              <a:spcAft>
                <a:spcPts val="375"/>
              </a:spcAft>
              <a:buClr>
                <a:schemeClr val="bg1"/>
              </a:buClr>
              <a:buSzPts val="1000"/>
              <a:buFont typeface="Wingdings" panose="05000000000000000000" pitchFamily="2" charset="2"/>
              <a:buChar char="v"/>
              <a:tabLst>
                <a:tab pos="457200" algn="l"/>
              </a:tabLst>
            </a:pPr>
            <a:r>
              <a:rPr lang="fr-FR" sz="1200" dirty="0">
                <a:solidFill>
                  <a:schemeClr val="bg1"/>
                </a:solidFill>
                <a:effectLst/>
                <a:latin typeface="Fira Sans Extra Condensed SemiBold" panose="020B0604020202020204" charset="0"/>
                <a:ea typeface="Times New Roman" panose="02020603050405020304" pitchFamily="18" charset="0"/>
              </a:rPr>
              <a:t>Définir la cible à atteindre : ses attentes et préoccupations, ses centres d'intérêt.</a:t>
            </a:r>
          </a:p>
          <a:p>
            <a:pPr marL="171450" marR="137160" lvl="0" indent="-171450">
              <a:buClr>
                <a:schemeClr val="bg1"/>
              </a:buClr>
              <a:buSzPts val="1000"/>
              <a:buFont typeface="Wingdings" panose="05000000000000000000" pitchFamily="2" charset="2"/>
              <a:buChar char="v"/>
              <a:tabLst>
                <a:tab pos="457200" algn="l"/>
              </a:tabLst>
            </a:pPr>
            <a:r>
              <a:rPr lang="fr-FR" sz="1200" dirty="0">
                <a:solidFill>
                  <a:schemeClr val="bg1"/>
                </a:solidFill>
                <a:effectLst/>
                <a:latin typeface="Fira Sans Extra Condensed SemiBold" panose="020B0604020202020204" charset="0"/>
                <a:ea typeface="Times New Roman" panose="02020603050405020304" pitchFamily="18" charset="0"/>
              </a:rPr>
              <a:t>Définir le message : son contenu ainsi que sa forme (texte, image ou vidéo). Le message doit être attractif et qualitatif pour la cible, utiliser l’émotion. La plupart des réussites en marketing viral sont le fait de marques qui ont osé des voies inhabituelles et plus créatives.</a:t>
            </a:r>
            <a:endParaRPr lang="fr-FR" sz="1200" dirty="0">
              <a:solidFill>
                <a:schemeClr val="bg1"/>
              </a:solidFill>
              <a:latin typeface="Fira Sans Extra Condensed SemiBold" panose="020B0604020202020204" charset="0"/>
              <a:ea typeface="Times New Roman" panose="02020603050405020304" pitchFamily="18" charset="0"/>
            </a:endParaRPr>
          </a:p>
          <a:p>
            <a:pPr marL="171450" marR="137160" lvl="0" indent="-171450">
              <a:buClr>
                <a:schemeClr val="bg1"/>
              </a:buClr>
              <a:buSzPts val="1000"/>
              <a:buFont typeface="Wingdings" panose="05000000000000000000" pitchFamily="2" charset="2"/>
              <a:buChar char="v"/>
              <a:tabLst>
                <a:tab pos="457200" algn="l"/>
              </a:tabLst>
            </a:pPr>
            <a:endParaRPr lang="fr-FR" sz="1200" dirty="0">
              <a:solidFill>
                <a:schemeClr val="bg1"/>
              </a:solidFill>
              <a:effectLst/>
              <a:latin typeface="Fira Sans Extra Condensed SemiBold" panose="020B0604020202020204" charset="0"/>
              <a:ea typeface="Times New Roman" panose="02020603050405020304" pitchFamily="18" charset="0"/>
            </a:endParaRPr>
          </a:p>
          <a:p>
            <a:pPr marL="171450" marR="137160" lvl="0" indent="-171450">
              <a:buClr>
                <a:schemeClr val="bg1"/>
              </a:buClr>
              <a:buSzPts val="1000"/>
              <a:buFont typeface="Wingdings" panose="05000000000000000000" pitchFamily="2" charset="2"/>
              <a:buChar char="v"/>
              <a:tabLst>
                <a:tab pos="457200" algn="l"/>
              </a:tabLst>
            </a:pPr>
            <a:r>
              <a:rPr lang="fr-FR" sz="1200" dirty="0">
                <a:solidFill>
                  <a:schemeClr val="bg1"/>
                </a:solidFill>
                <a:effectLst/>
                <a:latin typeface="Fira Sans Extra Condensed SemiBold" panose="020B0604020202020204" charset="0"/>
                <a:ea typeface="Times New Roman" panose="02020603050405020304" pitchFamily="18" charset="0"/>
              </a:rPr>
              <a:t>Choisir le vecteur : cela revient à identifier quels sites, blogs, influenceurs ou individus seront les mieux à même d'assurer la propagation du message. Ce sont à eux que le message sera destiné en premier. Le développement et l'influence des réseaux sociaux ont permis la démultiplication du marketing viral.</a:t>
            </a:r>
          </a:p>
        </p:txBody>
      </p:sp>
      <p:grpSp>
        <p:nvGrpSpPr>
          <p:cNvPr id="2" name="Google Shape;351;p22">
            <a:extLst>
              <a:ext uri="{FF2B5EF4-FFF2-40B4-BE49-F238E27FC236}">
                <a16:creationId xmlns:a16="http://schemas.microsoft.com/office/drawing/2014/main" id="{1485EADA-4F47-6511-A372-5EE3312A9F46}"/>
              </a:ext>
            </a:extLst>
          </p:cNvPr>
          <p:cNvGrpSpPr/>
          <p:nvPr/>
        </p:nvGrpSpPr>
        <p:grpSpPr>
          <a:xfrm>
            <a:off x="724856" y="883488"/>
            <a:ext cx="3316566" cy="3507888"/>
            <a:chOff x="2903612" y="966230"/>
            <a:chExt cx="3336776" cy="3515840"/>
          </a:xfrm>
        </p:grpSpPr>
        <p:grpSp>
          <p:nvGrpSpPr>
            <p:cNvPr id="3" name="Google Shape;352;p22">
              <a:extLst>
                <a:ext uri="{FF2B5EF4-FFF2-40B4-BE49-F238E27FC236}">
                  <a16:creationId xmlns:a16="http://schemas.microsoft.com/office/drawing/2014/main" id="{023DD86E-F90C-86AB-744F-090C1880FCF0}"/>
                </a:ext>
              </a:extLst>
            </p:cNvPr>
            <p:cNvGrpSpPr/>
            <p:nvPr/>
          </p:nvGrpSpPr>
          <p:grpSpPr>
            <a:xfrm>
              <a:off x="2903612" y="966230"/>
              <a:ext cx="3336776" cy="3515840"/>
              <a:chOff x="3189980" y="852175"/>
              <a:chExt cx="3435371" cy="3619726"/>
            </a:xfrm>
          </p:grpSpPr>
          <p:sp>
            <p:nvSpPr>
              <p:cNvPr id="8" name="Google Shape;353;p22">
                <a:extLst>
                  <a:ext uri="{FF2B5EF4-FFF2-40B4-BE49-F238E27FC236}">
                    <a16:creationId xmlns:a16="http://schemas.microsoft.com/office/drawing/2014/main" id="{E8B1277C-81B3-7555-161F-6F0606B739C7}"/>
                  </a:ext>
                </a:extLst>
              </p:cNvPr>
              <p:cNvSpPr/>
              <p:nvPr/>
            </p:nvSpPr>
            <p:spPr>
              <a:xfrm>
                <a:off x="4073650" y="4331602"/>
                <a:ext cx="240213" cy="140299"/>
              </a:xfrm>
              <a:custGeom>
                <a:avLst/>
                <a:gdLst/>
                <a:ahLst/>
                <a:cxnLst/>
                <a:rect l="l" t="t" r="r" b="b"/>
                <a:pathLst>
                  <a:path w="3438" h="2008" extrusionOk="0">
                    <a:moveTo>
                      <a:pt x="1702" y="0"/>
                    </a:moveTo>
                    <a:lnTo>
                      <a:pt x="1" y="655"/>
                    </a:lnTo>
                    <a:lnTo>
                      <a:pt x="481" y="2007"/>
                    </a:lnTo>
                    <a:lnTo>
                      <a:pt x="597" y="1964"/>
                    </a:lnTo>
                    <a:cubicBezTo>
                      <a:pt x="1092" y="1818"/>
                      <a:pt x="3055" y="1164"/>
                      <a:pt x="3317" y="946"/>
                    </a:cubicBezTo>
                    <a:cubicBezTo>
                      <a:pt x="3438" y="856"/>
                      <a:pt x="3308" y="828"/>
                      <a:pt x="3092" y="828"/>
                    </a:cubicBezTo>
                    <a:cubicBezTo>
                      <a:pt x="2712" y="828"/>
                      <a:pt x="2066" y="917"/>
                      <a:pt x="2066" y="917"/>
                    </a:cubicBezTo>
                    <a:lnTo>
                      <a:pt x="1702" y="0"/>
                    </a:lnTo>
                    <a:close/>
                  </a:path>
                </a:pathLst>
              </a:custGeom>
              <a:solidFill>
                <a:srgbClr val="7157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354;p22">
                <a:extLst>
                  <a:ext uri="{FF2B5EF4-FFF2-40B4-BE49-F238E27FC236}">
                    <a16:creationId xmlns:a16="http://schemas.microsoft.com/office/drawing/2014/main" id="{38227256-7BA3-1883-7B0C-65BD689D9AA1}"/>
                  </a:ext>
                </a:extLst>
              </p:cNvPr>
              <p:cNvSpPr/>
              <p:nvPr/>
            </p:nvSpPr>
            <p:spPr>
              <a:xfrm>
                <a:off x="4093982" y="4431445"/>
                <a:ext cx="57014" cy="36402"/>
              </a:xfrm>
              <a:custGeom>
                <a:avLst/>
                <a:gdLst/>
                <a:ahLst/>
                <a:cxnLst/>
                <a:rect l="l" t="t" r="r" b="b"/>
                <a:pathLst>
                  <a:path w="816" h="521" extrusionOk="0">
                    <a:moveTo>
                      <a:pt x="274" y="0"/>
                    </a:moveTo>
                    <a:cubicBezTo>
                      <a:pt x="182" y="0"/>
                      <a:pt x="89" y="20"/>
                      <a:pt x="1" y="55"/>
                    </a:cubicBezTo>
                    <a:lnTo>
                      <a:pt x="175" y="520"/>
                    </a:lnTo>
                    <a:lnTo>
                      <a:pt x="815" y="317"/>
                    </a:lnTo>
                    <a:cubicBezTo>
                      <a:pt x="742" y="200"/>
                      <a:pt x="611" y="84"/>
                      <a:pt x="451" y="26"/>
                    </a:cubicBezTo>
                    <a:cubicBezTo>
                      <a:pt x="394" y="8"/>
                      <a:pt x="334" y="0"/>
                      <a:pt x="274" y="0"/>
                    </a:cubicBezTo>
                    <a:close/>
                  </a:path>
                </a:pathLst>
              </a:custGeom>
              <a:solidFill>
                <a:srgbClr val="7157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355;p22">
                <a:extLst>
                  <a:ext uri="{FF2B5EF4-FFF2-40B4-BE49-F238E27FC236}">
                    <a16:creationId xmlns:a16="http://schemas.microsoft.com/office/drawing/2014/main" id="{6FCBBA4B-1717-2127-60D3-867F5645641E}"/>
                  </a:ext>
                </a:extLst>
              </p:cNvPr>
              <p:cNvSpPr/>
              <p:nvPr/>
            </p:nvSpPr>
            <p:spPr>
              <a:xfrm>
                <a:off x="4105161" y="4392528"/>
                <a:ext cx="203322" cy="79372"/>
              </a:xfrm>
              <a:custGeom>
                <a:avLst/>
                <a:gdLst/>
                <a:ahLst/>
                <a:cxnLst/>
                <a:rect l="l" t="t" r="r" b="b"/>
                <a:pathLst>
                  <a:path w="2910" h="1136" extrusionOk="0">
                    <a:moveTo>
                      <a:pt x="2909" y="1"/>
                    </a:moveTo>
                    <a:lnTo>
                      <a:pt x="2880" y="15"/>
                    </a:lnTo>
                    <a:lnTo>
                      <a:pt x="2778" y="59"/>
                    </a:lnTo>
                    <a:lnTo>
                      <a:pt x="2473" y="190"/>
                    </a:lnTo>
                    <a:cubicBezTo>
                      <a:pt x="2211" y="292"/>
                      <a:pt x="1848" y="437"/>
                      <a:pt x="1455" y="583"/>
                    </a:cubicBezTo>
                    <a:cubicBezTo>
                      <a:pt x="1296" y="642"/>
                      <a:pt x="1142" y="700"/>
                      <a:pt x="997" y="755"/>
                    </a:cubicBezTo>
                    <a:lnTo>
                      <a:pt x="997" y="755"/>
                    </a:lnTo>
                    <a:cubicBezTo>
                      <a:pt x="1146" y="702"/>
                      <a:pt x="1305" y="643"/>
                      <a:pt x="1470" y="583"/>
                    </a:cubicBezTo>
                    <a:cubicBezTo>
                      <a:pt x="1877" y="437"/>
                      <a:pt x="2240" y="292"/>
                      <a:pt x="2488" y="190"/>
                    </a:cubicBezTo>
                    <a:lnTo>
                      <a:pt x="2808" y="59"/>
                    </a:lnTo>
                    <a:lnTo>
                      <a:pt x="2895" y="15"/>
                    </a:lnTo>
                    <a:lnTo>
                      <a:pt x="2909" y="1"/>
                    </a:lnTo>
                    <a:close/>
                    <a:moveTo>
                      <a:pt x="997" y="755"/>
                    </a:moveTo>
                    <a:cubicBezTo>
                      <a:pt x="788" y="830"/>
                      <a:pt x="598" y="896"/>
                      <a:pt x="437" y="946"/>
                    </a:cubicBezTo>
                    <a:lnTo>
                      <a:pt x="131" y="1063"/>
                    </a:lnTo>
                    <a:lnTo>
                      <a:pt x="44" y="1092"/>
                    </a:lnTo>
                    <a:lnTo>
                      <a:pt x="1" y="1092"/>
                    </a:lnTo>
                    <a:lnTo>
                      <a:pt x="15" y="1135"/>
                    </a:lnTo>
                    <a:lnTo>
                      <a:pt x="117" y="1092"/>
                    </a:lnTo>
                    <a:lnTo>
                      <a:pt x="422" y="961"/>
                    </a:lnTo>
                    <a:cubicBezTo>
                      <a:pt x="587" y="909"/>
                      <a:pt x="783" y="836"/>
                      <a:pt x="997" y="755"/>
                    </a:cubicBezTo>
                    <a:close/>
                  </a:path>
                </a:pathLst>
              </a:custGeom>
              <a:solidFill>
                <a:srgbClr val="4FD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56;p22">
                <a:extLst>
                  <a:ext uri="{FF2B5EF4-FFF2-40B4-BE49-F238E27FC236}">
                    <a16:creationId xmlns:a16="http://schemas.microsoft.com/office/drawing/2014/main" id="{5B91D8B6-85E4-8DB4-C469-658358E5F103}"/>
                  </a:ext>
                </a:extLst>
              </p:cNvPr>
              <p:cNvSpPr/>
              <p:nvPr/>
            </p:nvSpPr>
            <p:spPr>
              <a:xfrm>
                <a:off x="4226105" y="4394624"/>
                <a:ext cx="2096" cy="12227"/>
              </a:xfrm>
              <a:custGeom>
                <a:avLst/>
                <a:gdLst/>
                <a:ahLst/>
                <a:cxnLst/>
                <a:rect l="l" t="t" r="r" b="b"/>
                <a:pathLst>
                  <a:path w="30" h="175" extrusionOk="0">
                    <a:moveTo>
                      <a:pt x="29" y="0"/>
                    </a:moveTo>
                    <a:lnTo>
                      <a:pt x="29" y="0"/>
                    </a:lnTo>
                    <a:cubicBezTo>
                      <a:pt x="15" y="44"/>
                      <a:pt x="0" y="102"/>
                      <a:pt x="0" y="175"/>
                    </a:cubicBezTo>
                    <a:cubicBezTo>
                      <a:pt x="15" y="116"/>
                      <a:pt x="29" y="73"/>
                      <a:pt x="29" y="0"/>
                    </a:cubicBezTo>
                    <a:close/>
                  </a:path>
                </a:pathLst>
              </a:custGeom>
              <a:solidFill>
                <a:srgbClr val="4FD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57;p22">
                <a:extLst>
                  <a:ext uri="{FF2B5EF4-FFF2-40B4-BE49-F238E27FC236}">
                    <a16:creationId xmlns:a16="http://schemas.microsoft.com/office/drawing/2014/main" id="{FF9B6391-F636-DF34-6464-7BBFED8A6713}"/>
                  </a:ext>
                </a:extLst>
              </p:cNvPr>
              <p:cNvSpPr/>
              <p:nvPr/>
            </p:nvSpPr>
            <p:spPr>
              <a:xfrm>
                <a:off x="4213878" y="4395602"/>
                <a:ext cx="6218" cy="9223"/>
              </a:xfrm>
              <a:custGeom>
                <a:avLst/>
                <a:gdLst/>
                <a:ahLst/>
                <a:cxnLst/>
                <a:rect l="l" t="t" r="r" b="b"/>
                <a:pathLst>
                  <a:path w="89" h="132" extrusionOk="0">
                    <a:moveTo>
                      <a:pt x="59" y="1"/>
                    </a:moveTo>
                    <a:cubicBezTo>
                      <a:pt x="59" y="1"/>
                      <a:pt x="44" y="15"/>
                      <a:pt x="30" y="59"/>
                    </a:cubicBezTo>
                    <a:cubicBezTo>
                      <a:pt x="1" y="88"/>
                      <a:pt x="15" y="131"/>
                      <a:pt x="15" y="131"/>
                    </a:cubicBezTo>
                    <a:cubicBezTo>
                      <a:pt x="15" y="131"/>
                      <a:pt x="30" y="102"/>
                      <a:pt x="44" y="73"/>
                    </a:cubicBezTo>
                    <a:cubicBezTo>
                      <a:pt x="59" y="30"/>
                      <a:pt x="88" y="1"/>
                      <a:pt x="59" y="1"/>
                    </a:cubicBezTo>
                    <a:close/>
                  </a:path>
                </a:pathLst>
              </a:custGeom>
              <a:solidFill>
                <a:srgbClr val="4FD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358;p22">
                <a:extLst>
                  <a:ext uri="{FF2B5EF4-FFF2-40B4-BE49-F238E27FC236}">
                    <a16:creationId xmlns:a16="http://schemas.microsoft.com/office/drawing/2014/main" id="{A70DB759-C48F-214B-2B7A-ED78D52A6E8B}"/>
                  </a:ext>
                </a:extLst>
              </p:cNvPr>
              <p:cNvSpPr/>
              <p:nvPr/>
            </p:nvSpPr>
            <p:spPr>
              <a:xfrm>
                <a:off x="4204725" y="4391550"/>
                <a:ext cx="12297" cy="4122"/>
              </a:xfrm>
              <a:custGeom>
                <a:avLst/>
                <a:gdLst/>
                <a:ahLst/>
                <a:cxnLst/>
                <a:rect l="l" t="t" r="r" b="b"/>
                <a:pathLst>
                  <a:path w="176" h="59" extrusionOk="0">
                    <a:moveTo>
                      <a:pt x="175" y="0"/>
                    </a:moveTo>
                    <a:cubicBezTo>
                      <a:pt x="146" y="0"/>
                      <a:pt x="103" y="0"/>
                      <a:pt x="88" y="15"/>
                    </a:cubicBezTo>
                    <a:cubicBezTo>
                      <a:pt x="45" y="15"/>
                      <a:pt x="30" y="44"/>
                      <a:pt x="1" y="59"/>
                    </a:cubicBezTo>
                    <a:cubicBezTo>
                      <a:pt x="30" y="59"/>
                      <a:pt x="74" y="59"/>
                      <a:pt x="88" y="44"/>
                    </a:cubicBezTo>
                    <a:cubicBezTo>
                      <a:pt x="146" y="15"/>
                      <a:pt x="175" y="0"/>
                      <a:pt x="175" y="0"/>
                    </a:cubicBezTo>
                    <a:close/>
                  </a:path>
                </a:pathLst>
              </a:custGeom>
              <a:solidFill>
                <a:srgbClr val="4FD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359;p22">
                <a:extLst>
                  <a:ext uri="{FF2B5EF4-FFF2-40B4-BE49-F238E27FC236}">
                    <a16:creationId xmlns:a16="http://schemas.microsoft.com/office/drawing/2014/main" id="{439F5EEA-692A-A1EF-967E-0A4ECBDB3883}"/>
                  </a:ext>
                </a:extLst>
              </p:cNvPr>
              <p:cNvSpPr/>
              <p:nvPr/>
            </p:nvSpPr>
            <p:spPr>
              <a:xfrm>
                <a:off x="4198647" y="4385471"/>
                <a:ext cx="14323" cy="4122"/>
              </a:xfrm>
              <a:custGeom>
                <a:avLst/>
                <a:gdLst/>
                <a:ahLst/>
                <a:cxnLst/>
                <a:rect l="l" t="t" r="r" b="b"/>
                <a:pathLst>
                  <a:path w="205" h="59" extrusionOk="0">
                    <a:moveTo>
                      <a:pt x="204" y="0"/>
                    </a:moveTo>
                    <a:cubicBezTo>
                      <a:pt x="175" y="0"/>
                      <a:pt x="132" y="15"/>
                      <a:pt x="102" y="29"/>
                    </a:cubicBezTo>
                    <a:cubicBezTo>
                      <a:pt x="99" y="25"/>
                      <a:pt x="93" y="24"/>
                      <a:pt x="85" y="24"/>
                    </a:cubicBezTo>
                    <a:cubicBezTo>
                      <a:pt x="65" y="24"/>
                      <a:pt x="33" y="37"/>
                      <a:pt x="1" y="58"/>
                    </a:cubicBezTo>
                    <a:lnTo>
                      <a:pt x="117" y="58"/>
                    </a:lnTo>
                    <a:cubicBezTo>
                      <a:pt x="146" y="58"/>
                      <a:pt x="190" y="29"/>
                      <a:pt x="204" y="0"/>
                    </a:cubicBezTo>
                    <a:close/>
                  </a:path>
                </a:pathLst>
              </a:custGeom>
              <a:solidFill>
                <a:srgbClr val="4FD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360;p22">
                <a:extLst>
                  <a:ext uri="{FF2B5EF4-FFF2-40B4-BE49-F238E27FC236}">
                    <a16:creationId xmlns:a16="http://schemas.microsoft.com/office/drawing/2014/main" id="{398F7214-4F7F-3671-C849-009AC1C3CFDA}"/>
                  </a:ext>
                </a:extLst>
              </p:cNvPr>
              <p:cNvSpPr/>
              <p:nvPr/>
            </p:nvSpPr>
            <p:spPr>
              <a:xfrm>
                <a:off x="4095030" y="4430258"/>
                <a:ext cx="55966" cy="23337"/>
              </a:xfrm>
              <a:custGeom>
                <a:avLst/>
                <a:gdLst/>
                <a:ahLst/>
                <a:cxnLst/>
                <a:rect l="l" t="t" r="r" b="b"/>
                <a:pathLst>
                  <a:path w="801" h="334" extrusionOk="0">
                    <a:moveTo>
                      <a:pt x="29" y="59"/>
                    </a:moveTo>
                    <a:cubicBezTo>
                      <a:pt x="25" y="59"/>
                      <a:pt x="20" y="62"/>
                      <a:pt x="16" y="65"/>
                    </a:cubicBezTo>
                    <a:lnTo>
                      <a:pt x="16" y="65"/>
                    </a:lnTo>
                    <a:cubicBezTo>
                      <a:pt x="20" y="63"/>
                      <a:pt x="24" y="61"/>
                      <a:pt x="30" y="59"/>
                    </a:cubicBezTo>
                    <a:lnTo>
                      <a:pt x="30" y="59"/>
                    </a:lnTo>
                    <a:cubicBezTo>
                      <a:pt x="29" y="59"/>
                      <a:pt x="29" y="59"/>
                      <a:pt x="29" y="59"/>
                    </a:cubicBezTo>
                    <a:close/>
                    <a:moveTo>
                      <a:pt x="16" y="65"/>
                    </a:moveTo>
                    <a:cubicBezTo>
                      <a:pt x="6" y="69"/>
                      <a:pt x="0" y="72"/>
                      <a:pt x="0" y="72"/>
                    </a:cubicBezTo>
                    <a:cubicBezTo>
                      <a:pt x="5" y="72"/>
                      <a:pt x="10" y="68"/>
                      <a:pt x="16" y="65"/>
                    </a:cubicBezTo>
                    <a:close/>
                    <a:moveTo>
                      <a:pt x="131" y="28"/>
                    </a:moveTo>
                    <a:cubicBezTo>
                      <a:pt x="90" y="36"/>
                      <a:pt x="54" y="49"/>
                      <a:pt x="30" y="59"/>
                    </a:cubicBezTo>
                    <a:lnTo>
                      <a:pt x="30" y="59"/>
                    </a:lnTo>
                    <a:cubicBezTo>
                      <a:pt x="34" y="59"/>
                      <a:pt x="39" y="62"/>
                      <a:pt x="44" y="72"/>
                    </a:cubicBezTo>
                    <a:cubicBezTo>
                      <a:pt x="73" y="43"/>
                      <a:pt x="87" y="43"/>
                      <a:pt x="131" y="28"/>
                    </a:cubicBezTo>
                    <a:close/>
                    <a:moveTo>
                      <a:pt x="291" y="1"/>
                    </a:moveTo>
                    <a:cubicBezTo>
                      <a:pt x="237" y="1"/>
                      <a:pt x="183" y="10"/>
                      <a:pt x="131" y="28"/>
                    </a:cubicBezTo>
                    <a:cubicBezTo>
                      <a:pt x="173" y="22"/>
                      <a:pt x="218" y="19"/>
                      <a:pt x="263" y="19"/>
                    </a:cubicBezTo>
                    <a:cubicBezTo>
                      <a:pt x="327" y="19"/>
                      <a:pt x="391" y="26"/>
                      <a:pt x="451" y="43"/>
                    </a:cubicBezTo>
                    <a:cubicBezTo>
                      <a:pt x="567" y="86"/>
                      <a:pt x="655" y="145"/>
                      <a:pt x="727" y="232"/>
                    </a:cubicBezTo>
                    <a:cubicBezTo>
                      <a:pt x="738" y="239"/>
                      <a:pt x="747" y="247"/>
                      <a:pt x="755" y="256"/>
                    </a:cubicBezTo>
                    <a:lnTo>
                      <a:pt x="755" y="256"/>
                    </a:lnTo>
                    <a:cubicBezTo>
                      <a:pt x="647" y="100"/>
                      <a:pt x="471" y="1"/>
                      <a:pt x="291" y="1"/>
                    </a:cubicBezTo>
                    <a:close/>
                    <a:moveTo>
                      <a:pt x="755" y="256"/>
                    </a:moveTo>
                    <a:lnTo>
                      <a:pt x="755" y="256"/>
                    </a:lnTo>
                    <a:cubicBezTo>
                      <a:pt x="766" y="271"/>
                      <a:pt x="776" y="288"/>
                      <a:pt x="786" y="305"/>
                    </a:cubicBezTo>
                    <a:cubicBezTo>
                      <a:pt x="786" y="305"/>
                      <a:pt x="787" y="306"/>
                      <a:pt x="787" y="306"/>
                    </a:cubicBezTo>
                    <a:lnTo>
                      <a:pt x="787" y="306"/>
                    </a:lnTo>
                    <a:cubicBezTo>
                      <a:pt x="779" y="290"/>
                      <a:pt x="769" y="272"/>
                      <a:pt x="755" y="256"/>
                    </a:cubicBezTo>
                    <a:close/>
                    <a:moveTo>
                      <a:pt x="787" y="306"/>
                    </a:moveTo>
                    <a:cubicBezTo>
                      <a:pt x="792" y="316"/>
                      <a:pt x="796" y="325"/>
                      <a:pt x="800" y="334"/>
                    </a:cubicBezTo>
                    <a:cubicBezTo>
                      <a:pt x="800" y="320"/>
                      <a:pt x="800" y="319"/>
                      <a:pt x="787" y="306"/>
                    </a:cubicBezTo>
                    <a:close/>
                  </a:path>
                </a:pathLst>
              </a:custGeom>
              <a:solidFill>
                <a:srgbClr val="4FD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361;p22">
                <a:extLst>
                  <a:ext uri="{FF2B5EF4-FFF2-40B4-BE49-F238E27FC236}">
                    <a16:creationId xmlns:a16="http://schemas.microsoft.com/office/drawing/2014/main" id="{8F279769-416A-FE33-7EF2-04B2DF20A02C}"/>
                  </a:ext>
                </a:extLst>
              </p:cNvPr>
              <p:cNvSpPr/>
              <p:nvPr/>
            </p:nvSpPr>
            <p:spPr>
              <a:xfrm>
                <a:off x="4088882" y="4380371"/>
                <a:ext cx="19424" cy="49887"/>
              </a:xfrm>
              <a:custGeom>
                <a:avLst/>
                <a:gdLst/>
                <a:ahLst/>
                <a:cxnLst/>
                <a:rect l="l" t="t" r="r" b="b"/>
                <a:pathLst>
                  <a:path w="278" h="714" extrusionOk="0">
                    <a:moveTo>
                      <a:pt x="1" y="0"/>
                    </a:moveTo>
                    <a:lnTo>
                      <a:pt x="1" y="0"/>
                    </a:lnTo>
                    <a:cubicBezTo>
                      <a:pt x="30" y="131"/>
                      <a:pt x="74" y="233"/>
                      <a:pt x="132" y="364"/>
                    </a:cubicBezTo>
                    <a:cubicBezTo>
                      <a:pt x="161" y="495"/>
                      <a:pt x="219" y="597"/>
                      <a:pt x="277" y="713"/>
                    </a:cubicBezTo>
                    <a:cubicBezTo>
                      <a:pt x="234" y="582"/>
                      <a:pt x="204" y="466"/>
                      <a:pt x="146" y="349"/>
                    </a:cubicBezTo>
                    <a:cubicBezTo>
                      <a:pt x="103" y="233"/>
                      <a:pt x="59" y="102"/>
                      <a:pt x="1" y="0"/>
                    </a:cubicBezTo>
                    <a:close/>
                  </a:path>
                </a:pathLst>
              </a:custGeom>
              <a:solidFill>
                <a:srgbClr val="4FD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62;p22">
                <a:extLst>
                  <a:ext uri="{FF2B5EF4-FFF2-40B4-BE49-F238E27FC236}">
                    <a16:creationId xmlns:a16="http://schemas.microsoft.com/office/drawing/2014/main" id="{CD9408FB-CB1C-EB05-4C25-E9F1BFBB6CB7}"/>
                  </a:ext>
                </a:extLst>
              </p:cNvPr>
              <p:cNvSpPr/>
              <p:nvPr/>
            </p:nvSpPr>
            <p:spPr>
              <a:xfrm>
                <a:off x="4162105" y="4422013"/>
                <a:ext cx="34586" cy="14323"/>
              </a:xfrm>
              <a:custGeom>
                <a:avLst/>
                <a:gdLst/>
                <a:ahLst/>
                <a:cxnLst/>
                <a:rect l="l" t="t" r="r" b="b"/>
                <a:pathLst>
                  <a:path w="495" h="205" extrusionOk="0">
                    <a:moveTo>
                      <a:pt x="495" y="1"/>
                    </a:moveTo>
                    <a:cubicBezTo>
                      <a:pt x="494" y="1"/>
                      <a:pt x="364" y="44"/>
                      <a:pt x="247" y="88"/>
                    </a:cubicBezTo>
                    <a:cubicBezTo>
                      <a:pt x="116" y="161"/>
                      <a:pt x="0" y="204"/>
                      <a:pt x="0" y="204"/>
                    </a:cubicBezTo>
                    <a:cubicBezTo>
                      <a:pt x="102" y="190"/>
                      <a:pt x="189" y="161"/>
                      <a:pt x="262" y="132"/>
                    </a:cubicBezTo>
                    <a:cubicBezTo>
                      <a:pt x="349" y="88"/>
                      <a:pt x="422" y="59"/>
                      <a:pt x="495" y="1"/>
                    </a:cubicBezTo>
                    <a:close/>
                  </a:path>
                </a:pathLst>
              </a:custGeom>
              <a:solidFill>
                <a:srgbClr val="4FD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363;p22">
                <a:extLst>
                  <a:ext uri="{FF2B5EF4-FFF2-40B4-BE49-F238E27FC236}">
                    <a16:creationId xmlns:a16="http://schemas.microsoft.com/office/drawing/2014/main" id="{83E8F018-956D-613A-77F5-5C509BEA2A78}"/>
                  </a:ext>
                </a:extLst>
              </p:cNvPr>
              <p:cNvSpPr/>
              <p:nvPr/>
            </p:nvSpPr>
            <p:spPr>
              <a:xfrm>
                <a:off x="4138699" y="4444511"/>
                <a:ext cx="5170" cy="6009"/>
              </a:xfrm>
              <a:custGeom>
                <a:avLst/>
                <a:gdLst/>
                <a:ahLst/>
                <a:cxnLst/>
                <a:rect l="l" t="t" r="r" b="b"/>
                <a:pathLst>
                  <a:path w="74" h="86" extrusionOk="0">
                    <a:moveTo>
                      <a:pt x="8" y="1"/>
                    </a:moveTo>
                    <a:cubicBezTo>
                      <a:pt x="3" y="1"/>
                      <a:pt x="1" y="4"/>
                      <a:pt x="1" y="13"/>
                    </a:cubicBezTo>
                    <a:lnTo>
                      <a:pt x="30" y="42"/>
                    </a:lnTo>
                    <a:lnTo>
                      <a:pt x="73" y="86"/>
                    </a:lnTo>
                    <a:cubicBezTo>
                      <a:pt x="73" y="86"/>
                      <a:pt x="73" y="42"/>
                      <a:pt x="44" y="28"/>
                    </a:cubicBezTo>
                    <a:cubicBezTo>
                      <a:pt x="34" y="18"/>
                      <a:pt x="17" y="1"/>
                      <a:pt x="8" y="1"/>
                    </a:cubicBezTo>
                    <a:close/>
                  </a:path>
                </a:pathLst>
              </a:custGeom>
              <a:solidFill>
                <a:srgbClr val="4FD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364;p22">
                <a:extLst>
                  <a:ext uri="{FF2B5EF4-FFF2-40B4-BE49-F238E27FC236}">
                    <a16:creationId xmlns:a16="http://schemas.microsoft.com/office/drawing/2014/main" id="{997FA44F-B10F-16A0-8529-144BFEB2C183}"/>
                  </a:ext>
                </a:extLst>
              </p:cNvPr>
              <p:cNvSpPr/>
              <p:nvPr/>
            </p:nvSpPr>
            <p:spPr>
              <a:xfrm>
                <a:off x="4125493" y="4436825"/>
                <a:ext cx="6149" cy="4611"/>
              </a:xfrm>
              <a:custGeom>
                <a:avLst/>
                <a:gdLst/>
                <a:ahLst/>
                <a:cxnLst/>
                <a:rect l="l" t="t" r="r" b="b"/>
                <a:pathLst>
                  <a:path w="88" h="66" extrusionOk="0">
                    <a:moveTo>
                      <a:pt x="5" y="1"/>
                    </a:moveTo>
                    <a:cubicBezTo>
                      <a:pt x="2" y="1"/>
                      <a:pt x="0" y="3"/>
                      <a:pt x="0" y="7"/>
                    </a:cubicBezTo>
                    <a:lnTo>
                      <a:pt x="44" y="51"/>
                    </a:lnTo>
                    <a:cubicBezTo>
                      <a:pt x="59" y="65"/>
                      <a:pt x="88" y="65"/>
                      <a:pt x="88" y="65"/>
                    </a:cubicBezTo>
                    <a:lnTo>
                      <a:pt x="59" y="21"/>
                    </a:lnTo>
                    <a:cubicBezTo>
                      <a:pt x="28" y="11"/>
                      <a:pt x="11" y="1"/>
                      <a:pt x="5" y="1"/>
                    </a:cubicBezTo>
                    <a:close/>
                  </a:path>
                </a:pathLst>
              </a:custGeom>
              <a:solidFill>
                <a:srgbClr val="4FD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365;p22">
                <a:extLst>
                  <a:ext uri="{FF2B5EF4-FFF2-40B4-BE49-F238E27FC236}">
                    <a16:creationId xmlns:a16="http://schemas.microsoft.com/office/drawing/2014/main" id="{4A67FEB1-D18F-6A91-557E-D1879860537E}"/>
                  </a:ext>
                </a:extLst>
              </p:cNvPr>
              <p:cNvSpPr/>
              <p:nvPr/>
            </p:nvSpPr>
            <p:spPr>
              <a:xfrm>
                <a:off x="4110541" y="4435847"/>
                <a:ext cx="8943" cy="1467"/>
              </a:xfrm>
              <a:custGeom>
                <a:avLst/>
                <a:gdLst/>
                <a:ahLst/>
                <a:cxnLst/>
                <a:rect l="l" t="t" r="r" b="b"/>
                <a:pathLst>
                  <a:path w="128" h="21" extrusionOk="0">
                    <a:moveTo>
                      <a:pt x="42" y="0"/>
                    </a:moveTo>
                    <a:cubicBezTo>
                      <a:pt x="19" y="0"/>
                      <a:pt x="1" y="11"/>
                      <a:pt x="11" y="21"/>
                    </a:cubicBezTo>
                    <a:lnTo>
                      <a:pt x="127" y="21"/>
                    </a:lnTo>
                    <a:cubicBezTo>
                      <a:pt x="127" y="21"/>
                      <a:pt x="113" y="6"/>
                      <a:pt x="69" y="6"/>
                    </a:cubicBezTo>
                    <a:cubicBezTo>
                      <a:pt x="61" y="2"/>
                      <a:pt x="51" y="0"/>
                      <a:pt x="42" y="0"/>
                    </a:cubicBezTo>
                    <a:close/>
                  </a:path>
                </a:pathLst>
              </a:custGeom>
              <a:solidFill>
                <a:srgbClr val="4FD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366;p22">
                <a:extLst>
                  <a:ext uri="{FF2B5EF4-FFF2-40B4-BE49-F238E27FC236}">
                    <a16:creationId xmlns:a16="http://schemas.microsoft.com/office/drawing/2014/main" id="{F64FDA7E-F549-D00A-F407-D3E97056E40A}"/>
                  </a:ext>
                </a:extLst>
              </p:cNvPr>
              <p:cNvSpPr/>
              <p:nvPr/>
            </p:nvSpPr>
            <p:spPr>
              <a:xfrm>
                <a:off x="4101109" y="4436266"/>
                <a:ext cx="5170" cy="2096"/>
              </a:xfrm>
              <a:custGeom>
                <a:avLst/>
                <a:gdLst/>
                <a:ahLst/>
                <a:cxnLst/>
                <a:rect l="l" t="t" r="r" b="b"/>
                <a:pathLst>
                  <a:path w="74" h="30" extrusionOk="0">
                    <a:moveTo>
                      <a:pt x="44" y="0"/>
                    </a:moveTo>
                    <a:lnTo>
                      <a:pt x="0" y="15"/>
                    </a:lnTo>
                    <a:cubicBezTo>
                      <a:pt x="0" y="15"/>
                      <a:pt x="29" y="29"/>
                      <a:pt x="44" y="29"/>
                    </a:cubicBezTo>
                    <a:cubicBezTo>
                      <a:pt x="59" y="29"/>
                      <a:pt x="73" y="29"/>
                      <a:pt x="73" y="15"/>
                    </a:cubicBezTo>
                    <a:cubicBezTo>
                      <a:pt x="73" y="0"/>
                      <a:pt x="59" y="0"/>
                      <a:pt x="44" y="0"/>
                    </a:cubicBezTo>
                    <a:close/>
                  </a:path>
                </a:pathLst>
              </a:custGeom>
              <a:solidFill>
                <a:srgbClr val="4FD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367;p22">
                <a:extLst>
                  <a:ext uri="{FF2B5EF4-FFF2-40B4-BE49-F238E27FC236}">
                    <a16:creationId xmlns:a16="http://schemas.microsoft.com/office/drawing/2014/main" id="{C108C5E2-F522-474F-1FBB-05B83A75ADDB}"/>
                  </a:ext>
                </a:extLst>
              </p:cNvPr>
              <p:cNvSpPr/>
              <p:nvPr/>
            </p:nvSpPr>
            <p:spPr>
              <a:xfrm>
                <a:off x="4116340" y="4358991"/>
                <a:ext cx="8175" cy="23476"/>
              </a:xfrm>
              <a:custGeom>
                <a:avLst/>
                <a:gdLst/>
                <a:ahLst/>
                <a:cxnLst/>
                <a:rect l="l" t="t" r="r" b="b"/>
                <a:pathLst>
                  <a:path w="117" h="336" extrusionOk="0">
                    <a:moveTo>
                      <a:pt x="15" y="1"/>
                    </a:moveTo>
                    <a:cubicBezTo>
                      <a:pt x="1" y="1"/>
                      <a:pt x="1" y="88"/>
                      <a:pt x="15" y="176"/>
                    </a:cubicBezTo>
                    <a:cubicBezTo>
                      <a:pt x="44" y="263"/>
                      <a:pt x="73" y="336"/>
                      <a:pt x="88" y="336"/>
                    </a:cubicBezTo>
                    <a:cubicBezTo>
                      <a:pt x="117" y="336"/>
                      <a:pt x="117" y="248"/>
                      <a:pt x="88" y="161"/>
                    </a:cubicBezTo>
                    <a:cubicBezTo>
                      <a:pt x="73" y="74"/>
                      <a:pt x="44" y="1"/>
                      <a:pt x="15" y="1"/>
                    </a:cubicBezTo>
                    <a:close/>
                  </a:path>
                </a:pathLst>
              </a:custGeom>
              <a:solidFill>
                <a:srgbClr val="4FD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368;p22">
                <a:extLst>
                  <a:ext uri="{FF2B5EF4-FFF2-40B4-BE49-F238E27FC236}">
                    <a16:creationId xmlns:a16="http://schemas.microsoft.com/office/drawing/2014/main" id="{71E00C3D-8DDB-5290-3964-8A826212FB37}"/>
                  </a:ext>
                </a:extLst>
              </p:cNvPr>
              <p:cNvSpPr/>
              <p:nvPr/>
            </p:nvSpPr>
            <p:spPr>
              <a:xfrm>
                <a:off x="4125493" y="4407830"/>
                <a:ext cx="5170" cy="2096"/>
              </a:xfrm>
              <a:custGeom>
                <a:avLst/>
                <a:gdLst/>
                <a:ahLst/>
                <a:cxnLst/>
                <a:rect l="l" t="t" r="r" b="b"/>
                <a:pathLst>
                  <a:path w="74" h="30" extrusionOk="0">
                    <a:moveTo>
                      <a:pt x="73" y="0"/>
                    </a:moveTo>
                    <a:cubicBezTo>
                      <a:pt x="71" y="0"/>
                      <a:pt x="70" y="1"/>
                      <a:pt x="68" y="2"/>
                    </a:cubicBezTo>
                    <a:lnTo>
                      <a:pt x="68" y="2"/>
                    </a:lnTo>
                    <a:cubicBezTo>
                      <a:pt x="71" y="0"/>
                      <a:pt x="73" y="0"/>
                      <a:pt x="73" y="0"/>
                    </a:cubicBezTo>
                    <a:close/>
                    <a:moveTo>
                      <a:pt x="20" y="16"/>
                    </a:moveTo>
                    <a:cubicBezTo>
                      <a:pt x="7" y="16"/>
                      <a:pt x="0" y="29"/>
                      <a:pt x="0" y="29"/>
                    </a:cubicBezTo>
                    <a:lnTo>
                      <a:pt x="44" y="29"/>
                    </a:lnTo>
                    <a:cubicBezTo>
                      <a:pt x="34" y="20"/>
                      <a:pt x="26" y="16"/>
                      <a:pt x="20" y="16"/>
                    </a:cubicBezTo>
                    <a:close/>
                    <a:moveTo>
                      <a:pt x="68" y="2"/>
                    </a:moveTo>
                    <a:lnTo>
                      <a:pt x="68" y="2"/>
                    </a:lnTo>
                    <a:cubicBezTo>
                      <a:pt x="63" y="4"/>
                      <a:pt x="53" y="11"/>
                      <a:pt x="44" y="29"/>
                    </a:cubicBezTo>
                    <a:cubicBezTo>
                      <a:pt x="57" y="29"/>
                      <a:pt x="58" y="7"/>
                      <a:pt x="68" y="2"/>
                    </a:cubicBezTo>
                    <a:close/>
                  </a:path>
                </a:pathLst>
              </a:custGeom>
              <a:solidFill>
                <a:srgbClr val="4FD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 name="Google Shape;369;p22">
                <a:extLst>
                  <a:ext uri="{FF2B5EF4-FFF2-40B4-BE49-F238E27FC236}">
                    <a16:creationId xmlns:a16="http://schemas.microsoft.com/office/drawing/2014/main" id="{19EABF06-C6E3-2E06-79D7-5AFB43CCC004}"/>
                  </a:ext>
                </a:extLst>
              </p:cNvPr>
              <p:cNvGrpSpPr/>
              <p:nvPr/>
            </p:nvGrpSpPr>
            <p:grpSpPr>
              <a:xfrm>
                <a:off x="3189980" y="852175"/>
                <a:ext cx="3435371" cy="3611114"/>
                <a:chOff x="3189980" y="852175"/>
                <a:chExt cx="3435371" cy="3611114"/>
              </a:xfrm>
            </p:grpSpPr>
            <p:sp>
              <p:nvSpPr>
                <p:cNvPr id="25" name="Google Shape;370;p22">
                  <a:extLst>
                    <a:ext uri="{FF2B5EF4-FFF2-40B4-BE49-F238E27FC236}">
                      <a16:creationId xmlns:a16="http://schemas.microsoft.com/office/drawing/2014/main" id="{CBD499BA-9FF7-74D8-6C34-416C21CFE174}"/>
                    </a:ext>
                  </a:extLst>
                </p:cNvPr>
                <p:cNvSpPr/>
                <p:nvPr/>
              </p:nvSpPr>
              <p:spPr>
                <a:xfrm>
                  <a:off x="5551178" y="1926278"/>
                  <a:ext cx="199269" cy="205348"/>
                </a:xfrm>
                <a:custGeom>
                  <a:avLst/>
                  <a:gdLst/>
                  <a:ahLst/>
                  <a:cxnLst/>
                  <a:rect l="l" t="t" r="r" b="b"/>
                  <a:pathLst>
                    <a:path w="2852" h="2939" extrusionOk="0">
                      <a:moveTo>
                        <a:pt x="2226" y="1"/>
                      </a:moveTo>
                      <a:lnTo>
                        <a:pt x="2226" y="1"/>
                      </a:lnTo>
                      <a:cubicBezTo>
                        <a:pt x="2226" y="15"/>
                        <a:pt x="1" y="757"/>
                        <a:pt x="830" y="2939"/>
                      </a:cubicBezTo>
                      <a:cubicBezTo>
                        <a:pt x="830" y="2939"/>
                        <a:pt x="2851" y="2342"/>
                        <a:pt x="2226" y="1"/>
                      </a:cubicBezTo>
                      <a:close/>
                    </a:path>
                  </a:pathLst>
                </a:custGeom>
                <a:solidFill>
                  <a:srgbClr val="48BA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71;p22">
                  <a:extLst>
                    <a:ext uri="{FF2B5EF4-FFF2-40B4-BE49-F238E27FC236}">
                      <a16:creationId xmlns:a16="http://schemas.microsoft.com/office/drawing/2014/main" id="{E72D289E-7F94-72E8-96C0-FF809385414F}"/>
                    </a:ext>
                  </a:extLst>
                </p:cNvPr>
                <p:cNvSpPr/>
                <p:nvPr/>
              </p:nvSpPr>
              <p:spPr>
                <a:xfrm>
                  <a:off x="4812449" y="2346961"/>
                  <a:ext cx="144351" cy="148474"/>
                </a:xfrm>
                <a:custGeom>
                  <a:avLst/>
                  <a:gdLst/>
                  <a:ahLst/>
                  <a:cxnLst/>
                  <a:rect l="l" t="t" r="r" b="b"/>
                  <a:pathLst>
                    <a:path w="2066" h="2125" extrusionOk="0">
                      <a:moveTo>
                        <a:pt x="1673" y="1"/>
                      </a:moveTo>
                      <a:cubicBezTo>
                        <a:pt x="1673" y="1"/>
                        <a:pt x="0" y="466"/>
                        <a:pt x="553" y="2124"/>
                      </a:cubicBezTo>
                      <a:cubicBezTo>
                        <a:pt x="553" y="2124"/>
                        <a:pt x="2065" y="1746"/>
                        <a:pt x="1673" y="1"/>
                      </a:cubicBezTo>
                      <a:close/>
                    </a:path>
                  </a:pathLst>
                </a:custGeom>
                <a:solidFill>
                  <a:srgbClr val="48BA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372;p22">
                  <a:extLst>
                    <a:ext uri="{FF2B5EF4-FFF2-40B4-BE49-F238E27FC236}">
                      <a16:creationId xmlns:a16="http://schemas.microsoft.com/office/drawing/2014/main" id="{6B48ACD2-4ECC-B361-CA46-9E28A5C8E2AE}"/>
                    </a:ext>
                  </a:extLst>
                </p:cNvPr>
                <p:cNvSpPr/>
                <p:nvPr/>
              </p:nvSpPr>
              <p:spPr>
                <a:xfrm>
                  <a:off x="3529997" y="1357960"/>
                  <a:ext cx="227706" cy="105224"/>
                </a:xfrm>
                <a:custGeom>
                  <a:avLst/>
                  <a:gdLst/>
                  <a:ahLst/>
                  <a:cxnLst/>
                  <a:rect l="l" t="t" r="r" b="b"/>
                  <a:pathLst>
                    <a:path w="3259" h="1506" extrusionOk="0">
                      <a:moveTo>
                        <a:pt x="1449" y="0"/>
                      </a:moveTo>
                      <a:cubicBezTo>
                        <a:pt x="1032" y="0"/>
                        <a:pt x="547" y="123"/>
                        <a:pt x="1" y="455"/>
                      </a:cubicBezTo>
                      <a:cubicBezTo>
                        <a:pt x="1" y="477"/>
                        <a:pt x="724" y="1506"/>
                        <a:pt x="1846" y="1506"/>
                      </a:cubicBezTo>
                      <a:cubicBezTo>
                        <a:pt x="2266" y="1506"/>
                        <a:pt x="2743" y="1361"/>
                        <a:pt x="3259" y="964"/>
                      </a:cubicBezTo>
                      <a:cubicBezTo>
                        <a:pt x="3259" y="964"/>
                        <a:pt x="2618" y="0"/>
                        <a:pt x="1449" y="0"/>
                      </a:cubicBezTo>
                      <a:close/>
                    </a:path>
                  </a:pathLst>
                </a:custGeom>
                <a:solidFill>
                  <a:srgbClr val="48BA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373;p22">
                  <a:extLst>
                    <a:ext uri="{FF2B5EF4-FFF2-40B4-BE49-F238E27FC236}">
                      <a16:creationId xmlns:a16="http://schemas.microsoft.com/office/drawing/2014/main" id="{1923AAB6-F2ED-823D-4FD6-536F174516F2}"/>
                    </a:ext>
                  </a:extLst>
                </p:cNvPr>
                <p:cNvSpPr/>
                <p:nvPr/>
              </p:nvSpPr>
              <p:spPr>
                <a:xfrm>
                  <a:off x="3884654" y="2497530"/>
                  <a:ext cx="235811" cy="109486"/>
                </a:xfrm>
                <a:custGeom>
                  <a:avLst/>
                  <a:gdLst/>
                  <a:ahLst/>
                  <a:cxnLst/>
                  <a:rect l="l" t="t" r="r" b="b"/>
                  <a:pathLst>
                    <a:path w="3375" h="1567" extrusionOk="0">
                      <a:moveTo>
                        <a:pt x="1968" y="1"/>
                      </a:moveTo>
                      <a:cubicBezTo>
                        <a:pt x="1383" y="1"/>
                        <a:pt x="681" y="239"/>
                        <a:pt x="1" y="1060"/>
                      </a:cubicBezTo>
                      <a:cubicBezTo>
                        <a:pt x="1" y="1060"/>
                        <a:pt x="688" y="1567"/>
                        <a:pt x="1535" y="1567"/>
                      </a:cubicBezTo>
                      <a:cubicBezTo>
                        <a:pt x="2130" y="1567"/>
                        <a:pt x="2804" y="1316"/>
                        <a:pt x="3375" y="464"/>
                      </a:cubicBezTo>
                      <a:cubicBezTo>
                        <a:pt x="3375" y="464"/>
                        <a:pt x="2783" y="1"/>
                        <a:pt x="1968" y="1"/>
                      </a:cubicBezTo>
                      <a:close/>
                    </a:path>
                  </a:pathLst>
                </a:custGeom>
                <a:solidFill>
                  <a:srgbClr val="4FD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374;p22">
                  <a:extLst>
                    <a:ext uri="{FF2B5EF4-FFF2-40B4-BE49-F238E27FC236}">
                      <a16:creationId xmlns:a16="http://schemas.microsoft.com/office/drawing/2014/main" id="{7C01D4EA-4405-DF12-E26A-D83C1D4B9451}"/>
                    </a:ext>
                  </a:extLst>
                </p:cNvPr>
                <p:cNvSpPr/>
                <p:nvPr/>
              </p:nvSpPr>
              <p:spPr>
                <a:xfrm>
                  <a:off x="4272848" y="2647749"/>
                  <a:ext cx="161609" cy="159653"/>
                </a:xfrm>
                <a:custGeom>
                  <a:avLst/>
                  <a:gdLst/>
                  <a:ahLst/>
                  <a:cxnLst/>
                  <a:rect l="l" t="t" r="r" b="b"/>
                  <a:pathLst>
                    <a:path w="2313" h="2285" extrusionOk="0">
                      <a:moveTo>
                        <a:pt x="1120" y="1"/>
                      </a:moveTo>
                      <a:cubicBezTo>
                        <a:pt x="1120" y="1"/>
                        <a:pt x="0" y="961"/>
                        <a:pt x="1091" y="2284"/>
                      </a:cubicBezTo>
                      <a:cubicBezTo>
                        <a:pt x="1091" y="2270"/>
                        <a:pt x="2313" y="1164"/>
                        <a:pt x="1120" y="1"/>
                      </a:cubicBezTo>
                      <a:close/>
                    </a:path>
                  </a:pathLst>
                </a:custGeom>
                <a:solidFill>
                  <a:srgbClr val="AB9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75;p22">
                  <a:extLst>
                    <a:ext uri="{FF2B5EF4-FFF2-40B4-BE49-F238E27FC236}">
                      <a16:creationId xmlns:a16="http://schemas.microsoft.com/office/drawing/2014/main" id="{954F5839-BB54-7175-346A-493CD8791C2C}"/>
                    </a:ext>
                  </a:extLst>
                </p:cNvPr>
                <p:cNvSpPr/>
                <p:nvPr/>
              </p:nvSpPr>
              <p:spPr>
                <a:xfrm>
                  <a:off x="5294129" y="852175"/>
                  <a:ext cx="274379" cy="282554"/>
                </a:xfrm>
                <a:custGeom>
                  <a:avLst/>
                  <a:gdLst/>
                  <a:ahLst/>
                  <a:cxnLst/>
                  <a:rect l="l" t="t" r="r" b="b"/>
                  <a:pathLst>
                    <a:path w="3927" h="4044" extrusionOk="0">
                      <a:moveTo>
                        <a:pt x="3098" y="1"/>
                      </a:moveTo>
                      <a:cubicBezTo>
                        <a:pt x="3069" y="15"/>
                        <a:pt x="0" y="1033"/>
                        <a:pt x="1164" y="4044"/>
                      </a:cubicBezTo>
                      <a:cubicBezTo>
                        <a:pt x="1164" y="4044"/>
                        <a:pt x="3927" y="3215"/>
                        <a:pt x="3098" y="1"/>
                      </a:cubicBezTo>
                      <a:close/>
                    </a:path>
                  </a:pathLst>
                </a:custGeom>
                <a:solidFill>
                  <a:srgbClr val="48BA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76;p22">
                  <a:extLst>
                    <a:ext uri="{FF2B5EF4-FFF2-40B4-BE49-F238E27FC236}">
                      <a16:creationId xmlns:a16="http://schemas.microsoft.com/office/drawing/2014/main" id="{3550E083-AED2-6D62-509F-39DD754C51D4}"/>
                    </a:ext>
                  </a:extLst>
                </p:cNvPr>
                <p:cNvSpPr/>
                <p:nvPr/>
              </p:nvSpPr>
              <p:spPr>
                <a:xfrm>
                  <a:off x="5194006" y="889765"/>
                  <a:ext cx="160142" cy="158605"/>
                </a:xfrm>
                <a:custGeom>
                  <a:avLst/>
                  <a:gdLst/>
                  <a:ahLst/>
                  <a:cxnLst/>
                  <a:rect l="l" t="t" r="r" b="b"/>
                  <a:pathLst>
                    <a:path w="2292" h="2270" extrusionOk="0">
                      <a:moveTo>
                        <a:pt x="1171" y="1"/>
                      </a:moveTo>
                      <a:cubicBezTo>
                        <a:pt x="1171" y="1"/>
                        <a:pt x="1" y="1157"/>
                        <a:pt x="1215" y="2270"/>
                      </a:cubicBezTo>
                      <a:cubicBezTo>
                        <a:pt x="1215" y="2270"/>
                        <a:pt x="2291" y="1266"/>
                        <a:pt x="1171" y="1"/>
                      </a:cubicBezTo>
                      <a:cubicBezTo>
                        <a:pt x="1171" y="1"/>
                        <a:pt x="1171" y="1"/>
                        <a:pt x="1171" y="1"/>
                      </a:cubicBezTo>
                      <a:close/>
                    </a:path>
                  </a:pathLst>
                </a:custGeom>
                <a:solidFill>
                  <a:srgbClr val="0EB1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77;p22">
                  <a:extLst>
                    <a:ext uri="{FF2B5EF4-FFF2-40B4-BE49-F238E27FC236}">
                      <a16:creationId xmlns:a16="http://schemas.microsoft.com/office/drawing/2014/main" id="{E274D543-3C5C-CFBF-6FAC-C11E5A2F68BD}"/>
                    </a:ext>
                  </a:extLst>
                </p:cNvPr>
                <p:cNvSpPr/>
                <p:nvPr/>
              </p:nvSpPr>
              <p:spPr>
                <a:xfrm>
                  <a:off x="6422030" y="1942138"/>
                  <a:ext cx="157627" cy="71756"/>
                </a:xfrm>
                <a:custGeom>
                  <a:avLst/>
                  <a:gdLst/>
                  <a:ahLst/>
                  <a:cxnLst/>
                  <a:rect l="l" t="t" r="r" b="b"/>
                  <a:pathLst>
                    <a:path w="2256" h="1027" extrusionOk="0">
                      <a:moveTo>
                        <a:pt x="1029" y="0"/>
                      </a:moveTo>
                      <a:cubicBezTo>
                        <a:pt x="734" y="0"/>
                        <a:pt x="390" y="91"/>
                        <a:pt x="1" y="341"/>
                      </a:cubicBezTo>
                      <a:lnTo>
                        <a:pt x="1" y="341"/>
                      </a:lnTo>
                      <a:cubicBezTo>
                        <a:pt x="1" y="341"/>
                        <a:pt x="1" y="340"/>
                        <a:pt x="1" y="340"/>
                      </a:cubicBezTo>
                      <a:lnTo>
                        <a:pt x="1" y="340"/>
                      </a:lnTo>
                      <a:cubicBezTo>
                        <a:pt x="1" y="340"/>
                        <a:pt x="1" y="341"/>
                        <a:pt x="1" y="341"/>
                      </a:cubicBezTo>
                      <a:cubicBezTo>
                        <a:pt x="1" y="341"/>
                        <a:pt x="1" y="341"/>
                        <a:pt x="1" y="341"/>
                      </a:cubicBezTo>
                      <a:lnTo>
                        <a:pt x="1" y="341"/>
                      </a:lnTo>
                      <a:cubicBezTo>
                        <a:pt x="17" y="357"/>
                        <a:pt x="514" y="1026"/>
                        <a:pt x="1270" y="1026"/>
                      </a:cubicBezTo>
                      <a:cubicBezTo>
                        <a:pt x="1564" y="1026"/>
                        <a:pt x="1896" y="926"/>
                        <a:pt x="2255" y="646"/>
                      </a:cubicBezTo>
                      <a:cubicBezTo>
                        <a:pt x="2255" y="646"/>
                        <a:pt x="1817" y="0"/>
                        <a:pt x="1029" y="0"/>
                      </a:cubicBezTo>
                      <a:close/>
                    </a:path>
                  </a:pathLst>
                </a:custGeom>
                <a:solidFill>
                  <a:srgbClr val="48BA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78;p22">
                  <a:extLst>
                    <a:ext uri="{FF2B5EF4-FFF2-40B4-BE49-F238E27FC236}">
                      <a16:creationId xmlns:a16="http://schemas.microsoft.com/office/drawing/2014/main" id="{122BEDEB-C0B6-257F-8AE6-EC67314C8434}"/>
                    </a:ext>
                  </a:extLst>
                </p:cNvPr>
                <p:cNvSpPr/>
                <p:nvPr/>
              </p:nvSpPr>
              <p:spPr>
                <a:xfrm>
                  <a:off x="5664017" y="985276"/>
                  <a:ext cx="101661" cy="101731"/>
                </a:xfrm>
                <a:custGeom>
                  <a:avLst/>
                  <a:gdLst/>
                  <a:ahLst/>
                  <a:cxnLst/>
                  <a:rect l="l" t="t" r="r" b="b"/>
                  <a:pathLst>
                    <a:path w="1455" h="1456" extrusionOk="0">
                      <a:moveTo>
                        <a:pt x="844" y="1"/>
                      </a:moveTo>
                      <a:cubicBezTo>
                        <a:pt x="829" y="1"/>
                        <a:pt x="0" y="626"/>
                        <a:pt x="669" y="1455"/>
                      </a:cubicBezTo>
                      <a:cubicBezTo>
                        <a:pt x="669" y="1455"/>
                        <a:pt x="1454" y="903"/>
                        <a:pt x="844" y="1"/>
                      </a:cubicBezTo>
                      <a:close/>
                    </a:path>
                  </a:pathLst>
                </a:custGeom>
                <a:solidFill>
                  <a:srgbClr val="0EB1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79;p22">
                  <a:extLst>
                    <a:ext uri="{FF2B5EF4-FFF2-40B4-BE49-F238E27FC236}">
                      <a16:creationId xmlns:a16="http://schemas.microsoft.com/office/drawing/2014/main" id="{24E4B5F2-DCC9-22C9-139B-FE4F1BA5444B}"/>
                    </a:ext>
                  </a:extLst>
                </p:cNvPr>
                <p:cNvSpPr/>
                <p:nvPr/>
              </p:nvSpPr>
              <p:spPr>
                <a:xfrm>
                  <a:off x="3908060" y="1160090"/>
                  <a:ext cx="256143" cy="248039"/>
                </a:xfrm>
                <a:custGeom>
                  <a:avLst/>
                  <a:gdLst/>
                  <a:ahLst/>
                  <a:cxnLst/>
                  <a:rect l="l" t="t" r="r" b="b"/>
                  <a:pathLst>
                    <a:path w="3666" h="3550" extrusionOk="0">
                      <a:moveTo>
                        <a:pt x="1280" y="0"/>
                      </a:moveTo>
                      <a:lnTo>
                        <a:pt x="1280" y="0"/>
                      </a:lnTo>
                      <a:cubicBezTo>
                        <a:pt x="1280" y="1"/>
                        <a:pt x="0" y="2386"/>
                        <a:pt x="2458" y="3549"/>
                      </a:cubicBezTo>
                      <a:cubicBezTo>
                        <a:pt x="2458" y="3549"/>
                        <a:pt x="3665" y="1440"/>
                        <a:pt x="1280" y="0"/>
                      </a:cubicBezTo>
                      <a:close/>
                    </a:path>
                  </a:pathLst>
                </a:custGeom>
                <a:solidFill>
                  <a:srgbClr val="4FD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80;p22">
                  <a:extLst>
                    <a:ext uri="{FF2B5EF4-FFF2-40B4-BE49-F238E27FC236}">
                      <a16:creationId xmlns:a16="http://schemas.microsoft.com/office/drawing/2014/main" id="{054C23EB-5F19-5EB4-3965-FF54FE93D175}"/>
                    </a:ext>
                  </a:extLst>
                </p:cNvPr>
                <p:cNvSpPr/>
                <p:nvPr/>
              </p:nvSpPr>
              <p:spPr>
                <a:xfrm>
                  <a:off x="4197668" y="1566590"/>
                  <a:ext cx="154483" cy="333350"/>
                </a:xfrm>
                <a:custGeom>
                  <a:avLst/>
                  <a:gdLst/>
                  <a:ahLst/>
                  <a:cxnLst/>
                  <a:rect l="l" t="t" r="r" b="b"/>
                  <a:pathLst>
                    <a:path w="2211" h="4771" extrusionOk="0">
                      <a:moveTo>
                        <a:pt x="713" y="0"/>
                      </a:moveTo>
                      <a:lnTo>
                        <a:pt x="0" y="262"/>
                      </a:lnTo>
                      <a:lnTo>
                        <a:pt x="349" y="2371"/>
                      </a:lnTo>
                      <a:cubicBezTo>
                        <a:pt x="393" y="2371"/>
                        <a:pt x="407" y="2385"/>
                        <a:pt x="436" y="2400"/>
                      </a:cubicBezTo>
                      <a:cubicBezTo>
                        <a:pt x="553" y="2443"/>
                        <a:pt x="640" y="2516"/>
                        <a:pt x="713" y="2603"/>
                      </a:cubicBezTo>
                      <a:cubicBezTo>
                        <a:pt x="829" y="2734"/>
                        <a:pt x="931" y="2880"/>
                        <a:pt x="1018" y="3025"/>
                      </a:cubicBezTo>
                      <a:lnTo>
                        <a:pt x="1382" y="3534"/>
                      </a:lnTo>
                      <a:cubicBezTo>
                        <a:pt x="1644" y="3898"/>
                        <a:pt x="1862" y="4232"/>
                        <a:pt x="2022" y="4480"/>
                      </a:cubicBezTo>
                      <a:cubicBezTo>
                        <a:pt x="2094" y="4596"/>
                        <a:pt x="2167" y="4698"/>
                        <a:pt x="2211" y="4771"/>
                      </a:cubicBezTo>
                      <a:lnTo>
                        <a:pt x="1774" y="3360"/>
                      </a:lnTo>
                      <a:cubicBezTo>
                        <a:pt x="1716" y="3272"/>
                        <a:pt x="1658" y="3185"/>
                        <a:pt x="1600" y="3112"/>
                      </a:cubicBezTo>
                      <a:cubicBezTo>
                        <a:pt x="1425" y="2923"/>
                        <a:pt x="1222" y="2763"/>
                        <a:pt x="1004" y="2633"/>
                      </a:cubicBezTo>
                      <a:cubicBezTo>
                        <a:pt x="785" y="2502"/>
                        <a:pt x="582" y="2327"/>
                        <a:pt x="436" y="2109"/>
                      </a:cubicBezTo>
                      <a:cubicBezTo>
                        <a:pt x="407" y="2036"/>
                        <a:pt x="364" y="1964"/>
                        <a:pt x="349" y="1891"/>
                      </a:cubicBezTo>
                      <a:lnTo>
                        <a:pt x="349" y="1804"/>
                      </a:lnTo>
                      <a:cubicBezTo>
                        <a:pt x="393" y="1891"/>
                        <a:pt x="422" y="2007"/>
                        <a:pt x="480" y="2094"/>
                      </a:cubicBezTo>
                      <a:cubicBezTo>
                        <a:pt x="625" y="2298"/>
                        <a:pt x="829" y="2473"/>
                        <a:pt x="1047" y="2603"/>
                      </a:cubicBezTo>
                      <a:cubicBezTo>
                        <a:pt x="1265" y="2734"/>
                        <a:pt x="1454" y="2894"/>
                        <a:pt x="1644" y="3098"/>
                      </a:cubicBezTo>
                      <a:cubicBezTo>
                        <a:pt x="1673" y="3127"/>
                        <a:pt x="1716" y="3185"/>
                        <a:pt x="1731" y="3229"/>
                      </a:cubicBezTo>
                      <a:lnTo>
                        <a:pt x="713" y="0"/>
                      </a:lnTo>
                      <a:close/>
                    </a:path>
                  </a:pathLst>
                </a:custGeom>
                <a:solidFill>
                  <a:srgbClr val="7157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81;p22">
                  <a:extLst>
                    <a:ext uri="{FF2B5EF4-FFF2-40B4-BE49-F238E27FC236}">
                      <a16:creationId xmlns:a16="http://schemas.microsoft.com/office/drawing/2014/main" id="{E96E5926-2A88-22B8-52F1-4DEF13C20AF9}"/>
                    </a:ext>
                  </a:extLst>
                </p:cNvPr>
                <p:cNvSpPr/>
                <p:nvPr/>
              </p:nvSpPr>
              <p:spPr>
                <a:xfrm>
                  <a:off x="4111240" y="2378472"/>
                  <a:ext cx="274449" cy="228754"/>
                </a:xfrm>
                <a:custGeom>
                  <a:avLst/>
                  <a:gdLst/>
                  <a:ahLst/>
                  <a:cxnLst/>
                  <a:rect l="l" t="t" r="r" b="b"/>
                  <a:pathLst>
                    <a:path w="3928" h="3274" extrusionOk="0">
                      <a:moveTo>
                        <a:pt x="1" y="1"/>
                      </a:moveTo>
                      <a:lnTo>
                        <a:pt x="15" y="73"/>
                      </a:lnTo>
                      <a:cubicBezTo>
                        <a:pt x="132" y="466"/>
                        <a:pt x="219" y="815"/>
                        <a:pt x="263" y="1092"/>
                      </a:cubicBezTo>
                      <a:cubicBezTo>
                        <a:pt x="277" y="1222"/>
                        <a:pt x="292" y="1324"/>
                        <a:pt x="306" y="1397"/>
                      </a:cubicBezTo>
                      <a:lnTo>
                        <a:pt x="306" y="1455"/>
                      </a:lnTo>
                      <a:lnTo>
                        <a:pt x="554" y="1702"/>
                      </a:lnTo>
                      <a:lnTo>
                        <a:pt x="2851" y="2779"/>
                      </a:lnTo>
                      <a:cubicBezTo>
                        <a:pt x="2822" y="2677"/>
                        <a:pt x="2764" y="2560"/>
                        <a:pt x="2691" y="2459"/>
                      </a:cubicBezTo>
                      <a:cubicBezTo>
                        <a:pt x="2488" y="2051"/>
                        <a:pt x="2255" y="1761"/>
                        <a:pt x="2270" y="1746"/>
                      </a:cubicBezTo>
                      <a:lnTo>
                        <a:pt x="2270" y="1746"/>
                      </a:lnTo>
                      <a:cubicBezTo>
                        <a:pt x="2328" y="1804"/>
                        <a:pt x="2401" y="1848"/>
                        <a:pt x="2444" y="1921"/>
                      </a:cubicBezTo>
                      <a:cubicBezTo>
                        <a:pt x="2633" y="2197"/>
                        <a:pt x="2808" y="2488"/>
                        <a:pt x="2924" y="2822"/>
                      </a:cubicBezTo>
                      <a:lnTo>
                        <a:pt x="3928" y="3273"/>
                      </a:lnTo>
                      <a:cubicBezTo>
                        <a:pt x="3913" y="3040"/>
                        <a:pt x="3870" y="2793"/>
                        <a:pt x="3782" y="2575"/>
                      </a:cubicBezTo>
                      <a:cubicBezTo>
                        <a:pt x="3710" y="2400"/>
                        <a:pt x="3622" y="2211"/>
                        <a:pt x="3477" y="2051"/>
                      </a:cubicBezTo>
                      <a:lnTo>
                        <a:pt x="1814" y="1515"/>
                      </a:lnTo>
                      <a:lnTo>
                        <a:pt x="1814" y="1515"/>
                      </a:lnTo>
                      <a:cubicBezTo>
                        <a:pt x="1855" y="1549"/>
                        <a:pt x="2019" y="1835"/>
                        <a:pt x="2241" y="2110"/>
                      </a:cubicBezTo>
                      <a:cubicBezTo>
                        <a:pt x="2517" y="2430"/>
                        <a:pt x="2793" y="2633"/>
                        <a:pt x="2764" y="2633"/>
                      </a:cubicBezTo>
                      <a:cubicBezTo>
                        <a:pt x="2546" y="2502"/>
                        <a:pt x="2372" y="2342"/>
                        <a:pt x="2212" y="2139"/>
                      </a:cubicBezTo>
                      <a:cubicBezTo>
                        <a:pt x="2037" y="1964"/>
                        <a:pt x="1892" y="1746"/>
                        <a:pt x="1804" y="1513"/>
                      </a:cubicBezTo>
                      <a:cubicBezTo>
                        <a:pt x="1805" y="1513"/>
                        <a:pt x="1805" y="1512"/>
                        <a:pt x="1805" y="1512"/>
                      </a:cubicBezTo>
                      <a:lnTo>
                        <a:pt x="1805" y="1512"/>
                      </a:lnTo>
                      <a:lnTo>
                        <a:pt x="1814" y="1515"/>
                      </a:lnTo>
                      <a:lnTo>
                        <a:pt x="1814" y="1515"/>
                      </a:lnTo>
                      <a:cubicBezTo>
                        <a:pt x="1811" y="1513"/>
                        <a:pt x="1809" y="1511"/>
                        <a:pt x="1807" y="1511"/>
                      </a:cubicBezTo>
                      <a:cubicBezTo>
                        <a:pt x="1806" y="1511"/>
                        <a:pt x="1806" y="1512"/>
                        <a:pt x="1805" y="1512"/>
                      </a:cubicBezTo>
                      <a:lnTo>
                        <a:pt x="1805" y="1512"/>
                      </a:lnTo>
                      <a:lnTo>
                        <a:pt x="1223" y="1324"/>
                      </a:lnTo>
                      <a:lnTo>
                        <a:pt x="1" y="1"/>
                      </a:lnTo>
                      <a:close/>
                    </a:path>
                  </a:pathLst>
                </a:custGeom>
                <a:solidFill>
                  <a:srgbClr val="7157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82;p22">
                  <a:extLst>
                    <a:ext uri="{FF2B5EF4-FFF2-40B4-BE49-F238E27FC236}">
                      <a16:creationId xmlns:a16="http://schemas.microsoft.com/office/drawing/2014/main" id="{123EFA0D-9439-F685-D398-07CB2B3AA037}"/>
                    </a:ext>
                  </a:extLst>
                </p:cNvPr>
                <p:cNvSpPr/>
                <p:nvPr/>
              </p:nvSpPr>
              <p:spPr>
                <a:xfrm>
                  <a:off x="3875501" y="2115274"/>
                  <a:ext cx="189068" cy="288703"/>
                </a:xfrm>
                <a:custGeom>
                  <a:avLst/>
                  <a:gdLst/>
                  <a:ahLst/>
                  <a:cxnLst/>
                  <a:rect l="l" t="t" r="r" b="b"/>
                  <a:pathLst>
                    <a:path w="2706" h="4132" extrusionOk="0">
                      <a:moveTo>
                        <a:pt x="102" y="1"/>
                      </a:moveTo>
                      <a:lnTo>
                        <a:pt x="1659" y="2648"/>
                      </a:lnTo>
                      <a:lnTo>
                        <a:pt x="1" y="2721"/>
                      </a:lnTo>
                      <a:cubicBezTo>
                        <a:pt x="277" y="2764"/>
                        <a:pt x="524" y="2837"/>
                        <a:pt x="786" y="2910"/>
                      </a:cubicBezTo>
                      <a:cubicBezTo>
                        <a:pt x="946" y="2968"/>
                        <a:pt x="1121" y="3011"/>
                        <a:pt x="1295" y="3084"/>
                      </a:cubicBezTo>
                      <a:cubicBezTo>
                        <a:pt x="1411" y="3142"/>
                        <a:pt x="1542" y="3215"/>
                        <a:pt x="1673" y="3317"/>
                      </a:cubicBezTo>
                      <a:cubicBezTo>
                        <a:pt x="1688" y="3331"/>
                        <a:pt x="1717" y="3346"/>
                        <a:pt x="1746" y="3361"/>
                      </a:cubicBezTo>
                      <a:lnTo>
                        <a:pt x="2022" y="3361"/>
                      </a:lnTo>
                      <a:lnTo>
                        <a:pt x="2706" y="4131"/>
                      </a:lnTo>
                      <a:cubicBezTo>
                        <a:pt x="2648" y="3870"/>
                        <a:pt x="2575" y="3550"/>
                        <a:pt x="2502" y="3201"/>
                      </a:cubicBezTo>
                      <a:cubicBezTo>
                        <a:pt x="2429" y="2982"/>
                        <a:pt x="2386" y="2779"/>
                        <a:pt x="2342" y="2619"/>
                      </a:cubicBezTo>
                      <a:lnTo>
                        <a:pt x="2313" y="2590"/>
                      </a:lnTo>
                      <a:lnTo>
                        <a:pt x="1324" y="961"/>
                      </a:lnTo>
                      <a:cubicBezTo>
                        <a:pt x="1164" y="815"/>
                        <a:pt x="975" y="641"/>
                        <a:pt x="757" y="466"/>
                      </a:cubicBezTo>
                      <a:cubicBezTo>
                        <a:pt x="524" y="277"/>
                        <a:pt x="292" y="103"/>
                        <a:pt x="102" y="1"/>
                      </a:cubicBezTo>
                      <a:close/>
                    </a:path>
                  </a:pathLst>
                </a:custGeom>
                <a:solidFill>
                  <a:srgbClr val="7157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3;p22">
                  <a:extLst>
                    <a:ext uri="{FF2B5EF4-FFF2-40B4-BE49-F238E27FC236}">
                      <a16:creationId xmlns:a16="http://schemas.microsoft.com/office/drawing/2014/main" id="{BB0D2C37-6450-F558-6642-FEAC58F78184}"/>
                    </a:ext>
                  </a:extLst>
                </p:cNvPr>
                <p:cNvSpPr/>
                <p:nvPr/>
              </p:nvSpPr>
              <p:spPr>
                <a:xfrm>
                  <a:off x="4360254" y="2165091"/>
                  <a:ext cx="336424" cy="660621"/>
                </a:xfrm>
                <a:custGeom>
                  <a:avLst/>
                  <a:gdLst/>
                  <a:ahLst/>
                  <a:cxnLst/>
                  <a:rect l="l" t="t" r="r" b="b"/>
                  <a:pathLst>
                    <a:path w="4815" h="9455" extrusionOk="0">
                      <a:moveTo>
                        <a:pt x="3209" y="4431"/>
                      </a:moveTo>
                      <a:cubicBezTo>
                        <a:pt x="3231" y="4431"/>
                        <a:pt x="3252" y="4433"/>
                        <a:pt x="3273" y="4436"/>
                      </a:cubicBezTo>
                      <a:cubicBezTo>
                        <a:pt x="3374" y="4466"/>
                        <a:pt x="3447" y="4524"/>
                        <a:pt x="3491" y="4596"/>
                      </a:cubicBezTo>
                      <a:cubicBezTo>
                        <a:pt x="3549" y="4669"/>
                        <a:pt x="3593" y="4742"/>
                        <a:pt x="3622" y="4829"/>
                      </a:cubicBezTo>
                      <a:cubicBezTo>
                        <a:pt x="3738" y="5149"/>
                        <a:pt x="3782" y="5454"/>
                        <a:pt x="3825" y="5760"/>
                      </a:cubicBezTo>
                      <a:cubicBezTo>
                        <a:pt x="3840" y="6051"/>
                        <a:pt x="3840" y="6342"/>
                        <a:pt x="3811" y="6618"/>
                      </a:cubicBezTo>
                      <a:cubicBezTo>
                        <a:pt x="3767" y="6865"/>
                        <a:pt x="3709" y="7113"/>
                        <a:pt x="3636" y="7345"/>
                      </a:cubicBezTo>
                      <a:cubicBezTo>
                        <a:pt x="3549" y="7709"/>
                        <a:pt x="3389" y="8029"/>
                        <a:pt x="3185" y="8349"/>
                      </a:cubicBezTo>
                      <a:cubicBezTo>
                        <a:pt x="3127" y="8436"/>
                        <a:pt x="3083" y="8509"/>
                        <a:pt x="3011" y="8581"/>
                      </a:cubicBezTo>
                      <a:cubicBezTo>
                        <a:pt x="2982" y="8611"/>
                        <a:pt x="2967" y="8625"/>
                        <a:pt x="2923" y="8654"/>
                      </a:cubicBezTo>
                      <a:cubicBezTo>
                        <a:pt x="2953" y="8611"/>
                        <a:pt x="2967" y="8596"/>
                        <a:pt x="2982" y="8552"/>
                      </a:cubicBezTo>
                      <a:cubicBezTo>
                        <a:pt x="3025" y="8509"/>
                        <a:pt x="3069" y="8436"/>
                        <a:pt x="3142" y="8320"/>
                      </a:cubicBezTo>
                      <a:cubicBezTo>
                        <a:pt x="3331" y="8014"/>
                        <a:pt x="3491" y="7694"/>
                        <a:pt x="3593" y="7345"/>
                      </a:cubicBezTo>
                      <a:cubicBezTo>
                        <a:pt x="3665" y="7113"/>
                        <a:pt x="3709" y="6865"/>
                        <a:pt x="3738" y="6618"/>
                      </a:cubicBezTo>
                      <a:cubicBezTo>
                        <a:pt x="3767" y="6327"/>
                        <a:pt x="3767" y="6051"/>
                        <a:pt x="3752" y="5760"/>
                      </a:cubicBezTo>
                      <a:cubicBezTo>
                        <a:pt x="3738" y="5454"/>
                        <a:pt x="3651" y="5149"/>
                        <a:pt x="3549" y="4844"/>
                      </a:cubicBezTo>
                      <a:cubicBezTo>
                        <a:pt x="3534" y="4785"/>
                        <a:pt x="3491" y="4713"/>
                        <a:pt x="3447" y="4625"/>
                      </a:cubicBezTo>
                      <a:cubicBezTo>
                        <a:pt x="3403" y="4553"/>
                        <a:pt x="3331" y="4524"/>
                        <a:pt x="3258" y="4480"/>
                      </a:cubicBezTo>
                      <a:cubicBezTo>
                        <a:pt x="3240" y="4476"/>
                        <a:pt x="3221" y="4475"/>
                        <a:pt x="3201" y="4475"/>
                      </a:cubicBezTo>
                      <a:cubicBezTo>
                        <a:pt x="3143" y="4475"/>
                        <a:pt x="3083" y="4491"/>
                        <a:pt x="3040" y="4524"/>
                      </a:cubicBezTo>
                      <a:cubicBezTo>
                        <a:pt x="2967" y="4582"/>
                        <a:pt x="2909" y="4640"/>
                        <a:pt x="2880" y="4713"/>
                      </a:cubicBezTo>
                      <a:cubicBezTo>
                        <a:pt x="2502" y="5236"/>
                        <a:pt x="2298" y="5876"/>
                        <a:pt x="2313" y="6531"/>
                      </a:cubicBezTo>
                      <a:cubicBezTo>
                        <a:pt x="2313" y="6662"/>
                        <a:pt x="2327" y="6822"/>
                        <a:pt x="2356" y="6967"/>
                      </a:cubicBezTo>
                      <a:cubicBezTo>
                        <a:pt x="2371" y="7083"/>
                        <a:pt x="2400" y="7229"/>
                        <a:pt x="2473" y="7345"/>
                      </a:cubicBezTo>
                      <a:cubicBezTo>
                        <a:pt x="2516" y="7389"/>
                        <a:pt x="2545" y="7432"/>
                        <a:pt x="2604" y="7476"/>
                      </a:cubicBezTo>
                      <a:cubicBezTo>
                        <a:pt x="2638" y="7493"/>
                        <a:pt x="2672" y="7500"/>
                        <a:pt x="2703" y="7500"/>
                      </a:cubicBezTo>
                      <a:cubicBezTo>
                        <a:pt x="2725" y="7500"/>
                        <a:pt x="2745" y="7497"/>
                        <a:pt x="2763" y="7491"/>
                      </a:cubicBezTo>
                      <a:cubicBezTo>
                        <a:pt x="2880" y="7447"/>
                        <a:pt x="2967" y="7374"/>
                        <a:pt x="3025" y="7287"/>
                      </a:cubicBezTo>
                      <a:cubicBezTo>
                        <a:pt x="3127" y="7127"/>
                        <a:pt x="3229" y="6938"/>
                        <a:pt x="3258" y="6749"/>
                      </a:cubicBezTo>
                      <a:cubicBezTo>
                        <a:pt x="3302" y="6603"/>
                        <a:pt x="3302" y="6429"/>
                        <a:pt x="3273" y="6284"/>
                      </a:cubicBezTo>
                      <a:cubicBezTo>
                        <a:pt x="3258" y="6167"/>
                        <a:pt x="3229" y="6036"/>
                        <a:pt x="3185" y="5905"/>
                      </a:cubicBezTo>
                      <a:lnTo>
                        <a:pt x="3185" y="5905"/>
                      </a:lnTo>
                      <a:cubicBezTo>
                        <a:pt x="3243" y="6036"/>
                        <a:pt x="3273" y="6167"/>
                        <a:pt x="3302" y="6284"/>
                      </a:cubicBezTo>
                      <a:cubicBezTo>
                        <a:pt x="3316" y="6458"/>
                        <a:pt x="3316" y="6603"/>
                        <a:pt x="3273" y="6763"/>
                      </a:cubicBezTo>
                      <a:cubicBezTo>
                        <a:pt x="3243" y="6967"/>
                        <a:pt x="3171" y="7156"/>
                        <a:pt x="3040" y="7331"/>
                      </a:cubicBezTo>
                      <a:cubicBezTo>
                        <a:pt x="2967" y="7432"/>
                        <a:pt x="2880" y="7505"/>
                        <a:pt x="2749" y="7563"/>
                      </a:cubicBezTo>
                      <a:cubicBezTo>
                        <a:pt x="2719" y="7569"/>
                        <a:pt x="2689" y="7573"/>
                        <a:pt x="2660" y="7573"/>
                      </a:cubicBezTo>
                      <a:cubicBezTo>
                        <a:pt x="2618" y="7573"/>
                        <a:pt x="2579" y="7566"/>
                        <a:pt x="2545" y="7549"/>
                      </a:cubicBezTo>
                      <a:cubicBezTo>
                        <a:pt x="2502" y="7505"/>
                        <a:pt x="2444" y="7447"/>
                        <a:pt x="2400" y="7403"/>
                      </a:cubicBezTo>
                      <a:cubicBezTo>
                        <a:pt x="2356" y="7272"/>
                        <a:pt x="2298" y="7142"/>
                        <a:pt x="2284" y="6996"/>
                      </a:cubicBezTo>
                      <a:cubicBezTo>
                        <a:pt x="2254" y="6851"/>
                        <a:pt x="2240" y="6705"/>
                        <a:pt x="2240" y="6560"/>
                      </a:cubicBezTo>
                      <a:cubicBezTo>
                        <a:pt x="2225" y="5891"/>
                        <a:pt x="2429" y="5236"/>
                        <a:pt x="2822" y="4684"/>
                      </a:cubicBezTo>
                      <a:cubicBezTo>
                        <a:pt x="2880" y="4611"/>
                        <a:pt x="2938" y="4538"/>
                        <a:pt x="3011" y="4495"/>
                      </a:cubicBezTo>
                      <a:cubicBezTo>
                        <a:pt x="3066" y="4450"/>
                        <a:pt x="3139" y="4431"/>
                        <a:pt x="3209" y="4431"/>
                      </a:cubicBezTo>
                      <a:close/>
                      <a:moveTo>
                        <a:pt x="1513" y="0"/>
                      </a:moveTo>
                      <a:lnTo>
                        <a:pt x="1556" y="539"/>
                      </a:lnTo>
                      <a:cubicBezTo>
                        <a:pt x="1585" y="1091"/>
                        <a:pt x="1644" y="1848"/>
                        <a:pt x="1673" y="2691"/>
                      </a:cubicBezTo>
                      <a:cubicBezTo>
                        <a:pt x="1687" y="3084"/>
                        <a:pt x="1673" y="3491"/>
                        <a:pt x="1644" y="3869"/>
                      </a:cubicBezTo>
                      <a:cubicBezTo>
                        <a:pt x="1600" y="4204"/>
                        <a:pt x="1513" y="4509"/>
                        <a:pt x="1382" y="4800"/>
                      </a:cubicBezTo>
                      <a:cubicBezTo>
                        <a:pt x="1295" y="5004"/>
                        <a:pt x="1193" y="5178"/>
                        <a:pt x="1033" y="5367"/>
                      </a:cubicBezTo>
                      <a:cubicBezTo>
                        <a:pt x="989" y="5411"/>
                        <a:pt x="945" y="5469"/>
                        <a:pt x="916" y="5484"/>
                      </a:cubicBezTo>
                      <a:cubicBezTo>
                        <a:pt x="887" y="5513"/>
                        <a:pt x="873" y="5527"/>
                        <a:pt x="858" y="5527"/>
                      </a:cubicBezTo>
                      <a:cubicBezTo>
                        <a:pt x="873" y="5484"/>
                        <a:pt x="916" y="5454"/>
                        <a:pt x="931" y="5440"/>
                      </a:cubicBezTo>
                      <a:lnTo>
                        <a:pt x="0" y="5149"/>
                      </a:lnTo>
                      <a:lnTo>
                        <a:pt x="0" y="5149"/>
                      </a:lnTo>
                      <a:cubicBezTo>
                        <a:pt x="262" y="5454"/>
                        <a:pt x="407" y="5818"/>
                        <a:pt x="422" y="6211"/>
                      </a:cubicBezTo>
                      <a:lnTo>
                        <a:pt x="422" y="6342"/>
                      </a:lnTo>
                      <a:lnTo>
                        <a:pt x="1571" y="6865"/>
                      </a:lnTo>
                      <a:lnTo>
                        <a:pt x="1804" y="7185"/>
                      </a:lnTo>
                      <a:cubicBezTo>
                        <a:pt x="1760" y="6996"/>
                        <a:pt x="1745" y="6793"/>
                        <a:pt x="1760" y="6603"/>
                      </a:cubicBezTo>
                      <a:cubicBezTo>
                        <a:pt x="1804" y="6254"/>
                        <a:pt x="1876" y="5891"/>
                        <a:pt x="1978" y="5556"/>
                      </a:cubicBezTo>
                      <a:cubicBezTo>
                        <a:pt x="2036" y="5367"/>
                        <a:pt x="2094" y="5164"/>
                        <a:pt x="2124" y="4960"/>
                      </a:cubicBezTo>
                      <a:cubicBezTo>
                        <a:pt x="2167" y="4742"/>
                        <a:pt x="2196" y="4524"/>
                        <a:pt x="2196" y="4306"/>
                      </a:cubicBezTo>
                      <a:cubicBezTo>
                        <a:pt x="2225" y="3869"/>
                        <a:pt x="2196" y="3433"/>
                        <a:pt x="2153" y="3011"/>
                      </a:cubicBezTo>
                      <a:cubicBezTo>
                        <a:pt x="2109" y="2618"/>
                        <a:pt x="2036" y="2269"/>
                        <a:pt x="2007" y="1964"/>
                      </a:cubicBezTo>
                      <a:cubicBezTo>
                        <a:pt x="1964" y="1673"/>
                        <a:pt x="1934" y="1411"/>
                        <a:pt x="1920" y="1251"/>
                      </a:cubicBezTo>
                      <a:cubicBezTo>
                        <a:pt x="1920" y="1179"/>
                        <a:pt x="1891" y="1106"/>
                        <a:pt x="1891" y="1048"/>
                      </a:cubicBezTo>
                      <a:lnTo>
                        <a:pt x="1891" y="975"/>
                      </a:lnTo>
                      <a:cubicBezTo>
                        <a:pt x="1891" y="1004"/>
                        <a:pt x="1920" y="1019"/>
                        <a:pt x="1920" y="1048"/>
                      </a:cubicBezTo>
                      <a:cubicBezTo>
                        <a:pt x="1920" y="1106"/>
                        <a:pt x="1934" y="1179"/>
                        <a:pt x="1949" y="1251"/>
                      </a:cubicBezTo>
                      <a:cubicBezTo>
                        <a:pt x="1993" y="1440"/>
                        <a:pt x="2022" y="1673"/>
                        <a:pt x="2080" y="1964"/>
                      </a:cubicBezTo>
                      <a:cubicBezTo>
                        <a:pt x="2138" y="2255"/>
                        <a:pt x="2182" y="2618"/>
                        <a:pt x="2240" y="3011"/>
                      </a:cubicBezTo>
                      <a:cubicBezTo>
                        <a:pt x="2298" y="3447"/>
                        <a:pt x="2313" y="3884"/>
                        <a:pt x="2298" y="4320"/>
                      </a:cubicBezTo>
                      <a:cubicBezTo>
                        <a:pt x="2284" y="4538"/>
                        <a:pt x="2254" y="4785"/>
                        <a:pt x="2211" y="5004"/>
                      </a:cubicBezTo>
                      <a:cubicBezTo>
                        <a:pt x="2167" y="5222"/>
                        <a:pt x="2109" y="5411"/>
                        <a:pt x="2065" y="5614"/>
                      </a:cubicBezTo>
                      <a:cubicBezTo>
                        <a:pt x="1949" y="5949"/>
                        <a:pt x="1876" y="6284"/>
                        <a:pt x="1847" y="6647"/>
                      </a:cubicBezTo>
                      <a:cubicBezTo>
                        <a:pt x="1818" y="6851"/>
                        <a:pt x="1818" y="7069"/>
                        <a:pt x="1862" y="7272"/>
                      </a:cubicBezTo>
                      <a:lnTo>
                        <a:pt x="3534" y="9454"/>
                      </a:lnTo>
                      <a:cubicBezTo>
                        <a:pt x="3563" y="9410"/>
                        <a:pt x="3636" y="9381"/>
                        <a:pt x="3709" y="9309"/>
                      </a:cubicBezTo>
                      <a:cubicBezTo>
                        <a:pt x="3912" y="9105"/>
                        <a:pt x="4102" y="8901"/>
                        <a:pt x="4232" y="8683"/>
                      </a:cubicBezTo>
                      <a:cubicBezTo>
                        <a:pt x="4465" y="8363"/>
                        <a:pt x="4625" y="8000"/>
                        <a:pt x="4712" y="7622"/>
                      </a:cubicBezTo>
                      <a:cubicBezTo>
                        <a:pt x="4814" y="7142"/>
                        <a:pt x="4814" y="6647"/>
                        <a:pt x="4712" y="6196"/>
                      </a:cubicBezTo>
                      <a:cubicBezTo>
                        <a:pt x="4581" y="5702"/>
                        <a:pt x="4305" y="5295"/>
                        <a:pt x="4072" y="4931"/>
                      </a:cubicBezTo>
                      <a:cubicBezTo>
                        <a:pt x="3840" y="4567"/>
                        <a:pt x="3578" y="4233"/>
                        <a:pt x="3418" y="3942"/>
                      </a:cubicBezTo>
                      <a:cubicBezTo>
                        <a:pt x="3287" y="3724"/>
                        <a:pt x="3200" y="3506"/>
                        <a:pt x="3127" y="3273"/>
                      </a:cubicBezTo>
                      <a:lnTo>
                        <a:pt x="2967" y="3084"/>
                      </a:lnTo>
                      <a:lnTo>
                        <a:pt x="1513" y="0"/>
                      </a:lnTo>
                      <a:close/>
                    </a:path>
                  </a:pathLst>
                </a:custGeom>
                <a:solidFill>
                  <a:srgbClr val="7157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84;p22">
                  <a:extLst>
                    <a:ext uri="{FF2B5EF4-FFF2-40B4-BE49-F238E27FC236}">
                      <a16:creationId xmlns:a16="http://schemas.microsoft.com/office/drawing/2014/main" id="{E23EA4FD-9DF4-F233-05AB-AD8339A1F14A}"/>
                    </a:ext>
                  </a:extLst>
                </p:cNvPr>
                <p:cNvSpPr/>
                <p:nvPr/>
              </p:nvSpPr>
              <p:spPr>
                <a:xfrm>
                  <a:off x="4581740" y="2394752"/>
                  <a:ext cx="518366" cy="465474"/>
                </a:xfrm>
                <a:custGeom>
                  <a:avLst/>
                  <a:gdLst/>
                  <a:ahLst/>
                  <a:cxnLst/>
                  <a:rect l="l" t="t" r="r" b="b"/>
                  <a:pathLst>
                    <a:path w="7419" h="6662" extrusionOk="0">
                      <a:moveTo>
                        <a:pt x="1" y="0"/>
                      </a:moveTo>
                      <a:lnTo>
                        <a:pt x="1" y="0"/>
                      </a:lnTo>
                      <a:cubicBezTo>
                        <a:pt x="73" y="219"/>
                        <a:pt x="175" y="422"/>
                        <a:pt x="292" y="597"/>
                      </a:cubicBezTo>
                      <a:cubicBezTo>
                        <a:pt x="452" y="888"/>
                        <a:pt x="684" y="1222"/>
                        <a:pt x="946" y="1586"/>
                      </a:cubicBezTo>
                      <a:cubicBezTo>
                        <a:pt x="1193" y="1949"/>
                        <a:pt x="1470" y="2357"/>
                        <a:pt x="1601" y="2895"/>
                      </a:cubicBezTo>
                      <a:cubicBezTo>
                        <a:pt x="1702" y="3360"/>
                        <a:pt x="1702" y="3869"/>
                        <a:pt x="1601" y="4349"/>
                      </a:cubicBezTo>
                      <a:cubicBezTo>
                        <a:pt x="1499" y="4727"/>
                        <a:pt x="1339" y="5091"/>
                        <a:pt x="1106" y="5411"/>
                      </a:cubicBezTo>
                      <a:cubicBezTo>
                        <a:pt x="946" y="5629"/>
                        <a:pt x="757" y="5833"/>
                        <a:pt x="553" y="5993"/>
                      </a:cubicBezTo>
                      <a:cubicBezTo>
                        <a:pt x="481" y="6051"/>
                        <a:pt x="408" y="6094"/>
                        <a:pt x="379" y="6123"/>
                      </a:cubicBezTo>
                      <a:lnTo>
                        <a:pt x="364" y="6153"/>
                      </a:lnTo>
                      <a:lnTo>
                        <a:pt x="597" y="6458"/>
                      </a:lnTo>
                      <a:cubicBezTo>
                        <a:pt x="626" y="6516"/>
                        <a:pt x="670" y="6545"/>
                        <a:pt x="684" y="6603"/>
                      </a:cubicBezTo>
                      <a:cubicBezTo>
                        <a:pt x="728" y="6618"/>
                        <a:pt x="772" y="6633"/>
                        <a:pt x="830" y="6647"/>
                      </a:cubicBezTo>
                      <a:cubicBezTo>
                        <a:pt x="888" y="6657"/>
                        <a:pt x="943" y="6662"/>
                        <a:pt x="996" y="6662"/>
                      </a:cubicBezTo>
                      <a:cubicBezTo>
                        <a:pt x="1101" y="6662"/>
                        <a:pt x="1198" y="6642"/>
                        <a:pt x="1295" y="6603"/>
                      </a:cubicBezTo>
                      <a:cubicBezTo>
                        <a:pt x="1470" y="6531"/>
                        <a:pt x="1630" y="6385"/>
                        <a:pt x="1761" y="6225"/>
                      </a:cubicBezTo>
                      <a:cubicBezTo>
                        <a:pt x="1906" y="6022"/>
                        <a:pt x="2022" y="5789"/>
                        <a:pt x="2124" y="5556"/>
                      </a:cubicBezTo>
                      <a:cubicBezTo>
                        <a:pt x="2255" y="5309"/>
                        <a:pt x="2415" y="5062"/>
                        <a:pt x="2575" y="4815"/>
                      </a:cubicBezTo>
                      <a:cubicBezTo>
                        <a:pt x="2982" y="4291"/>
                        <a:pt x="3491" y="3840"/>
                        <a:pt x="4044" y="3491"/>
                      </a:cubicBezTo>
                      <a:cubicBezTo>
                        <a:pt x="4669" y="3127"/>
                        <a:pt x="5324" y="2953"/>
                        <a:pt x="5862" y="2691"/>
                      </a:cubicBezTo>
                      <a:cubicBezTo>
                        <a:pt x="6124" y="2589"/>
                        <a:pt x="6371" y="2444"/>
                        <a:pt x="6618" y="2255"/>
                      </a:cubicBezTo>
                      <a:cubicBezTo>
                        <a:pt x="6807" y="2109"/>
                        <a:pt x="6996" y="1935"/>
                        <a:pt x="7127" y="1731"/>
                      </a:cubicBezTo>
                      <a:cubicBezTo>
                        <a:pt x="7316" y="1426"/>
                        <a:pt x="7418" y="1062"/>
                        <a:pt x="7389" y="699"/>
                      </a:cubicBezTo>
                      <a:cubicBezTo>
                        <a:pt x="7389" y="626"/>
                        <a:pt x="7375" y="553"/>
                        <a:pt x="7360" y="466"/>
                      </a:cubicBezTo>
                      <a:lnTo>
                        <a:pt x="5062" y="2793"/>
                      </a:lnTo>
                      <a:cubicBezTo>
                        <a:pt x="4746" y="3124"/>
                        <a:pt x="4322" y="3287"/>
                        <a:pt x="3895" y="3287"/>
                      </a:cubicBezTo>
                      <a:cubicBezTo>
                        <a:pt x="3478" y="3287"/>
                        <a:pt x="3059" y="3131"/>
                        <a:pt x="2735" y="2822"/>
                      </a:cubicBezTo>
                      <a:lnTo>
                        <a:pt x="2720" y="2793"/>
                      </a:lnTo>
                      <a:lnTo>
                        <a:pt x="1" y="0"/>
                      </a:lnTo>
                      <a:close/>
                    </a:path>
                  </a:pathLst>
                </a:custGeom>
                <a:solidFill>
                  <a:srgbClr val="7157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385;p22">
                  <a:extLst>
                    <a:ext uri="{FF2B5EF4-FFF2-40B4-BE49-F238E27FC236}">
                      <a16:creationId xmlns:a16="http://schemas.microsoft.com/office/drawing/2014/main" id="{032BCC7F-EFCF-2B57-F930-095A66443469}"/>
                    </a:ext>
                  </a:extLst>
                </p:cNvPr>
                <p:cNvSpPr/>
                <p:nvPr/>
              </p:nvSpPr>
              <p:spPr>
                <a:xfrm>
                  <a:off x="4353128" y="3337779"/>
                  <a:ext cx="763190" cy="892240"/>
                </a:xfrm>
                <a:custGeom>
                  <a:avLst/>
                  <a:gdLst/>
                  <a:ahLst/>
                  <a:cxnLst/>
                  <a:rect l="l" t="t" r="r" b="b"/>
                  <a:pathLst>
                    <a:path w="10923" h="12770" extrusionOk="0">
                      <a:moveTo>
                        <a:pt x="4480" y="3593"/>
                      </a:moveTo>
                      <a:cubicBezTo>
                        <a:pt x="4553" y="3593"/>
                        <a:pt x="4611" y="3636"/>
                        <a:pt x="4654" y="3680"/>
                      </a:cubicBezTo>
                      <a:cubicBezTo>
                        <a:pt x="4683" y="3738"/>
                        <a:pt x="4698" y="3811"/>
                        <a:pt x="4698" y="3869"/>
                      </a:cubicBezTo>
                      <a:cubicBezTo>
                        <a:pt x="4669" y="4014"/>
                        <a:pt x="4640" y="4160"/>
                        <a:pt x="4596" y="4291"/>
                      </a:cubicBezTo>
                      <a:cubicBezTo>
                        <a:pt x="4524" y="4538"/>
                        <a:pt x="4436" y="4829"/>
                        <a:pt x="4320" y="5120"/>
                      </a:cubicBezTo>
                      <a:cubicBezTo>
                        <a:pt x="4087" y="5745"/>
                        <a:pt x="3796" y="6341"/>
                        <a:pt x="3433" y="6909"/>
                      </a:cubicBezTo>
                      <a:cubicBezTo>
                        <a:pt x="3244" y="7200"/>
                        <a:pt x="3055" y="7461"/>
                        <a:pt x="2836" y="7738"/>
                      </a:cubicBezTo>
                      <a:cubicBezTo>
                        <a:pt x="2778" y="7810"/>
                        <a:pt x="2720" y="7869"/>
                        <a:pt x="2662" y="7941"/>
                      </a:cubicBezTo>
                      <a:cubicBezTo>
                        <a:pt x="2618" y="8014"/>
                        <a:pt x="2560" y="8072"/>
                        <a:pt x="2502" y="8116"/>
                      </a:cubicBezTo>
                      <a:cubicBezTo>
                        <a:pt x="2473" y="8159"/>
                        <a:pt x="2429" y="8174"/>
                        <a:pt x="2400" y="8189"/>
                      </a:cubicBezTo>
                      <a:cubicBezTo>
                        <a:pt x="2378" y="8203"/>
                        <a:pt x="2353" y="8210"/>
                        <a:pt x="2329" y="8210"/>
                      </a:cubicBezTo>
                      <a:cubicBezTo>
                        <a:pt x="2306" y="8210"/>
                        <a:pt x="2284" y="8203"/>
                        <a:pt x="2269" y="8189"/>
                      </a:cubicBezTo>
                      <a:cubicBezTo>
                        <a:pt x="2226" y="8174"/>
                        <a:pt x="2196" y="8145"/>
                        <a:pt x="2182" y="8101"/>
                      </a:cubicBezTo>
                      <a:cubicBezTo>
                        <a:pt x="2153" y="8058"/>
                        <a:pt x="2138" y="8029"/>
                        <a:pt x="2138" y="7970"/>
                      </a:cubicBezTo>
                      <a:cubicBezTo>
                        <a:pt x="2138" y="7898"/>
                        <a:pt x="2153" y="7810"/>
                        <a:pt x="2182" y="7738"/>
                      </a:cubicBezTo>
                      <a:lnTo>
                        <a:pt x="2226" y="7520"/>
                      </a:lnTo>
                      <a:cubicBezTo>
                        <a:pt x="2269" y="7374"/>
                        <a:pt x="2298" y="7243"/>
                        <a:pt x="2356" y="7112"/>
                      </a:cubicBezTo>
                      <a:cubicBezTo>
                        <a:pt x="2429" y="6880"/>
                        <a:pt x="2546" y="6647"/>
                        <a:pt x="2647" y="6414"/>
                      </a:cubicBezTo>
                      <a:cubicBezTo>
                        <a:pt x="2807" y="6080"/>
                        <a:pt x="2996" y="5760"/>
                        <a:pt x="3215" y="5469"/>
                      </a:cubicBezTo>
                      <a:cubicBezTo>
                        <a:pt x="3287" y="5352"/>
                        <a:pt x="3360" y="5280"/>
                        <a:pt x="3389" y="5222"/>
                      </a:cubicBezTo>
                      <a:cubicBezTo>
                        <a:pt x="3418" y="5192"/>
                        <a:pt x="3433" y="5178"/>
                        <a:pt x="3462" y="5149"/>
                      </a:cubicBezTo>
                      <a:lnTo>
                        <a:pt x="3462" y="5149"/>
                      </a:lnTo>
                      <a:cubicBezTo>
                        <a:pt x="3447" y="5192"/>
                        <a:pt x="3433" y="5207"/>
                        <a:pt x="3418" y="5251"/>
                      </a:cubicBezTo>
                      <a:cubicBezTo>
                        <a:pt x="3375" y="5294"/>
                        <a:pt x="3316" y="5382"/>
                        <a:pt x="3244" y="5483"/>
                      </a:cubicBezTo>
                      <a:cubicBezTo>
                        <a:pt x="3055" y="5789"/>
                        <a:pt x="2865" y="6094"/>
                        <a:pt x="2706" y="6429"/>
                      </a:cubicBezTo>
                      <a:cubicBezTo>
                        <a:pt x="2589" y="6661"/>
                        <a:pt x="2502" y="6880"/>
                        <a:pt x="2429" y="7112"/>
                      </a:cubicBezTo>
                      <a:cubicBezTo>
                        <a:pt x="2400" y="7243"/>
                        <a:pt x="2342" y="7374"/>
                        <a:pt x="2298" y="7520"/>
                      </a:cubicBezTo>
                      <a:lnTo>
                        <a:pt x="2255" y="7738"/>
                      </a:lnTo>
                      <a:cubicBezTo>
                        <a:pt x="2226" y="7810"/>
                        <a:pt x="2211" y="7883"/>
                        <a:pt x="2211" y="7956"/>
                      </a:cubicBezTo>
                      <a:cubicBezTo>
                        <a:pt x="2211" y="8029"/>
                        <a:pt x="2255" y="8087"/>
                        <a:pt x="2298" y="8116"/>
                      </a:cubicBezTo>
                      <a:cubicBezTo>
                        <a:pt x="2319" y="8124"/>
                        <a:pt x="2339" y="8128"/>
                        <a:pt x="2359" y="8128"/>
                      </a:cubicBezTo>
                      <a:cubicBezTo>
                        <a:pt x="2409" y="8128"/>
                        <a:pt x="2456" y="8104"/>
                        <a:pt x="2487" y="8072"/>
                      </a:cubicBezTo>
                      <a:cubicBezTo>
                        <a:pt x="2546" y="8014"/>
                        <a:pt x="2589" y="7956"/>
                        <a:pt x="2647" y="7883"/>
                      </a:cubicBezTo>
                      <a:cubicBezTo>
                        <a:pt x="2706" y="7825"/>
                        <a:pt x="2764" y="7752"/>
                        <a:pt x="2793" y="7680"/>
                      </a:cubicBezTo>
                      <a:cubicBezTo>
                        <a:pt x="3011" y="7418"/>
                        <a:pt x="3215" y="7141"/>
                        <a:pt x="3389" y="6851"/>
                      </a:cubicBezTo>
                      <a:cubicBezTo>
                        <a:pt x="3753" y="6283"/>
                        <a:pt x="4044" y="5702"/>
                        <a:pt x="4291" y="5091"/>
                      </a:cubicBezTo>
                      <a:cubicBezTo>
                        <a:pt x="4393" y="4785"/>
                        <a:pt x="4480" y="4523"/>
                        <a:pt x="4553" y="4262"/>
                      </a:cubicBezTo>
                      <a:cubicBezTo>
                        <a:pt x="4596" y="4131"/>
                        <a:pt x="4625" y="4014"/>
                        <a:pt x="4625" y="3884"/>
                      </a:cubicBezTo>
                      <a:cubicBezTo>
                        <a:pt x="4625" y="3825"/>
                        <a:pt x="4611" y="3767"/>
                        <a:pt x="4596" y="3724"/>
                      </a:cubicBezTo>
                      <a:cubicBezTo>
                        <a:pt x="4553" y="3680"/>
                        <a:pt x="4524" y="3651"/>
                        <a:pt x="4465" y="3651"/>
                      </a:cubicBezTo>
                      <a:cubicBezTo>
                        <a:pt x="4364" y="3665"/>
                        <a:pt x="4262" y="3724"/>
                        <a:pt x="4218" y="3796"/>
                      </a:cubicBezTo>
                      <a:cubicBezTo>
                        <a:pt x="4145" y="3869"/>
                        <a:pt x="4087" y="3956"/>
                        <a:pt x="4029" y="4029"/>
                      </a:cubicBezTo>
                      <a:lnTo>
                        <a:pt x="3738" y="4393"/>
                      </a:lnTo>
                      <a:cubicBezTo>
                        <a:pt x="3665" y="4480"/>
                        <a:pt x="3593" y="4553"/>
                        <a:pt x="3564" y="4625"/>
                      </a:cubicBezTo>
                      <a:cubicBezTo>
                        <a:pt x="3535" y="4669"/>
                        <a:pt x="3520" y="4683"/>
                        <a:pt x="3491" y="4698"/>
                      </a:cubicBezTo>
                      <a:cubicBezTo>
                        <a:pt x="3505" y="4669"/>
                        <a:pt x="3520" y="4640"/>
                        <a:pt x="3535" y="4611"/>
                      </a:cubicBezTo>
                      <a:cubicBezTo>
                        <a:pt x="3578" y="4553"/>
                        <a:pt x="3651" y="4465"/>
                        <a:pt x="3724" y="4378"/>
                      </a:cubicBezTo>
                      <a:cubicBezTo>
                        <a:pt x="3796" y="4276"/>
                        <a:pt x="3898" y="4131"/>
                        <a:pt x="4014" y="4014"/>
                      </a:cubicBezTo>
                      <a:cubicBezTo>
                        <a:pt x="4073" y="3942"/>
                        <a:pt x="4145" y="3869"/>
                        <a:pt x="4189" y="3767"/>
                      </a:cubicBezTo>
                      <a:cubicBezTo>
                        <a:pt x="4233" y="3738"/>
                        <a:pt x="4262" y="3680"/>
                        <a:pt x="4320" y="3651"/>
                      </a:cubicBezTo>
                      <a:cubicBezTo>
                        <a:pt x="4378" y="3607"/>
                        <a:pt x="4436" y="3593"/>
                        <a:pt x="4480" y="3593"/>
                      </a:cubicBezTo>
                      <a:close/>
                      <a:moveTo>
                        <a:pt x="8421" y="7127"/>
                      </a:moveTo>
                      <a:lnTo>
                        <a:pt x="8421" y="7200"/>
                      </a:lnTo>
                      <a:cubicBezTo>
                        <a:pt x="8421" y="7229"/>
                        <a:pt x="8421" y="7301"/>
                        <a:pt x="8392" y="7389"/>
                      </a:cubicBezTo>
                      <a:cubicBezTo>
                        <a:pt x="8363" y="7636"/>
                        <a:pt x="8305" y="7883"/>
                        <a:pt x="8232" y="8101"/>
                      </a:cubicBezTo>
                      <a:cubicBezTo>
                        <a:pt x="7970" y="8887"/>
                        <a:pt x="7549" y="9570"/>
                        <a:pt x="6923" y="10123"/>
                      </a:cubicBezTo>
                      <a:cubicBezTo>
                        <a:pt x="6560" y="10428"/>
                        <a:pt x="6196" y="10690"/>
                        <a:pt x="5847" y="10923"/>
                      </a:cubicBezTo>
                      <a:cubicBezTo>
                        <a:pt x="5556" y="11126"/>
                        <a:pt x="5294" y="11359"/>
                        <a:pt x="5047" y="11635"/>
                      </a:cubicBezTo>
                      <a:cubicBezTo>
                        <a:pt x="4887" y="11810"/>
                        <a:pt x="4756" y="12014"/>
                        <a:pt x="4654" y="12232"/>
                      </a:cubicBezTo>
                      <a:cubicBezTo>
                        <a:pt x="4582" y="12392"/>
                        <a:pt x="4553" y="12479"/>
                        <a:pt x="4538" y="12479"/>
                      </a:cubicBezTo>
                      <a:cubicBezTo>
                        <a:pt x="4538" y="12464"/>
                        <a:pt x="4538" y="12435"/>
                        <a:pt x="4567" y="12406"/>
                      </a:cubicBezTo>
                      <a:cubicBezTo>
                        <a:pt x="4582" y="12334"/>
                        <a:pt x="4596" y="12290"/>
                        <a:pt x="4640" y="12232"/>
                      </a:cubicBezTo>
                      <a:cubicBezTo>
                        <a:pt x="4727" y="12014"/>
                        <a:pt x="4873" y="11795"/>
                        <a:pt x="5033" y="11606"/>
                      </a:cubicBezTo>
                      <a:cubicBezTo>
                        <a:pt x="5265" y="11345"/>
                        <a:pt x="5542" y="11083"/>
                        <a:pt x="5832" y="10879"/>
                      </a:cubicBezTo>
                      <a:cubicBezTo>
                        <a:pt x="6167" y="10632"/>
                        <a:pt x="6545" y="10399"/>
                        <a:pt x="6894" y="10079"/>
                      </a:cubicBezTo>
                      <a:cubicBezTo>
                        <a:pt x="7665" y="9381"/>
                        <a:pt x="8203" y="8436"/>
                        <a:pt x="8363" y="7389"/>
                      </a:cubicBezTo>
                      <a:cubicBezTo>
                        <a:pt x="8392" y="7229"/>
                        <a:pt x="8392" y="7127"/>
                        <a:pt x="8421" y="7127"/>
                      </a:cubicBezTo>
                      <a:close/>
                      <a:moveTo>
                        <a:pt x="1426" y="12654"/>
                      </a:moveTo>
                      <a:lnTo>
                        <a:pt x="1411" y="12668"/>
                      </a:lnTo>
                      <a:cubicBezTo>
                        <a:pt x="1411" y="12654"/>
                        <a:pt x="1426" y="12654"/>
                        <a:pt x="1426" y="12654"/>
                      </a:cubicBezTo>
                      <a:close/>
                      <a:moveTo>
                        <a:pt x="7418" y="0"/>
                      </a:moveTo>
                      <a:cubicBezTo>
                        <a:pt x="7374" y="58"/>
                        <a:pt x="7345" y="131"/>
                        <a:pt x="7272" y="233"/>
                      </a:cubicBezTo>
                      <a:cubicBezTo>
                        <a:pt x="6981" y="698"/>
                        <a:pt x="6632" y="1135"/>
                        <a:pt x="6240" y="1542"/>
                      </a:cubicBezTo>
                      <a:cubicBezTo>
                        <a:pt x="5745" y="2051"/>
                        <a:pt x="5091" y="2575"/>
                        <a:pt x="4378" y="3200"/>
                      </a:cubicBezTo>
                      <a:cubicBezTo>
                        <a:pt x="4014" y="3520"/>
                        <a:pt x="3651" y="3854"/>
                        <a:pt x="3331" y="4218"/>
                      </a:cubicBezTo>
                      <a:cubicBezTo>
                        <a:pt x="3287" y="4262"/>
                        <a:pt x="3229" y="4305"/>
                        <a:pt x="3200" y="4363"/>
                      </a:cubicBezTo>
                      <a:lnTo>
                        <a:pt x="3069" y="4509"/>
                      </a:lnTo>
                      <a:cubicBezTo>
                        <a:pt x="2996" y="4596"/>
                        <a:pt x="2909" y="4698"/>
                        <a:pt x="2807" y="4814"/>
                      </a:cubicBezTo>
                      <a:cubicBezTo>
                        <a:pt x="2662" y="5033"/>
                        <a:pt x="2502" y="5236"/>
                        <a:pt x="2356" y="5469"/>
                      </a:cubicBezTo>
                      <a:cubicBezTo>
                        <a:pt x="1818" y="6327"/>
                        <a:pt x="1397" y="7243"/>
                        <a:pt x="1091" y="8218"/>
                      </a:cubicBezTo>
                      <a:cubicBezTo>
                        <a:pt x="829" y="8988"/>
                        <a:pt x="611" y="9788"/>
                        <a:pt x="437" y="10617"/>
                      </a:cubicBezTo>
                      <a:cubicBezTo>
                        <a:pt x="291" y="11301"/>
                        <a:pt x="175" y="11868"/>
                        <a:pt x="102" y="12246"/>
                      </a:cubicBezTo>
                      <a:cubicBezTo>
                        <a:pt x="73" y="12435"/>
                        <a:pt x="29" y="12595"/>
                        <a:pt x="15" y="12697"/>
                      </a:cubicBezTo>
                      <a:cubicBezTo>
                        <a:pt x="15" y="12741"/>
                        <a:pt x="0" y="12755"/>
                        <a:pt x="0" y="12770"/>
                      </a:cubicBezTo>
                      <a:lnTo>
                        <a:pt x="10923" y="12770"/>
                      </a:lnTo>
                      <a:lnTo>
                        <a:pt x="8247" y="6705"/>
                      </a:lnTo>
                      <a:cubicBezTo>
                        <a:pt x="7752" y="5571"/>
                        <a:pt x="7476" y="4378"/>
                        <a:pt x="7374" y="3156"/>
                      </a:cubicBezTo>
                      <a:cubicBezTo>
                        <a:pt x="7301" y="3433"/>
                        <a:pt x="7229" y="3796"/>
                        <a:pt x="7127" y="4233"/>
                      </a:cubicBezTo>
                      <a:cubicBezTo>
                        <a:pt x="6880" y="5192"/>
                        <a:pt x="6560" y="6516"/>
                        <a:pt x="6196" y="7999"/>
                      </a:cubicBezTo>
                      <a:cubicBezTo>
                        <a:pt x="6036" y="8683"/>
                        <a:pt x="5774" y="9352"/>
                        <a:pt x="5425" y="9992"/>
                      </a:cubicBezTo>
                      <a:cubicBezTo>
                        <a:pt x="5294" y="10268"/>
                        <a:pt x="5105" y="10516"/>
                        <a:pt x="4887" y="10763"/>
                      </a:cubicBezTo>
                      <a:cubicBezTo>
                        <a:pt x="4683" y="10981"/>
                        <a:pt x="4480" y="11156"/>
                        <a:pt x="4305" y="11316"/>
                      </a:cubicBezTo>
                      <a:cubicBezTo>
                        <a:pt x="4145" y="11461"/>
                        <a:pt x="4000" y="11650"/>
                        <a:pt x="3884" y="11825"/>
                      </a:cubicBezTo>
                      <a:cubicBezTo>
                        <a:pt x="3796" y="11970"/>
                        <a:pt x="3738" y="12145"/>
                        <a:pt x="3724" y="12305"/>
                      </a:cubicBezTo>
                      <a:cubicBezTo>
                        <a:pt x="3709" y="12450"/>
                        <a:pt x="3709" y="12595"/>
                        <a:pt x="3753" y="12726"/>
                      </a:cubicBezTo>
                      <a:cubicBezTo>
                        <a:pt x="3738" y="12683"/>
                        <a:pt x="3724" y="12654"/>
                        <a:pt x="3724" y="12610"/>
                      </a:cubicBezTo>
                      <a:cubicBezTo>
                        <a:pt x="3709" y="12508"/>
                        <a:pt x="3680" y="12392"/>
                        <a:pt x="3709" y="12290"/>
                      </a:cubicBezTo>
                      <a:cubicBezTo>
                        <a:pt x="3724" y="12115"/>
                        <a:pt x="3782" y="11955"/>
                        <a:pt x="3869" y="11810"/>
                      </a:cubicBezTo>
                      <a:cubicBezTo>
                        <a:pt x="3971" y="11606"/>
                        <a:pt x="4131" y="11446"/>
                        <a:pt x="4291" y="11286"/>
                      </a:cubicBezTo>
                      <a:cubicBezTo>
                        <a:pt x="4465" y="11097"/>
                        <a:pt x="4669" y="10923"/>
                        <a:pt x="4843" y="10705"/>
                      </a:cubicBezTo>
                      <a:cubicBezTo>
                        <a:pt x="5047" y="10472"/>
                        <a:pt x="5236" y="10210"/>
                        <a:pt x="5382" y="9934"/>
                      </a:cubicBezTo>
                      <a:cubicBezTo>
                        <a:pt x="5702" y="9308"/>
                        <a:pt x="5963" y="8654"/>
                        <a:pt x="6123" y="7956"/>
                      </a:cubicBezTo>
                      <a:cubicBezTo>
                        <a:pt x="6487" y="6487"/>
                        <a:pt x="6836" y="5163"/>
                        <a:pt x="7069" y="4189"/>
                      </a:cubicBezTo>
                      <a:cubicBezTo>
                        <a:pt x="7200" y="3724"/>
                        <a:pt x="7287" y="3345"/>
                        <a:pt x="7360" y="3055"/>
                      </a:cubicBezTo>
                      <a:cubicBezTo>
                        <a:pt x="7345" y="2836"/>
                        <a:pt x="7345" y="2618"/>
                        <a:pt x="7345" y="2400"/>
                      </a:cubicBezTo>
                      <a:lnTo>
                        <a:pt x="7345" y="1237"/>
                      </a:lnTo>
                      <a:lnTo>
                        <a:pt x="7345" y="1106"/>
                      </a:lnTo>
                      <a:lnTo>
                        <a:pt x="7127" y="1324"/>
                      </a:lnTo>
                      <a:cubicBezTo>
                        <a:pt x="6792" y="1673"/>
                        <a:pt x="6487" y="2051"/>
                        <a:pt x="6225" y="2473"/>
                      </a:cubicBezTo>
                      <a:cubicBezTo>
                        <a:pt x="5862" y="3084"/>
                        <a:pt x="5600" y="3753"/>
                        <a:pt x="5454" y="4451"/>
                      </a:cubicBezTo>
                      <a:cubicBezTo>
                        <a:pt x="5382" y="4843"/>
                        <a:pt x="5323" y="5265"/>
                        <a:pt x="5265" y="5702"/>
                      </a:cubicBezTo>
                      <a:cubicBezTo>
                        <a:pt x="5207" y="6138"/>
                        <a:pt x="5178" y="6589"/>
                        <a:pt x="5062" y="7040"/>
                      </a:cubicBezTo>
                      <a:cubicBezTo>
                        <a:pt x="4974" y="7505"/>
                        <a:pt x="4829" y="7941"/>
                        <a:pt x="4654" y="8363"/>
                      </a:cubicBezTo>
                      <a:cubicBezTo>
                        <a:pt x="4480" y="8741"/>
                        <a:pt x="4291" y="9119"/>
                        <a:pt x="4058" y="9483"/>
                      </a:cubicBezTo>
                      <a:cubicBezTo>
                        <a:pt x="3665" y="10079"/>
                        <a:pt x="3229" y="10661"/>
                        <a:pt x="2764" y="11214"/>
                      </a:cubicBezTo>
                      <a:cubicBezTo>
                        <a:pt x="2356" y="11679"/>
                        <a:pt x="2022" y="12043"/>
                        <a:pt x="1775" y="12290"/>
                      </a:cubicBezTo>
                      <a:cubicBezTo>
                        <a:pt x="2022" y="12028"/>
                        <a:pt x="2342" y="11665"/>
                        <a:pt x="2749" y="11199"/>
                      </a:cubicBezTo>
                      <a:cubicBezTo>
                        <a:pt x="3215" y="10646"/>
                        <a:pt x="3636" y="10079"/>
                        <a:pt x="4014" y="9468"/>
                      </a:cubicBezTo>
                      <a:cubicBezTo>
                        <a:pt x="4233" y="9105"/>
                        <a:pt x="4436" y="8741"/>
                        <a:pt x="4611" y="8334"/>
                      </a:cubicBezTo>
                      <a:cubicBezTo>
                        <a:pt x="4800" y="7927"/>
                        <a:pt x="4931" y="7476"/>
                        <a:pt x="5033" y="7040"/>
                      </a:cubicBezTo>
                      <a:cubicBezTo>
                        <a:pt x="5207" y="6138"/>
                        <a:pt x="5251" y="5251"/>
                        <a:pt x="5411" y="4451"/>
                      </a:cubicBezTo>
                      <a:cubicBezTo>
                        <a:pt x="5556" y="3738"/>
                        <a:pt x="5832" y="3069"/>
                        <a:pt x="6211" y="2444"/>
                      </a:cubicBezTo>
                      <a:cubicBezTo>
                        <a:pt x="6472" y="2036"/>
                        <a:pt x="6778" y="1644"/>
                        <a:pt x="7127" y="1309"/>
                      </a:cubicBezTo>
                      <a:cubicBezTo>
                        <a:pt x="7214" y="1207"/>
                        <a:pt x="7301" y="1135"/>
                        <a:pt x="7360" y="1091"/>
                      </a:cubicBezTo>
                      <a:cubicBezTo>
                        <a:pt x="7360" y="727"/>
                        <a:pt x="7374" y="364"/>
                        <a:pt x="7418" y="0"/>
                      </a:cubicBezTo>
                      <a:close/>
                    </a:path>
                  </a:pathLst>
                </a:custGeom>
                <a:solidFill>
                  <a:srgbClr val="7157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386;p22">
                  <a:extLst>
                    <a:ext uri="{FF2B5EF4-FFF2-40B4-BE49-F238E27FC236}">
                      <a16:creationId xmlns:a16="http://schemas.microsoft.com/office/drawing/2014/main" id="{D3D28040-C192-616A-70BA-5F432A19B052}"/>
                    </a:ext>
                  </a:extLst>
                </p:cNvPr>
                <p:cNvSpPr/>
                <p:nvPr/>
              </p:nvSpPr>
              <p:spPr>
                <a:xfrm>
                  <a:off x="4045213" y="2305319"/>
                  <a:ext cx="90482" cy="174885"/>
                </a:xfrm>
                <a:custGeom>
                  <a:avLst/>
                  <a:gdLst/>
                  <a:ahLst/>
                  <a:cxnLst/>
                  <a:rect l="l" t="t" r="r" b="b"/>
                  <a:pathLst>
                    <a:path w="1295" h="2503" extrusionOk="0">
                      <a:moveTo>
                        <a:pt x="0" y="1"/>
                      </a:moveTo>
                      <a:cubicBezTo>
                        <a:pt x="44" y="146"/>
                        <a:pt x="73" y="291"/>
                        <a:pt x="131" y="437"/>
                      </a:cubicBezTo>
                      <a:cubicBezTo>
                        <a:pt x="219" y="830"/>
                        <a:pt x="291" y="1164"/>
                        <a:pt x="335" y="1440"/>
                      </a:cubicBezTo>
                      <a:lnTo>
                        <a:pt x="1295" y="2502"/>
                      </a:lnTo>
                      <a:cubicBezTo>
                        <a:pt x="1280" y="2429"/>
                        <a:pt x="1251" y="2313"/>
                        <a:pt x="1222" y="2153"/>
                      </a:cubicBezTo>
                      <a:cubicBezTo>
                        <a:pt x="1135" y="1906"/>
                        <a:pt x="1048" y="1542"/>
                        <a:pt x="931" y="1150"/>
                      </a:cubicBezTo>
                      <a:lnTo>
                        <a:pt x="873" y="960"/>
                      </a:lnTo>
                      <a:lnTo>
                        <a:pt x="0" y="1"/>
                      </a:lnTo>
                      <a:close/>
                    </a:path>
                  </a:pathLst>
                </a:custGeom>
                <a:solidFill>
                  <a:srgbClr val="7157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387;p22">
                  <a:extLst>
                    <a:ext uri="{FF2B5EF4-FFF2-40B4-BE49-F238E27FC236}">
                      <a16:creationId xmlns:a16="http://schemas.microsoft.com/office/drawing/2014/main" id="{8D71C4C1-99A4-534F-61BA-F4B7A72C8158}"/>
                    </a:ext>
                  </a:extLst>
                </p:cNvPr>
                <p:cNvSpPr/>
                <p:nvPr/>
              </p:nvSpPr>
              <p:spPr>
                <a:xfrm>
                  <a:off x="4050314" y="1655953"/>
                  <a:ext cx="431936" cy="890284"/>
                </a:xfrm>
                <a:custGeom>
                  <a:avLst/>
                  <a:gdLst/>
                  <a:ahLst/>
                  <a:cxnLst/>
                  <a:rect l="l" t="t" r="r" b="b"/>
                  <a:pathLst>
                    <a:path w="6182" h="12742" extrusionOk="0">
                      <a:moveTo>
                        <a:pt x="3650" y="4882"/>
                      </a:moveTo>
                      <a:cubicBezTo>
                        <a:pt x="3716" y="4882"/>
                        <a:pt x="3778" y="4892"/>
                        <a:pt x="3840" y="4902"/>
                      </a:cubicBezTo>
                      <a:cubicBezTo>
                        <a:pt x="4102" y="4975"/>
                        <a:pt x="4320" y="5120"/>
                        <a:pt x="4480" y="5324"/>
                      </a:cubicBezTo>
                      <a:cubicBezTo>
                        <a:pt x="5018" y="5979"/>
                        <a:pt x="5338" y="6793"/>
                        <a:pt x="5381" y="7651"/>
                      </a:cubicBezTo>
                      <a:cubicBezTo>
                        <a:pt x="5425" y="8146"/>
                        <a:pt x="5367" y="8611"/>
                        <a:pt x="5236" y="9062"/>
                      </a:cubicBezTo>
                      <a:cubicBezTo>
                        <a:pt x="5222" y="9120"/>
                        <a:pt x="5207" y="9178"/>
                        <a:pt x="5192" y="9207"/>
                      </a:cubicBezTo>
                      <a:cubicBezTo>
                        <a:pt x="5163" y="9265"/>
                        <a:pt x="5120" y="9309"/>
                        <a:pt x="5047" y="9309"/>
                      </a:cubicBezTo>
                      <a:cubicBezTo>
                        <a:pt x="4989" y="9309"/>
                        <a:pt x="4931" y="9265"/>
                        <a:pt x="4902" y="9207"/>
                      </a:cubicBezTo>
                      <a:cubicBezTo>
                        <a:pt x="4858" y="9178"/>
                        <a:pt x="4843" y="9120"/>
                        <a:pt x="4843" y="9062"/>
                      </a:cubicBezTo>
                      <a:cubicBezTo>
                        <a:pt x="4800" y="8887"/>
                        <a:pt x="4785" y="8727"/>
                        <a:pt x="4771" y="8538"/>
                      </a:cubicBezTo>
                      <a:cubicBezTo>
                        <a:pt x="4756" y="8291"/>
                        <a:pt x="4771" y="8029"/>
                        <a:pt x="4800" y="7782"/>
                      </a:cubicBezTo>
                      <a:cubicBezTo>
                        <a:pt x="4829" y="7680"/>
                        <a:pt x="4829" y="7607"/>
                        <a:pt x="4843" y="7578"/>
                      </a:cubicBezTo>
                      <a:cubicBezTo>
                        <a:pt x="4843" y="7564"/>
                        <a:pt x="4858" y="7520"/>
                        <a:pt x="4858" y="7506"/>
                      </a:cubicBezTo>
                      <a:lnTo>
                        <a:pt x="4858" y="7578"/>
                      </a:lnTo>
                      <a:cubicBezTo>
                        <a:pt x="4858" y="7637"/>
                        <a:pt x="4843" y="7709"/>
                        <a:pt x="4843" y="7782"/>
                      </a:cubicBezTo>
                      <a:cubicBezTo>
                        <a:pt x="4829" y="8029"/>
                        <a:pt x="4800" y="8291"/>
                        <a:pt x="4829" y="8538"/>
                      </a:cubicBezTo>
                      <a:cubicBezTo>
                        <a:pt x="4843" y="8727"/>
                        <a:pt x="4858" y="8887"/>
                        <a:pt x="4902" y="9047"/>
                      </a:cubicBezTo>
                      <a:cubicBezTo>
                        <a:pt x="4916" y="9091"/>
                        <a:pt x="4931" y="9135"/>
                        <a:pt x="4945" y="9178"/>
                      </a:cubicBezTo>
                      <a:cubicBezTo>
                        <a:pt x="4974" y="9207"/>
                        <a:pt x="5003" y="9236"/>
                        <a:pt x="5047" y="9251"/>
                      </a:cubicBezTo>
                      <a:cubicBezTo>
                        <a:pt x="5076" y="9251"/>
                        <a:pt x="5120" y="9207"/>
                        <a:pt x="5134" y="9178"/>
                      </a:cubicBezTo>
                      <a:cubicBezTo>
                        <a:pt x="5149" y="9135"/>
                        <a:pt x="5163" y="9091"/>
                        <a:pt x="5192" y="9033"/>
                      </a:cubicBezTo>
                      <a:cubicBezTo>
                        <a:pt x="5309" y="8596"/>
                        <a:pt x="5367" y="8117"/>
                        <a:pt x="5338" y="7666"/>
                      </a:cubicBezTo>
                      <a:cubicBezTo>
                        <a:pt x="5294" y="6837"/>
                        <a:pt x="4989" y="6037"/>
                        <a:pt x="4465" y="5382"/>
                      </a:cubicBezTo>
                      <a:cubicBezTo>
                        <a:pt x="4291" y="5179"/>
                        <a:pt x="4073" y="5033"/>
                        <a:pt x="3840" y="4946"/>
                      </a:cubicBezTo>
                      <a:lnTo>
                        <a:pt x="3563" y="4888"/>
                      </a:lnTo>
                      <a:cubicBezTo>
                        <a:pt x="3593" y="4883"/>
                        <a:pt x="3622" y="4882"/>
                        <a:pt x="3650" y="4882"/>
                      </a:cubicBezTo>
                      <a:close/>
                      <a:moveTo>
                        <a:pt x="306" y="1"/>
                      </a:moveTo>
                      <a:lnTo>
                        <a:pt x="0" y="248"/>
                      </a:lnTo>
                      <a:lnTo>
                        <a:pt x="960" y="2764"/>
                      </a:lnTo>
                      <a:lnTo>
                        <a:pt x="2924" y="4015"/>
                      </a:lnTo>
                      <a:lnTo>
                        <a:pt x="4640" y="9193"/>
                      </a:lnTo>
                      <a:lnTo>
                        <a:pt x="5381" y="12741"/>
                      </a:lnTo>
                      <a:cubicBezTo>
                        <a:pt x="5396" y="12727"/>
                        <a:pt x="5425" y="12683"/>
                        <a:pt x="5440" y="12669"/>
                      </a:cubicBezTo>
                      <a:cubicBezTo>
                        <a:pt x="5556" y="12451"/>
                        <a:pt x="5658" y="12262"/>
                        <a:pt x="5745" y="12072"/>
                      </a:cubicBezTo>
                      <a:cubicBezTo>
                        <a:pt x="5876" y="11782"/>
                        <a:pt x="5949" y="11462"/>
                        <a:pt x="6007" y="11142"/>
                      </a:cubicBezTo>
                      <a:cubicBezTo>
                        <a:pt x="6065" y="10734"/>
                        <a:pt x="6065" y="10356"/>
                        <a:pt x="6036" y="9964"/>
                      </a:cubicBezTo>
                      <a:cubicBezTo>
                        <a:pt x="6007" y="9120"/>
                        <a:pt x="5963" y="8364"/>
                        <a:pt x="5934" y="7811"/>
                      </a:cubicBezTo>
                      <a:cubicBezTo>
                        <a:pt x="5920" y="7564"/>
                        <a:pt x="5920" y="7360"/>
                        <a:pt x="5920" y="7215"/>
                      </a:cubicBezTo>
                      <a:lnTo>
                        <a:pt x="5483" y="6299"/>
                      </a:lnTo>
                      <a:lnTo>
                        <a:pt x="6138" y="4800"/>
                      </a:lnTo>
                      <a:lnTo>
                        <a:pt x="6181" y="175"/>
                      </a:lnTo>
                      <a:lnTo>
                        <a:pt x="5876" y="234"/>
                      </a:lnTo>
                      <a:lnTo>
                        <a:pt x="5731" y="4364"/>
                      </a:lnTo>
                      <a:lnTo>
                        <a:pt x="4989" y="5557"/>
                      </a:lnTo>
                      <a:lnTo>
                        <a:pt x="4712" y="4728"/>
                      </a:lnTo>
                      <a:lnTo>
                        <a:pt x="4712" y="4728"/>
                      </a:lnTo>
                      <a:cubicBezTo>
                        <a:pt x="4712" y="4757"/>
                        <a:pt x="4727" y="4771"/>
                        <a:pt x="4727" y="4800"/>
                      </a:cubicBezTo>
                      <a:lnTo>
                        <a:pt x="4727" y="4888"/>
                      </a:lnTo>
                      <a:lnTo>
                        <a:pt x="4727" y="4917"/>
                      </a:lnTo>
                      <a:cubicBezTo>
                        <a:pt x="4712" y="4800"/>
                        <a:pt x="4654" y="4655"/>
                        <a:pt x="4582" y="4539"/>
                      </a:cubicBezTo>
                      <a:cubicBezTo>
                        <a:pt x="4494" y="4408"/>
                        <a:pt x="4392" y="4321"/>
                        <a:pt x="4276" y="4233"/>
                      </a:cubicBezTo>
                      <a:cubicBezTo>
                        <a:pt x="4145" y="4117"/>
                        <a:pt x="3985" y="4015"/>
                        <a:pt x="3840" y="3899"/>
                      </a:cubicBezTo>
                      <a:cubicBezTo>
                        <a:pt x="3520" y="3666"/>
                        <a:pt x="3244" y="3462"/>
                        <a:pt x="3025" y="3302"/>
                      </a:cubicBezTo>
                      <a:cubicBezTo>
                        <a:pt x="2938" y="3230"/>
                        <a:pt x="2851" y="3172"/>
                        <a:pt x="2807" y="3142"/>
                      </a:cubicBezTo>
                      <a:lnTo>
                        <a:pt x="2807" y="3142"/>
                      </a:lnTo>
                      <a:lnTo>
                        <a:pt x="2822" y="3273"/>
                      </a:lnTo>
                      <a:lnTo>
                        <a:pt x="1178" y="2357"/>
                      </a:lnTo>
                      <a:lnTo>
                        <a:pt x="306" y="1"/>
                      </a:lnTo>
                      <a:close/>
                    </a:path>
                  </a:pathLst>
                </a:custGeom>
                <a:solidFill>
                  <a:srgbClr val="7157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388;p22">
                  <a:extLst>
                    <a:ext uri="{FF2B5EF4-FFF2-40B4-BE49-F238E27FC236}">
                      <a16:creationId xmlns:a16="http://schemas.microsoft.com/office/drawing/2014/main" id="{CBE4247C-68BF-D19E-5399-78EDAB1D0ED8}"/>
                    </a:ext>
                  </a:extLst>
                </p:cNvPr>
                <p:cNvSpPr/>
                <p:nvPr/>
              </p:nvSpPr>
              <p:spPr>
                <a:xfrm>
                  <a:off x="4222053" y="1734206"/>
                  <a:ext cx="155531" cy="244964"/>
                </a:xfrm>
                <a:custGeom>
                  <a:avLst/>
                  <a:gdLst/>
                  <a:ahLst/>
                  <a:cxnLst/>
                  <a:rect l="l" t="t" r="r" b="b"/>
                  <a:pathLst>
                    <a:path w="2226" h="3506" extrusionOk="0">
                      <a:moveTo>
                        <a:pt x="0" y="1"/>
                      </a:moveTo>
                      <a:lnTo>
                        <a:pt x="335" y="1979"/>
                      </a:lnTo>
                      <a:cubicBezTo>
                        <a:pt x="378" y="2022"/>
                        <a:pt x="480" y="2081"/>
                        <a:pt x="582" y="2153"/>
                      </a:cubicBezTo>
                      <a:cubicBezTo>
                        <a:pt x="786" y="2255"/>
                        <a:pt x="1076" y="2459"/>
                        <a:pt x="1396" y="2691"/>
                      </a:cubicBezTo>
                      <a:cubicBezTo>
                        <a:pt x="1571" y="2822"/>
                        <a:pt x="1716" y="2910"/>
                        <a:pt x="1833" y="3011"/>
                      </a:cubicBezTo>
                      <a:cubicBezTo>
                        <a:pt x="1964" y="3113"/>
                        <a:pt x="2051" y="3244"/>
                        <a:pt x="2153" y="3361"/>
                      </a:cubicBezTo>
                      <a:cubicBezTo>
                        <a:pt x="2182" y="3419"/>
                        <a:pt x="2196" y="3448"/>
                        <a:pt x="2225" y="3506"/>
                      </a:cubicBezTo>
                      <a:lnTo>
                        <a:pt x="1876" y="2430"/>
                      </a:lnTo>
                      <a:lnTo>
                        <a:pt x="1833" y="2386"/>
                      </a:lnTo>
                      <a:cubicBezTo>
                        <a:pt x="1789" y="2313"/>
                        <a:pt x="1716" y="2226"/>
                        <a:pt x="1644" y="2110"/>
                      </a:cubicBezTo>
                      <a:cubicBezTo>
                        <a:pt x="1469" y="1877"/>
                        <a:pt x="1236" y="1543"/>
                        <a:pt x="989" y="1179"/>
                      </a:cubicBezTo>
                      <a:lnTo>
                        <a:pt x="626" y="670"/>
                      </a:lnTo>
                      <a:cubicBezTo>
                        <a:pt x="509" y="510"/>
                        <a:pt x="422" y="364"/>
                        <a:pt x="335" y="263"/>
                      </a:cubicBezTo>
                      <a:cubicBezTo>
                        <a:pt x="233" y="146"/>
                        <a:pt x="131" y="59"/>
                        <a:pt x="0" y="1"/>
                      </a:cubicBezTo>
                      <a:close/>
                    </a:path>
                  </a:pathLst>
                </a:custGeom>
                <a:solidFill>
                  <a:srgbClr val="7157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389;p22">
                  <a:extLst>
                    <a:ext uri="{FF2B5EF4-FFF2-40B4-BE49-F238E27FC236}">
                      <a16:creationId xmlns:a16="http://schemas.microsoft.com/office/drawing/2014/main" id="{0EDF509E-82B1-4980-4023-CF0547C4664C}"/>
                    </a:ext>
                  </a:extLst>
                </p:cNvPr>
                <p:cNvSpPr/>
                <p:nvPr/>
              </p:nvSpPr>
              <p:spPr>
                <a:xfrm>
                  <a:off x="5283928" y="2553216"/>
                  <a:ext cx="148474" cy="109906"/>
                </a:xfrm>
                <a:custGeom>
                  <a:avLst/>
                  <a:gdLst/>
                  <a:ahLst/>
                  <a:cxnLst/>
                  <a:rect l="l" t="t" r="r" b="b"/>
                  <a:pathLst>
                    <a:path w="2125" h="1573" extrusionOk="0">
                      <a:moveTo>
                        <a:pt x="1849" y="0"/>
                      </a:moveTo>
                      <a:cubicBezTo>
                        <a:pt x="1490" y="0"/>
                        <a:pt x="1133" y="129"/>
                        <a:pt x="815" y="336"/>
                      </a:cubicBezTo>
                      <a:cubicBezTo>
                        <a:pt x="495" y="554"/>
                        <a:pt x="262" y="874"/>
                        <a:pt x="102" y="1238"/>
                      </a:cubicBezTo>
                      <a:lnTo>
                        <a:pt x="1" y="1572"/>
                      </a:lnTo>
                      <a:lnTo>
                        <a:pt x="2124" y="1"/>
                      </a:lnTo>
                      <a:lnTo>
                        <a:pt x="1906" y="1"/>
                      </a:lnTo>
                      <a:cubicBezTo>
                        <a:pt x="1887" y="1"/>
                        <a:pt x="1868" y="0"/>
                        <a:pt x="1849" y="0"/>
                      </a:cubicBezTo>
                      <a:close/>
                    </a:path>
                  </a:pathLst>
                </a:custGeom>
                <a:solidFill>
                  <a:srgbClr val="7157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390;p22">
                  <a:extLst>
                    <a:ext uri="{FF2B5EF4-FFF2-40B4-BE49-F238E27FC236}">
                      <a16:creationId xmlns:a16="http://schemas.microsoft.com/office/drawing/2014/main" id="{70779C1B-D7B5-8570-1A81-3E8E4B76A665}"/>
                    </a:ext>
                  </a:extLst>
                </p:cNvPr>
                <p:cNvSpPr/>
                <p:nvPr/>
              </p:nvSpPr>
              <p:spPr>
                <a:xfrm>
                  <a:off x="3748478" y="1821613"/>
                  <a:ext cx="139321" cy="226658"/>
                </a:xfrm>
                <a:custGeom>
                  <a:avLst/>
                  <a:gdLst/>
                  <a:ahLst/>
                  <a:cxnLst/>
                  <a:rect l="l" t="t" r="r" b="b"/>
                  <a:pathLst>
                    <a:path w="1994" h="3244" extrusionOk="0">
                      <a:moveTo>
                        <a:pt x="44" y="1"/>
                      </a:moveTo>
                      <a:lnTo>
                        <a:pt x="1" y="859"/>
                      </a:lnTo>
                      <a:lnTo>
                        <a:pt x="1266" y="3040"/>
                      </a:lnTo>
                      <a:cubicBezTo>
                        <a:pt x="1353" y="3098"/>
                        <a:pt x="1455" y="3128"/>
                        <a:pt x="1542" y="3171"/>
                      </a:cubicBezTo>
                      <a:cubicBezTo>
                        <a:pt x="1688" y="3200"/>
                        <a:pt x="1833" y="3244"/>
                        <a:pt x="1993" y="3244"/>
                      </a:cubicBezTo>
                      <a:lnTo>
                        <a:pt x="44" y="1"/>
                      </a:lnTo>
                      <a:close/>
                    </a:path>
                  </a:pathLst>
                </a:custGeom>
                <a:solidFill>
                  <a:srgbClr val="7157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391;p22">
                  <a:extLst>
                    <a:ext uri="{FF2B5EF4-FFF2-40B4-BE49-F238E27FC236}">
                      <a16:creationId xmlns:a16="http://schemas.microsoft.com/office/drawing/2014/main" id="{010F6839-6A02-72E0-CC95-FCA21065B825}"/>
                    </a:ext>
                  </a:extLst>
                </p:cNvPr>
                <p:cNvSpPr/>
                <p:nvPr/>
              </p:nvSpPr>
              <p:spPr>
                <a:xfrm>
                  <a:off x="3604198" y="2171170"/>
                  <a:ext cx="386241" cy="180544"/>
                </a:xfrm>
                <a:custGeom>
                  <a:avLst/>
                  <a:gdLst/>
                  <a:ahLst/>
                  <a:cxnLst/>
                  <a:rect l="l" t="t" r="r" b="b"/>
                  <a:pathLst>
                    <a:path w="5528" h="2584" extrusionOk="0">
                      <a:moveTo>
                        <a:pt x="0" y="1"/>
                      </a:moveTo>
                      <a:lnTo>
                        <a:pt x="0" y="510"/>
                      </a:lnTo>
                      <a:cubicBezTo>
                        <a:pt x="0" y="510"/>
                        <a:pt x="2967" y="2531"/>
                        <a:pt x="3113" y="2561"/>
                      </a:cubicBezTo>
                      <a:cubicBezTo>
                        <a:pt x="3164" y="2578"/>
                        <a:pt x="3439" y="2584"/>
                        <a:pt x="3797" y="2584"/>
                      </a:cubicBezTo>
                      <a:cubicBezTo>
                        <a:pt x="4351" y="2584"/>
                        <a:pt x="5103" y="2569"/>
                        <a:pt x="5527" y="2561"/>
                      </a:cubicBezTo>
                      <a:lnTo>
                        <a:pt x="5513" y="2546"/>
                      </a:lnTo>
                      <a:cubicBezTo>
                        <a:pt x="5396" y="2459"/>
                        <a:pt x="5265" y="2386"/>
                        <a:pt x="5134" y="2328"/>
                      </a:cubicBezTo>
                      <a:cubicBezTo>
                        <a:pt x="4974" y="2255"/>
                        <a:pt x="4814" y="2197"/>
                        <a:pt x="4640" y="2153"/>
                      </a:cubicBezTo>
                      <a:cubicBezTo>
                        <a:pt x="4335" y="2051"/>
                        <a:pt x="4015" y="1979"/>
                        <a:pt x="3695" y="1935"/>
                      </a:cubicBezTo>
                      <a:lnTo>
                        <a:pt x="3665" y="1935"/>
                      </a:lnTo>
                      <a:lnTo>
                        <a:pt x="3171" y="1950"/>
                      </a:lnTo>
                      <a:lnTo>
                        <a:pt x="0" y="1"/>
                      </a:lnTo>
                      <a:close/>
                    </a:path>
                  </a:pathLst>
                </a:custGeom>
                <a:solidFill>
                  <a:srgbClr val="7157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392;p22">
                  <a:extLst>
                    <a:ext uri="{FF2B5EF4-FFF2-40B4-BE49-F238E27FC236}">
                      <a16:creationId xmlns:a16="http://schemas.microsoft.com/office/drawing/2014/main" id="{67BFD752-9B11-49C7-AA2B-5D697CC7BCF2}"/>
                    </a:ext>
                  </a:extLst>
                </p:cNvPr>
                <p:cNvSpPr/>
                <p:nvPr/>
              </p:nvSpPr>
              <p:spPr>
                <a:xfrm>
                  <a:off x="4512640" y="3003454"/>
                  <a:ext cx="435011" cy="224632"/>
                </a:xfrm>
                <a:custGeom>
                  <a:avLst/>
                  <a:gdLst/>
                  <a:ahLst/>
                  <a:cxnLst/>
                  <a:rect l="l" t="t" r="r" b="b"/>
                  <a:pathLst>
                    <a:path w="6226" h="3215" extrusionOk="0">
                      <a:moveTo>
                        <a:pt x="6226" y="0"/>
                      </a:moveTo>
                      <a:lnTo>
                        <a:pt x="6226" y="0"/>
                      </a:lnTo>
                      <a:cubicBezTo>
                        <a:pt x="6095" y="73"/>
                        <a:pt x="5935" y="146"/>
                        <a:pt x="5717" y="248"/>
                      </a:cubicBezTo>
                      <a:cubicBezTo>
                        <a:pt x="5440" y="378"/>
                        <a:pt x="5135" y="495"/>
                        <a:pt x="4844" y="568"/>
                      </a:cubicBezTo>
                      <a:cubicBezTo>
                        <a:pt x="4560" y="633"/>
                        <a:pt x="4268" y="666"/>
                        <a:pt x="3981" y="666"/>
                      </a:cubicBezTo>
                      <a:cubicBezTo>
                        <a:pt x="3885" y="666"/>
                        <a:pt x="3789" y="662"/>
                        <a:pt x="3695" y="655"/>
                      </a:cubicBezTo>
                      <a:cubicBezTo>
                        <a:pt x="3302" y="611"/>
                        <a:pt x="2910" y="568"/>
                        <a:pt x="2575" y="524"/>
                      </a:cubicBezTo>
                      <a:cubicBezTo>
                        <a:pt x="2472" y="510"/>
                        <a:pt x="2371" y="503"/>
                        <a:pt x="2271" y="503"/>
                      </a:cubicBezTo>
                      <a:cubicBezTo>
                        <a:pt x="2059" y="503"/>
                        <a:pt x="1852" y="533"/>
                        <a:pt x="1644" y="582"/>
                      </a:cubicBezTo>
                      <a:cubicBezTo>
                        <a:pt x="1441" y="626"/>
                        <a:pt x="1237" y="713"/>
                        <a:pt x="1062" y="815"/>
                      </a:cubicBezTo>
                      <a:cubicBezTo>
                        <a:pt x="1004" y="844"/>
                        <a:pt x="975" y="873"/>
                        <a:pt x="932" y="902"/>
                      </a:cubicBezTo>
                      <a:cubicBezTo>
                        <a:pt x="612" y="1673"/>
                        <a:pt x="292" y="2429"/>
                        <a:pt x="1" y="3215"/>
                      </a:cubicBezTo>
                      <a:cubicBezTo>
                        <a:pt x="44" y="3215"/>
                        <a:pt x="103" y="3200"/>
                        <a:pt x="146" y="3171"/>
                      </a:cubicBezTo>
                      <a:cubicBezTo>
                        <a:pt x="364" y="3127"/>
                        <a:pt x="582" y="3055"/>
                        <a:pt x="801" y="2953"/>
                      </a:cubicBezTo>
                      <a:cubicBezTo>
                        <a:pt x="1121" y="2807"/>
                        <a:pt x="1412" y="2647"/>
                        <a:pt x="1702" y="2473"/>
                      </a:cubicBezTo>
                      <a:cubicBezTo>
                        <a:pt x="2022" y="2269"/>
                        <a:pt x="2371" y="2036"/>
                        <a:pt x="2750" y="1789"/>
                      </a:cubicBezTo>
                      <a:cubicBezTo>
                        <a:pt x="3113" y="1571"/>
                        <a:pt x="3491" y="1397"/>
                        <a:pt x="3899" y="1280"/>
                      </a:cubicBezTo>
                      <a:cubicBezTo>
                        <a:pt x="4167" y="1207"/>
                        <a:pt x="4455" y="1175"/>
                        <a:pt x="4747" y="1175"/>
                      </a:cubicBezTo>
                      <a:cubicBezTo>
                        <a:pt x="4803" y="1175"/>
                        <a:pt x="4860" y="1176"/>
                        <a:pt x="4917" y="1178"/>
                      </a:cubicBezTo>
                      <a:cubicBezTo>
                        <a:pt x="5149" y="1193"/>
                        <a:pt x="5367" y="1251"/>
                        <a:pt x="5586" y="1353"/>
                      </a:cubicBezTo>
                      <a:cubicBezTo>
                        <a:pt x="5644" y="1382"/>
                        <a:pt x="5673" y="1411"/>
                        <a:pt x="5731" y="1426"/>
                      </a:cubicBezTo>
                      <a:cubicBezTo>
                        <a:pt x="5877" y="946"/>
                        <a:pt x="6036" y="466"/>
                        <a:pt x="6226" y="0"/>
                      </a:cubicBezTo>
                      <a:close/>
                    </a:path>
                  </a:pathLst>
                </a:custGeom>
                <a:solidFill>
                  <a:srgbClr val="7157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393;p22">
                  <a:extLst>
                    <a:ext uri="{FF2B5EF4-FFF2-40B4-BE49-F238E27FC236}">
                      <a16:creationId xmlns:a16="http://schemas.microsoft.com/office/drawing/2014/main" id="{FAF91B53-D6F8-7A10-D226-E55E23FBB0E8}"/>
                    </a:ext>
                  </a:extLst>
                </p:cNvPr>
                <p:cNvSpPr/>
                <p:nvPr/>
              </p:nvSpPr>
              <p:spPr>
                <a:xfrm>
                  <a:off x="3840985" y="2040095"/>
                  <a:ext cx="119967" cy="130168"/>
                </a:xfrm>
                <a:custGeom>
                  <a:avLst/>
                  <a:gdLst/>
                  <a:ahLst/>
                  <a:cxnLst/>
                  <a:rect l="l" t="t" r="r" b="b"/>
                  <a:pathLst>
                    <a:path w="1717" h="1863" extrusionOk="0">
                      <a:moveTo>
                        <a:pt x="0" y="1"/>
                      </a:moveTo>
                      <a:lnTo>
                        <a:pt x="567" y="960"/>
                      </a:lnTo>
                      <a:cubicBezTo>
                        <a:pt x="815" y="1135"/>
                        <a:pt x="1076" y="1295"/>
                        <a:pt x="1309" y="1470"/>
                      </a:cubicBezTo>
                      <a:cubicBezTo>
                        <a:pt x="1440" y="1600"/>
                        <a:pt x="1585" y="1731"/>
                        <a:pt x="1716" y="1862"/>
                      </a:cubicBezTo>
                      <a:lnTo>
                        <a:pt x="713" y="190"/>
                      </a:lnTo>
                      <a:cubicBezTo>
                        <a:pt x="538" y="190"/>
                        <a:pt x="364" y="146"/>
                        <a:pt x="204" y="88"/>
                      </a:cubicBezTo>
                      <a:cubicBezTo>
                        <a:pt x="131" y="73"/>
                        <a:pt x="58" y="44"/>
                        <a:pt x="0" y="1"/>
                      </a:cubicBezTo>
                      <a:close/>
                    </a:path>
                  </a:pathLst>
                </a:custGeom>
                <a:solidFill>
                  <a:srgbClr val="7157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394;p22">
                  <a:extLst>
                    <a:ext uri="{FF2B5EF4-FFF2-40B4-BE49-F238E27FC236}">
                      <a16:creationId xmlns:a16="http://schemas.microsoft.com/office/drawing/2014/main" id="{0E422956-75F1-2E9B-36E0-CA76769E4723}"/>
                    </a:ext>
                  </a:extLst>
                </p:cNvPr>
                <p:cNvSpPr/>
                <p:nvPr/>
              </p:nvSpPr>
              <p:spPr>
                <a:xfrm>
                  <a:off x="4628483" y="2101091"/>
                  <a:ext cx="950232" cy="837392"/>
                </a:xfrm>
                <a:custGeom>
                  <a:avLst/>
                  <a:gdLst/>
                  <a:ahLst/>
                  <a:cxnLst/>
                  <a:rect l="l" t="t" r="r" b="b"/>
                  <a:pathLst>
                    <a:path w="13600" h="11985" extrusionOk="0">
                      <a:moveTo>
                        <a:pt x="10225" y="0"/>
                      </a:moveTo>
                      <a:lnTo>
                        <a:pt x="9673" y="844"/>
                      </a:lnTo>
                      <a:cubicBezTo>
                        <a:pt x="9571" y="1295"/>
                        <a:pt x="9527" y="1760"/>
                        <a:pt x="9571" y="2240"/>
                      </a:cubicBezTo>
                      <a:cubicBezTo>
                        <a:pt x="9585" y="2560"/>
                        <a:pt x="9600" y="2909"/>
                        <a:pt x="9614" y="3287"/>
                      </a:cubicBezTo>
                      <a:cubicBezTo>
                        <a:pt x="9643" y="3694"/>
                        <a:pt x="9614" y="4116"/>
                        <a:pt x="9542" y="4494"/>
                      </a:cubicBezTo>
                      <a:cubicBezTo>
                        <a:pt x="9382" y="5396"/>
                        <a:pt x="8960" y="6254"/>
                        <a:pt x="8364" y="6967"/>
                      </a:cubicBezTo>
                      <a:cubicBezTo>
                        <a:pt x="8058" y="7330"/>
                        <a:pt x="7695" y="7650"/>
                        <a:pt x="7287" y="7912"/>
                      </a:cubicBezTo>
                      <a:cubicBezTo>
                        <a:pt x="6909" y="8145"/>
                        <a:pt x="6516" y="8348"/>
                        <a:pt x="6095" y="8508"/>
                      </a:cubicBezTo>
                      <a:cubicBezTo>
                        <a:pt x="5687" y="8654"/>
                        <a:pt x="5309" y="8785"/>
                        <a:pt x="4946" y="8916"/>
                      </a:cubicBezTo>
                      <a:cubicBezTo>
                        <a:pt x="4582" y="9047"/>
                        <a:pt x="4262" y="9148"/>
                        <a:pt x="3971" y="9279"/>
                      </a:cubicBezTo>
                      <a:cubicBezTo>
                        <a:pt x="3491" y="9454"/>
                        <a:pt x="3055" y="9716"/>
                        <a:pt x="2662" y="10021"/>
                      </a:cubicBezTo>
                      <a:cubicBezTo>
                        <a:pt x="2590" y="10079"/>
                        <a:pt x="2531" y="10137"/>
                        <a:pt x="2473" y="10166"/>
                      </a:cubicBezTo>
                      <a:lnTo>
                        <a:pt x="2342" y="10297"/>
                      </a:lnTo>
                      <a:lnTo>
                        <a:pt x="2270" y="10370"/>
                      </a:lnTo>
                      <a:cubicBezTo>
                        <a:pt x="2255" y="10385"/>
                        <a:pt x="2255" y="10385"/>
                        <a:pt x="2241" y="10385"/>
                      </a:cubicBezTo>
                      <a:cubicBezTo>
                        <a:pt x="2241" y="10370"/>
                        <a:pt x="2255" y="10370"/>
                        <a:pt x="2255" y="10356"/>
                      </a:cubicBezTo>
                      <a:lnTo>
                        <a:pt x="2328" y="10283"/>
                      </a:lnTo>
                      <a:lnTo>
                        <a:pt x="2459" y="10152"/>
                      </a:lnTo>
                      <a:cubicBezTo>
                        <a:pt x="2517" y="10094"/>
                        <a:pt x="2560" y="10065"/>
                        <a:pt x="2633" y="9992"/>
                      </a:cubicBezTo>
                      <a:cubicBezTo>
                        <a:pt x="3040" y="9657"/>
                        <a:pt x="3477" y="9396"/>
                        <a:pt x="3942" y="9221"/>
                      </a:cubicBezTo>
                      <a:cubicBezTo>
                        <a:pt x="4233" y="9090"/>
                        <a:pt x="4582" y="8988"/>
                        <a:pt x="4931" y="8858"/>
                      </a:cubicBezTo>
                      <a:cubicBezTo>
                        <a:pt x="5295" y="8727"/>
                        <a:pt x="5673" y="8610"/>
                        <a:pt x="6051" y="8450"/>
                      </a:cubicBezTo>
                      <a:cubicBezTo>
                        <a:pt x="6473" y="8290"/>
                        <a:pt x="6880" y="8087"/>
                        <a:pt x="7244" y="7854"/>
                      </a:cubicBezTo>
                      <a:cubicBezTo>
                        <a:pt x="7636" y="7607"/>
                        <a:pt x="8000" y="7287"/>
                        <a:pt x="8305" y="6923"/>
                      </a:cubicBezTo>
                      <a:cubicBezTo>
                        <a:pt x="8916" y="6240"/>
                        <a:pt x="9309" y="5382"/>
                        <a:pt x="9498" y="4480"/>
                      </a:cubicBezTo>
                      <a:cubicBezTo>
                        <a:pt x="9571" y="4073"/>
                        <a:pt x="9585" y="3680"/>
                        <a:pt x="9571" y="3273"/>
                      </a:cubicBezTo>
                      <a:cubicBezTo>
                        <a:pt x="9542" y="2894"/>
                        <a:pt x="9527" y="2545"/>
                        <a:pt x="9513" y="2225"/>
                      </a:cubicBezTo>
                      <a:cubicBezTo>
                        <a:pt x="9469" y="1760"/>
                        <a:pt x="9513" y="1338"/>
                        <a:pt x="9600" y="902"/>
                      </a:cubicBezTo>
                      <a:lnTo>
                        <a:pt x="9600" y="902"/>
                      </a:lnTo>
                      <a:lnTo>
                        <a:pt x="8727" y="2211"/>
                      </a:lnTo>
                      <a:cubicBezTo>
                        <a:pt x="8436" y="2647"/>
                        <a:pt x="7946" y="2891"/>
                        <a:pt x="7449" y="2891"/>
                      </a:cubicBezTo>
                      <a:cubicBezTo>
                        <a:pt x="7151" y="2891"/>
                        <a:pt x="6851" y="2803"/>
                        <a:pt x="6589" y="2618"/>
                      </a:cubicBezTo>
                      <a:cubicBezTo>
                        <a:pt x="6487" y="2575"/>
                        <a:pt x="6415" y="2487"/>
                        <a:pt x="6342" y="2444"/>
                      </a:cubicBezTo>
                      <a:lnTo>
                        <a:pt x="6080" y="2167"/>
                      </a:lnTo>
                      <a:cubicBezTo>
                        <a:pt x="6022" y="2153"/>
                        <a:pt x="5949" y="2124"/>
                        <a:pt x="5891" y="2095"/>
                      </a:cubicBezTo>
                      <a:cubicBezTo>
                        <a:pt x="5717" y="2007"/>
                        <a:pt x="5440" y="1891"/>
                        <a:pt x="5164" y="1731"/>
                      </a:cubicBezTo>
                      <a:cubicBezTo>
                        <a:pt x="4888" y="1586"/>
                        <a:pt x="4640" y="1426"/>
                        <a:pt x="4480" y="1309"/>
                      </a:cubicBezTo>
                      <a:cubicBezTo>
                        <a:pt x="4378" y="1236"/>
                        <a:pt x="4306" y="1193"/>
                        <a:pt x="4262" y="1164"/>
                      </a:cubicBezTo>
                      <a:lnTo>
                        <a:pt x="4262" y="1164"/>
                      </a:lnTo>
                      <a:lnTo>
                        <a:pt x="4335" y="1484"/>
                      </a:lnTo>
                      <a:lnTo>
                        <a:pt x="4728" y="1993"/>
                      </a:lnTo>
                      <a:cubicBezTo>
                        <a:pt x="4844" y="2036"/>
                        <a:pt x="4946" y="2080"/>
                        <a:pt x="5062" y="2109"/>
                      </a:cubicBezTo>
                      <a:cubicBezTo>
                        <a:pt x="5353" y="2182"/>
                        <a:pt x="5615" y="2284"/>
                        <a:pt x="5891" y="2385"/>
                      </a:cubicBezTo>
                      <a:cubicBezTo>
                        <a:pt x="6226" y="2545"/>
                        <a:pt x="6516" y="2793"/>
                        <a:pt x="6735" y="3054"/>
                      </a:cubicBezTo>
                      <a:cubicBezTo>
                        <a:pt x="6953" y="3345"/>
                        <a:pt x="7113" y="3680"/>
                        <a:pt x="7171" y="4043"/>
                      </a:cubicBezTo>
                      <a:cubicBezTo>
                        <a:pt x="7215" y="4334"/>
                        <a:pt x="7215" y="4640"/>
                        <a:pt x="7142" y="4931"/>
                      </a:cubicBezTo>
                      <a:cubicBezTo>
                        <a:pt x="7113" y="5134"/>
                        <a:pt x="7040" y="5309"/>
                        <a:pt x="6953" y="5498"/>
                      </a:cubicBezTo>
                      <a:cubicBezTo>
                        <a:pt x="6924" y="5556"/>
                        <a:pt x="6895" y="5585"/>
                        <a:pt x="6880" y="5643"/>
                      </a:cubicBezTo>
                      <a:cubicBezTo>
                        <a:pt x="6880" y="5657"/>
                        <a:pt x="6853" y="5671"/>
                        <a:pt x="6838" y="5698"/>
                      </a:cubicBezTo>
                      <a:lnTo>
                        <a:pt x="6838" y="5698"/>
                      </a:lnTo>
                      <a:cubicBezTo>
                        <a:pt x="6968" y="5452"/>
                        <a:pt x="7055" y="5206"/>
                        <a:pt x="7113" y="4931"/>
                      </a:cubicBezTo>
                      <a:cubicBezTo>
                        <a:pt x="7171" y="4640"/>
                        <a:pt x="7171" y="4349"/>
                        <a:pt x="7113" y="4058"/>
                      </a:cubicBezTo>
                      <a:cubicBezTo>
                        <a:pt x="7040" y="3709"/>
                        <a:pt x="6895" y="3389"/>
                        <a:pt x="6676" y="3098"/>
                      </a:cubicBezTo>
                      <a:cubicBezTo>
                        <a:pt x="6458" y="2822"/>
                        <a:pt x="6182" y="2589"/>
                        <a:pt x="5862" y="2429"/>
                      </a:cubicBezTo>
                      <a:cubicBezTo>
                        <a:pt x="5586" y="2313"/>
                        <a:pt x="5309" y="2225"/>
                        <a:pt x="5018" y="2138"/>
                      </a:cubicBezTo>
                      <a:lnTo>
                        <a:pt x="4742" y="2022"/>
                      </a:lnTo>
                      <a:lnTo>
                        <a:pt x="4742" y="2022"/>
                      </a:lnTo>
                      <a:lnTo>
                        <a:pt x="6764" y="4567"/>
                      </a:lnTo>
                      <a:lnTo>
                        <a:pt x="6676" y="4654"/>
                      </a:lnTo>
                      <a:lnTo>
                        <a:pt x="6735" y="4872"/>
                      </a:lnTo>
                      <a:cubicBezTo>
                        <a:pt x="6764" y="5236"/>
                        <a:pt x="6691" y="5629"/>
                        <a:pt x="6473" y="5934"/>
                      </a:cubicBezTo>
                      <a:cubicBezTo>
                        <a:pt x="6327" y="6152"/>
                        <a:pt x="6167" y="6327"/>
                        <a:pt x="5949" y="6472"/>
                      </a:cubicBezTo>
                      <a:cubicBezTo>
                        <a:pt x="5717" y="6661"/>
                        <a:pt x="5455" y="6807"/>
                        <a:pt x="5208" y="6909"/>
                      </a:cubicBezTo>
                      <a:cubicBezTo>
                        <a:pt x="4640" y="7170"/>
                        <a:pt x="3986" y="7345"/>
                        <a:pt x="3390" y="7709"/>
                      </a:cubicBezTo>
                      <a:cubicBezTo>
                        <a:pt x="2822" y="8058"/>
                        <a:pt x="2313" y="8494"/>
                        <a:pt x="1935" y="9018"/>
                      </a:cubicBezTo>
                      <a:cubicBezTo>
                        <a:pt x="1761" y="9265"/>
                        <a:pt x="1601" y="9497"/>
                        <a:pt x="1470" y="9745"/>
                      </a:cubicBezTo>
                      <a:cubicBezTo>
                        <a:pt x="1368" y="9992"/>
                        <a:pt x="1237" y="10210"/>
                        <a:pt x="1092" y="10399"/>
                      </a:cubicBezTo>
                      <a:cubicBezTo>
                        <a:pt x="961" y="10588"/>
                        <a:pt x="801" y="10719"/>
                        <a:pt x="597" y="10792"/>
                      </a:cubicBezTo>
                      <a:cubicBezTo>
                        <a:pt x="502" y="10820"/>
                        <a:pt x="401" y="10843"/>
                        <a:pt x="298" y="10843"/>
                      </a:cubicBezTo>
                      <a:cubicBezTo>
                        <a:pt x="243" y="10843"/>
                        <a:pt x="187" y="10836"/>
                        <a:pt x="132" y="10821"/>
                      </a:cubicBezTo>
                      <a:cubicBezTo>
                        <a:pt x="88" y="10806"/>
                        <a:pt x="59" y="10806"/>
                        <a:pt x="1" y="10792"/>
                      </a:cubicBezTo>
                      <a:lnTo>
                        <a:pt x="1" y="10792"/>
                      </a:lnTo>
                      <a:cubicBezTo>
                        <a:pt x="204" y="11155"/>
                        <a:pt x="233" y="11606"/>
                        <a:pt x="73" y="11984"/>
                      </a:cubicBezTo>
                      <a:cubicBezTo>
                        <a:pt x="117" y="11912"/>
                        <a:pt x="161" y="11854"/>
                        <a:pt x="219" y="11810"/>
                      </a:cubicBezTo>
                      <a:cubicBezTo>
                        <a:pt x="481" y="11592"/>
                        <a:pt x="728" y="11345"/>
                        <a:pt x="1019" y="11155"/>
                      </a:cubicBezTo>
                      <a:cubicBezTo>
                        <a:pt x="1441" y="10865"/>
                        <a:pt x="1891" y="10603"/>
                        <a:pt x="2371" y="10428"/>
                      </a:cubicBezTo>
                      <a:cubicBezTo>
                        <a:pt x="2953" y="10181"/>
                        <a:pt x="3549" y="10006"/>
                        <a:pt x="4160" y="9876"/>
                      </a:cubicBezTo>
                      <a:cubicBezTo>
                        <a:pt x="4815" y="9730"/>
                        <a:pt x="5440" y="9599"/>
                        <a:pt x="5978" y="9483"/>
                      </a:cubicBezTo>
                      <a:cubicBezTo>
                        <a:pt x="6473" y="9367"/>
                        <a:pt x="6967" y="9221"/>
                        <a:pt x="7433" y="9047"/>
                      </a:cubicBezTo>
                      <a:cubicBezTo>
                        <a:pt x="7767" y="8916"/>
                        <a:pt x="8073" y="8785"/>
                        <a:pt x="8364" y="8625"/>
                      </a:cubicBezTo>
                      <a:lnTo>
                        <a:pt x="8378" y="8625"/>
                      </a:lnTo>
                      <a:lnTo>
                        <a:pt x="8378" y="8436"/>
                      </a:lnTo>
                      <a:cubicBezTo>
                        <a:pt x="8393" y="8130"/>
                        <a:pt x="8480" y="7825"/>
                        <a:pt x="8582" y="7519"/>
                      </a:cubicBezTo>
                      <a:cubicBezTo>
                        <a:pt x="8756" y="7083"/>
                        <a:pt x="9033" y="6676"/>
                        <a:pt x="9382" y="6370"/>
                      </a:cubicBezTo>
                      <a:cubicBezTo>
                        <a:pt x="9789" y="6007"/>
                        <a:pt x="10327" y="5774"/>
                        <a:pt x="10880" y="5512"/>
                      </a:cubicBezTo>
                      <a:cubicBezTo>
                        <a:pt x="11141" y="5411"/>
                        <a:pt x="11403" y="5265"/>
                        <a:pt x="11650" y="5120"/>
                      </a:cubicBezTo>
                      <a:cubicBezTo>
                        <a:pt x="11898" y="4989"/>
                        <a:pt x="12116" y="4800"/>
                        <a:pt x="12290" y="4611"/>
                      </a:cubicBezTo>
                      <a:cubicBezTo>
                        <a:pt x="12639" y="4218"/>
                        <a:pt x="12799" y="3753"/>
                        <a:pt x="12959" y="3389"/>
                      </a:cubicBezTo>
                      <a:cubicBezTo>
                        <a:pt x="13076" y="3098"/>
                        <a:pt x="13221" y="2807"/>
                        <a:pt x="13396" y="2545"/>
                      </a:cubicBezTo>
                      <a:cubicBezTo>
                        <a:pt x="13454" y="2473"/>
                        <a:pt x="13512" y="2400"/>
                        <a:pt x="13570" y="2356"/>
                      </a:cubicBezTo>
                      <a:lnTo>
                        <a:pt x="13599" y="2313"/>
                      </a:lnTo>
                      <a:lnTo>
                        <a:pt x="11680" y="3651"/>
                      </a:lnTo>
                      <a:cubicBezTo>
                        <a:pt x="11624" y="3695"/>
                        <a:pt x="11557" y="3717"/>
                        <a:pt x="11490" y="3717"/>
                      </a:cubicBezTo>
                      <a:cubicBezTo>
                        <a:pt x="11382" y="3717"/>
                        <a:pt x="11271" y="3662"/>
                        <a:pt x="11200" y="3564"/>
                      </a:cubicBezTo>
                      <a:cubicBezTo>
                        <a:pt x="11127" y="3476"/>
                        <a:pt x="11127" y="3345"/>
                        <a:pt x="11171" y="3258"/>
                      </a:cubicBezTo>
                      <a:lnTo>
                        <a:pt x="11200" y="3171"/>
                      </a:lnTo>
                      <a:cubicBezTo>
                        <a:pt x="11200" y="3127"/>
                        <a:pt x="11200" y="3098"/>
                        <a:pt x="11185" y="3040"/>
                      </a:cubicBezTo>
                      <a:cubicBezTo>
                        <a:pt x="11171" y="2894"/>
                        <a:pt x="11098" y="2764"/>
                        <a:pt x="10996" y="2662"/>
                      </a:cubicBezTo>
                      <a:cubicBezTo>
                        <a:pt x="10880" y="2487"/>
                        <a:pt x="10705" y="2342"/>
                        <a:pt x="10545" y="2225"/>
                      </a:cubicBezTo>
                      <a:cubicBezTo>
                        <a:pt x="10458" y="2153"/>
                        <a:pt x="10342" y="2051"/>
                        <a:pt x="10269" y="1964"/>
                      </a:cubicBezTo>
                      <a:cubicBezTo>
                        <a:pt x="10182" y="1862"/>
                        <a:pt x="10109" y="1746"/>
                        <a:pt x="10051" y="1615"/>
                      </a:cubicBezTo>
                      <a:cubicBezTo>
                        <a:pt x="9963" y="1367"/>
                        <a:pt x="9934" y="1106"/>
                        <a:pt x="9963" y="844"/>
                      </a:cubicBezTo>
                      <a:cubicBezTo>
                        <a:pt x="10007" y="626"/>
                        <a:pt x="10051" y="422"/>
                        <a:pt x="10123" y="218"/>
                      </a:cubicBezTo>
                      <a:cubicBezTo>
                        <a:pt x="10167" y="131"/>
                        <a:pt x="10196" y="58"/>
                        <a:pt x="10225" y="0"/>
                      </a:cubicBezTo>
                      <a:close/>
                    </a:path>
                  </a:pathLst>
                </a:custGeom>
                <a:solidFill>
                  <a:srgbClr val="7157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395;p22">
                  <a:extLst>
                    <a:ext uri="{FF2B5EF4-FFF2-40B4-BE49-F238E27FC236}">
                      <a16:creationId xmlns:a16="http://schemas.microsoft.com/office/drawing/2014/main" id="{8F321AD6-C8C2-24D1-D441-371D77807366}"/>
                    </a:ext>
                  </a:extLst>
                </p:cNvPr>
                <p:cNvSpPr/>
                <p:nvPr/>
              </p:nvSpPr>
              <p:spPr>
                <a:xfrm>
                  <a:off x="4980066" y="1607184"/>
                  <a:ext cx="66167" cy="330345"/>
                </a:xfrm>
                <a:custGeom>
                  <a:avLst/>
                  <a:gdLst/>
                  <a:ahLst/>
                  <a:cxnLst/>
                  <a:rect l="l" t="t" r="r" b="b"/>
                  <a:pathLst>
                    <a:path w="947" h="4728" extrusionOk="0">
                      <a:moveTo>
                        <a:pt x="365" y="1"/>
                      </a:moveTo>
                      <a:lnTo>
                        <a:pt x="1" y="103"/>
                      </a:lnTo>
                      <a:lnTo>
                        <a:pt x="481" y="2968"/>
                      </a:lnTo>
                      <a:lnTo>
                        <a:pt x="205" y="3535"/>
                      </a:lnTo>
                      <a:cubicBezTo>
                        <a:pt x="205" y="3622"/>
                        <a:pt x="146" y="3899"/>
                        <a:pt x="146" y="4219"/>
                      </a:cubicBezTo>
                      <a:cubicBezTo>
                        <a:pt x="190" y="4408"/>
                        <a:pt x="190" y="4568"/>
                        <a:pt x="205" y="4728"/>
                      </a:cubicBezTo>
                      <a:lnTo>
                        <a:pt x="946" y="2881"/>
                      </a:lnTo>
                      <a:lnTo>
                        <a:pt x="801" y="2153"/>
                      </a:lnTo>
                      <a:cubicBezTo>
                        <a:pt x="728" y="2037"/>
                        <a:pt x="641" y="1921"/>
                        <a:pt x="568" y="1804"/>
                      </a:cubicBezTo>
                      <a:cubicBezTo>
                        <a:pt x="423" y="1601"/>
                        <a:pt x="321" y="1383"/>
                        <a:pt x="219" y="1164"/>
                      </a:cubicBezTo>
                      <a:cubicBezTo>
                        <a:pt x="146" y="990"/>
                        <a:pt x="132" y="772"/>
                        <a:pt x="132" y="568"/>
                      </a:cubicBezTo>
                      <a:cubicBezTo>
                        <a:pt x="132" y="437"/>
                        <a:pt x="176" y="292"/>
                        <a:pt x="219" y="190"/>
                      </a:cubicBezTo>
                      <a:cubicBezTo>
                        <a:pt x="231" y="153"/>
                        <a:pt x="254" y="126"/>
                        <a:pt x="270" y="102"/>
                      </a:cubicBezTo>
                      <a:lnTo>
                        <a:pt x="270" y="102"/>
                      </a:lnTo>
                      <a:cubicBezTo>
                        <a:pt x="197" y="248"/>
                        <a:pt x="161" y="396"/>
                        <a:pt x="161" y="568"/>
                      </a:cubicBezTo>
                      <a:cubicBezTo>
                        <a:pt x="161" y="772"/>
                        <a:pt x="205" y="946"/>
                        <a:pt x="263" y="1135"/>
                      </a:cubicBezTo>
                      <a:cubicBezTo>
                        <a:pt x="350" y="1353"/>
                        <a:pt x="452" y="1557"/>
                        <a:pt x="583" y="1761"/>
                      </a:cubicBezTo>
                      <a:cubicBezTo>
                        <a:pt x="641" y="1833"/>
                        <a:pt x="699" y="1921"/>
                        <a:pt x="743" y="1993"/>
                      </a:cubicBezTo>
                      <a:lnTo>
                        <a:pt x="365" y="1"/>
                      </a:lnTo>
                      <a:close/>
                    </a:path>
                  </a:pathLst>
                </a:custGeom>
                <a:solidFill>
                  <a:srgbClr val="7157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396;p22">
                  <a:extLst>
                    <a:ext uri="{FF2B5EF4-FFF2-40B4-BE49-F238E27FC236}">
                      <a16:creationId xmlns:a16="http://schemas.microsoft.com/office/drawing/2014/main" id="{538F712B-73A5-0614-9286-16E343AC39A6}"/>
                    </a:ext>
                  </a:extLst>
                </p:cNvPr>
                <p:cNvSpPr/>
                <p:nvPr/>
              </p:nvSpPr>
              <p:spPr>
                <a:xfrm>
                  <a:off x="4871349" y="1940531"/>
                  <a:ext cx="108788" cy="224632"/>
                </a:xfrm>
                <a:custGeom>
                  <a:avLst/>
                  <a:gdLst/>
                  <a:ahLst/>
                  <a:cxnLst/>
                  <a:rect l="l" t="t" r="r" b="b"/>
                  <a:pathLst>
                    <a:path w="1557" h="3215" extrusionOk="0">
                      <a:moveTo>
                        <a:pt x="1" y="0"/>
                      </a:moveTo>
                      <a:lnTo>
                        <a:pt x="321" y="1469"/>
                      </a:lnTo>
                      <a:lnTo>
                        <a:pt x="597" y="1862"/>
                      </a:lnTo>
                      <a:cubicBezTo>
                        <a:pt x="902" y="2284"/>
                        <a:pt x="1164" y="2662"/>
                        <a:pt x="1368" y="2938"/>
                      </a:cubicBezTo>
                      <a:lnTo>
                        <a:pt x="1557" y="3214"/>
                      </a:lnTo>
                      <a:lnTo>
                        <a:pt x="1557" y="3214"/>
                      </a:lnTo>
                      <a:lnTo>
                        <a:pt x="1310" y="1556"/>
                      </a:lnTo>
                      <a:cubicBezTo>
                        <a:pt x="1193" y="1353"/>
                        <a:pt x="1062" y="1178"/>
                        <a:pt x="902" y="1018"/>
                      </a:cubicBezTo>
                      <a:cubicBezTo>
                        <a:pt x="597" y="669"/>
                        <a:pt x="306" y="378"/>
                        <a:pt x="103" y="146"/>
                      </a:cubicBezTo>
                      <a:cubicBezTo>
                        <a:pt x="73" y="88"/>
                        <a:pt x="30" y="44"/>
                        <a:pt x="1" y="0"/>
                      </a:cubicBezTo>
                      <a:close/>
                    </a:path>
                  </a:pathLst>
                </a:custGeom>
                <a:solidFill>
                  <a:srgbClr val="7157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397;p22">
                  <a:extLst>
                    <a:ext uri="{FF2B5EF4-FFF2-40B4-BE49-F238E27FC236}">
                      <a16:creationId xmlns:a16="http://schemas.microsoft.com/office/drawing/2014/main" id="{4CC51C81-2BA4-E9A0-D777-A8255357A29B}"/>
                    </a:ext>
                  </a:extLst>
                </p:cNvPr>
                <p:cNvSpPr/>
                <p:nvPr/>
              </p:nvSpPr>
              <p:spPr>
                <a:xfrm>
                  <a:off x="4845986" y="1625490"/>
                  <a:ext cx="46813" cy="282554"/>
                </a:xfrm>
                <a:custGeom>
                  <a:avLst/>
                  <a:gdLst/>
                  <a:ahLst/>
                  <a:cxnLst/>
                  <a:rect l="l" t="t" r="r" b="b"/>
                  <a:pathLst>
                    <a:path w="670" h="4044" extrusionOk="0">
                      <a:moveTo>
                        <a:pt x="306" y="1"/>
                      </a:moveTo>
                      <a:lnTo>
                        <a:pt x="0" y="2866"/>
                      </a:lnTo>
                      <a:lnTo>
                        <a:pt x="277" y="4044"/>
                      </a:lnTo>
                      <a:cubicBezTo>
                        <a:pt x="291" y="4000"/>
                        <a:pt x="320" y="3928"/>
                        <a:pt x="364" y="3826"/>
                      </a:cubicBezTo>
                      <a:cubicBezTo>
                        <a:pt x="466" y="3564"/>
                        <a:pt x="538" y="3288"/>
                        <a:pt x="611" y="3011"/>
                      </a:cubicBezTo>
                      <a:lnTo>
                        <a:pt x="524" y="2706"/>
                      </a:lnTo>
                      <a:lnTo>
                        <a:pt x="582" y="1688"/>
                      </a:lnTo>
                      <a:lnTo>
                        <a:pt x="582" y="1688"/>
                      </a:lnTo>
                      <a:cubicBezTo>
                        <a:pt x="524" y="1964"/>
                        <a:pt x="422" y="2211"/>
                        <a:pt x="291" y="2444"/>
                      </a:cubicBezTo>
                      <a:cubicBezTo>
                        <a:pt x="233" y="2560"/>
                        <a:pt x="175" y="2648"/>
                        <a:pt x="102" y="2764"/>
                      </a:cubicBezTo>
                      <a:cubicBezTo>
                        <a:pt x="87" y="2793"/>
                        <a:pt x="58" y="2837"/>
                        <a:pt x="29" y="2866"/>
                      </a:cubicBezTo>
                      <a:cubicBezTo>
                        <a:pt x="15" y="2866"/>
                        <a:pt x="131" y="2706"/>
                        <a:pt x="247" y="2444"/>
                      </a:cubicBezTo>
                      <a:cubicBezTo>
                        <a:pt x="422" y="2110"/>
                        <a:pt x="524" y="1746"/>
                        <a:pt x="582" y="1353"/>
                      </a:cubicBezTo>
                      <a:cubicBezTo>
                        <a:pt x="611" y="1164"/>
                        <a:pt x="611" y="946"/>
                        <a:pt x="611" y="742"/>
                      </a:cubicBezTo>
                      <a:cubicBezTo>
                        <a:pt x="596" y="553"/>
                        <a:pt x="596" y="393"/>
                        <a:pt x="640" y="219"/>
                      </a:cubicBezTo>
                      <a:cubicBezTo>
                        <a:pt x="640" y="175"/>
                        <a:pt x="655" y="161"/>
                        <a:pt x="669" y="117"/>
                      </a:cubicBezTo>
                      <a:lnTo>
                        <a:pt x="669" y="1"/>
                      </a:lnTo>
                      <a:close/>
                    </a:path>
                  </a:pathLst>
                </a:custGeom>
                <a:solidFill>
                  <a:srgbClr val="7157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398;p22">
                  <a:extLst>
                    <a:ext uri="{FF2B5EF4-FFF2-40B4-BE49-F238E27FC236}">
                      <a16:creationId xmlns:a16="http://schemas.microsoft.com/office/drawing/2014/main" id="{8FA139B6-503C-F8B0-EA77-9F8436F5B250}"/>
                    </a:ext>
                  </a:extLst>
                </p:cNvPr>
                <p:cNvSpPr/>
                <p:nvPr/>
              </p:nvSpPr>
              <p:spPr>
                <a:xfrm>
                  <a:off x="4864222" y="1842993"/>
                  <a:ext cx="105783" cy="196195"/>
                </a:xfrm>
                <a:custGeom>
                  <a:avLst/>
                  <a:gdLst/>
                  <a:ahLst/>
                  <a:cxnLst/>
                  <a:rect l="l" t="t" r="r" b="b"/>
                  <a:pathLst>
                    <a:path w="1514" h="2808" extrusionOk="0">
                      <a:moveTo>
                        <a:pt x="365" y="0"/>
                      </a:moveTo>
                      <a:cubicBezTo>
                        <a:pt x="321" y="262"/>
                        <a:pt x="219" y="495"/>
                        <a:pt x="132" y="713"/>
                      </a:cubicBezTo>
                      <a:cubicBezTo>
                        <a:pt x="103" y="829"/>
                        <a:pt x="45" y="902"/>
                        <a:pt x="1" y="974"/>
                      </a:cubicBezTo>
                      <a:lnTo>
                        <a:pt x="74" y="1294"/>
                      </a:lnTo>
                      <a:cubicBezTo>
                        <a:pt x="117" y="1353"/>
                        <a:pt x="175" y="1425"/>
                        <a:pt x="248" y="1498"/>
                      </a:cubicBezTo>
                      <a:cubicBezTo>
                        <a:pt x="452" y="1731"/>
                        <a:pt x="757" y="2022"/>
                        <a:pt x="1063" y="2371"/>
                      </a:cubicBezTo>
                      <a:cubicBezTo>
                        <a:pt x="1194" y="2502"/>
                        <a:pt x="1281" y="2647"/>
                        <a:pt x="1383" y="2807"/>
                      </a:cubicBezTo>
                      <a:lnTo>
                        <a:pt x="1354" y="2603"/>
                      </a:lnTo>
                      <a:lnTo>
                        <a:pt x="1514" y="2211"/>
                      </a:lnTo>
                      <a:cubicBezTo>
                        <a:pt x="1499" y="2167"/>
                        <a:pt x="1484" y="2094"/>
                        <a:pt x="1441" y="2022"/>
                      </a:cubicBezTo>
                      <a:cubicBezTo>
                        <a:pt x="1383" y="1818"/>
                        <a:pt x="1339" y="1629"/>
                        <a:pt x="1310" y="1425"/>
                      </a:cubicBezTo>
                      <a:cubicBezTo>
                        <a:pt x="1310" y="1396"/>
                        <a:pt x="1295" y="1353"/>
                        <a:pt x="1295" y="1324"/>
                      </a:cubicBezTo>
                      <a:lnTo>
                        <a:pt x="990" y="1934"/>
                      </a:lnTo>
                      <a:lnTo>
                        <a:pt x="365" y="0"/>
                      </a:lnTo>
                      <a:close/>
                    </a:path>
                  </a:pathLst>
                </a:custGeom>
                <a:solidFill>
                  <a:srgbClr val="7157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399;p22">
                  <a:extLst>
                    <a:ext uri="{FF2B5EF4-FFF2-40B4-BE49-F238E27FC236}">
                      <a16:creationId xmlns:a16="http://schemas.microsoft.com/office/drawing/2014/main" id="{5F434BB7-F26F-D20C-B828-D9A7DD12873F}"/>
                    </a:ext>
                  </a:extLst>
                </p:cNvPr>
                <p:cNvSpPr/>
                <p:nvPr/>
              </p:nvSpPr>
              <p:spPr>
                <a:xfrm>
                  <a:off x="4581740" y="2216934"/>
                  <a:ext cx="1058950" cy="845497"/>
                </a:xfrm>
                <a:custGeom>
                  <a:avLst/>
                  <a:gdLst/>
                  <a:ahLst/>
                  <a:cxnLst/>
                  <a:rect l="l" t="t" r="r" b="b"/>
                  <a:pathLst>
                    <a:path w="15156" h="12101" extrusionOk="0">
                      <a:moveTo>
                        <a:pt x="6308" y="8472"/>
                      </a:moveTo>
                      <a:cubicBezTo>
                        <a:pt x="6378" y="8472"/>
                        <a:pt x="6447" y="8479"/>
                        <a:pt x="6516" y="8494"/>
                      </a:cubicBezTo>
                      <a:cubicBezTo>
                        <a:pt x="6647" y="8508"/>
                        <a:pt x="6778" y="8581"/>
                        <a:pt x="6880" y="8668"/>
                      </a:cubicBezTo>
                      <a:cubicBezTo>
                        <a:pt x="6982" y="8770"/>
                        <a:pt x="7025" y="8916"/>
                        <a:pt x="7025" y="9032"/>
                      </a:cubicBezTo>
                      <a:cubicBezTo>
                        <a:pt x="7055" y="9105"/>
                        <a:pt x="6996" y="9236"/>
                        <a:pt x="6924" y="9352"/>
                      </a:cubicBezTo>
                      <a:cubicBezTo>
                        <a:pt x="6851" y="9454"/>
                        <a:pt x="6764" y="9541"/>
                        <a:pt x="6647" y="9614"/>
                      </a:cubicBezTo>
                      <a:cubicBezTo>
                        <a:pt x="6560" y="9687"/>
                        <a:pt x="6458" y="9759"/>
                        <a:pt x="6342" y="9817"/>
                      </a:cubicBezTo>
                      <a:cubicBezTo>
                        <a:pt x="6240" y="9876"/>
                        <a:pt x="6138" y="9948"/>
                        <a:pt x="6036" y="10007"/>
                      </a:cubicBezTo>
                      <a:cubicBezTo>
                        <a:pt x="5309" y="10399"/>
                        <a:pt x="4524" y="10705"/>
                        <a:pt x="3724" y="10908"/>
                      </a:cubicBezTo>
                      <a:cubicBezTo>
                        <a:pt x="3171" y="11054"/>
                        <a:pt x="2633" y="11141"/>
                        <a:pt x="2066" y="11185"/>
                      </a:cubicBezTo>
                      <a:cubicBezTo>
                        <a:pt x="1877" y="11199"/>
                        <a:pt x="1702" y="11199"/>
                        <a:pt x="1615" y="11199"/>
                      </a:cubicBezTo>
                      <a:cubicBezTo>
                        <a:pt x="1717" y="11199"/>
                        <a:pt x="1877" y="11185"/>
                        <a:pt x="2066" y="11170"/>
                      </a:cubicBezTo>
                      <a:cubicBezTo>
                        <a:pt x="2619" y="11112"/>
                        <a:pt x="3171" y="11025"/>
                        <a:pt x="3709" y="10879"/>
                      </a:cubicBezTo>
                      <a:cubicBezTo>
                        <a:pt x="4509" y="10646"/>
                        <a:pt x="5266" y="10341"/>
                        <a:pt x="5993" y="9963"/>
                      </a:cubicBezTo>
                      <a:cubicBezTo>
                        <a:pt x="6109" y="9905"/>
                        <a:pt x="6196" y="9832"/>
                        <a:pt x="6298" y="9788"/>
                      </a:cubicBezTo>
                      <a:cubicBezTo>
                        <a:pt x="6415" y="9730"/>
                        <a:pt x="6502" y="9657"/>
                        <a:pt x="6589" y="9585"/>
                      </a:cubicBezTo>
                      <a:cubicBezTo>
                        <a:pt x="6691" y="9512"/>
                        <a:pt x="6778" y="9425"/>
                        <a:pt x="6851" y="9323"/>
                      </a:cubicBezTo>
                      <a:cubicBezTo>
                        <a:pt x="6924" y="9236"/>
                        <a:pt x="6953" y="9105"/>
                        <a:pt x="6982" y="9003"/>
                      </a:cubicBezTo>
                      <a:cubicBezTo>
                        <a:pt x="6982" y="8872"/>
                        <a:pt x="6924" y="8770"/>
                        <a:pt x="6851" y="8668"/>
                      </a:cubicBezTo>
                      <a:cubicBezTo>
                        <a:pt x="6764" y="8581"/>
                        <a:pt x="6647" y="8523"/>
                        <a:pt x="6516" y="8508"/>
                      </a:cubicBezTo>
                      <a:cubicBezTo>
                        <a:pt x="6444" y="8491"/>
                        <a:pt x="6372" y="8484"/>
                        <a:pt x="6298" y="8484"/>
                      </a:cubicBezTo>
                      <a:cubicBezTo>
                        <a:pt x="6122" y="8484"/>
                        <a:pt x="5941" y="8526"/>
                        <a:pt x="5746" y="8567"/>
                      </a:cubicBezTo>
                      <a:cubicBezTo>
                        <a:pt x="4742" y="8741"/>
                        <a:pt x="3797" y="9105"/>
                        <a:pt x="2924" y="9643"/>
                      </a:cubicBezTo>
                      <a:cubicBezTo>
                        <a:pt x="2720" y="9759"/>
                        <a:pt x="2546" y="9890"/>
                        <a:pt x="2357" y="10021"/>
                      </a:cubicBezTo>
                      <a:cubicBezTo>
                        <a:pt x="2270" y="10094"/>
                        <a:pt x="2182" y="10152"/>
                        <a:pt x="2110" y="10225"/>
                      </a:cubicBezTo>
                      <a:cubicBezTo>
                        <a:pt x="2066" y="10254"/>
                        <a:pt x="2037" y="10297"/>
                        <a:pt x="2022" y="10326"/>
                      </a:cubicBezTo>
                      <a:cubicBezTo>
                        <a:pt x="1993" y="10370"/>
                        <a:pt x="1993" y="10414"/>
                        <a:pt x="2022" y="10457"/>
                      </a:cubicBezTo>
                      <a:cubicBezTo>
                        <a:pt x="2051" y="10545"/>
                        <a:pt x="2124" y="10617"/>
                        <a:pt x="2211" y="10632"/>
                      </a:cubicBezTo>
                      <a:cubicBezTo>
                        <a:pt x="2251" y="10645"/>
                        <a:pt x="2293" y="10652"/>
                        <a:pt x="2335" y="10652"/>
                      </a:cubicBezTo>
                      <a:cubicBezTo>
                        <a:pt x="2387" y="10652"/>
                        <a:pt x="2440" y="10641"/>
                        <a:pt x="2488" y="10617"/>
                      </a:cubicBezTo>
                      <a:cubicBezTo>
                        <a:pt x="2662" y="10559"/>
                        <a:pt x="2851" y="10486"/>
                        <a:pt x="2997" y="10443"/>
                      </a:cubicBezTo>
                      <a:cubicBezTo>
                        <a:pt x="3506" y="10239"/>
                        <a:pt x="4015" y="10007"/>
                        <a:pt x="4509" y="9730"/>
                      </a:cubicBezTo>
                      <a:cubicBezTo>
                        <a:pt x="4538" y="9716"/>
                        <a:pt x="4582" y="9687"/>
                        <a:pt x="4626" y="9657"/>
                      </a:cubicBezTo>
                      <a:cubicBezTo>
                        <a:pt x="4669" y="9643"/>
                        <a:pt x="4669" y="9599"/>
                        <a:pt x="4669" y="9541"/>
                      </a:cubicBezTo>
                      <a:cubicBezTo>
                        <a:pt x="4669" y="9497"/>
                        <a:pt x="4626" y="9439"/>
                        <a:pt x="4568" y="9396"/>
                      </a:cubicBezTo>
                      <a:cubicBezTo>
                        <a:pt x="4557" y="9392"/>
                        <a:pt x="4547" y="9390"/>
                        <a:pt x="4537" y="9390"/>
                      </a:cubicBezTo>
                      <a:lnTo>
                        <a:pt x="4537" y="9390"/>
                      </a:lnTo>
                      <a:cubicBezTo>
                        <a:pt x="4538" y="9390"/>
                        <a:pt x="4539" y="9390"/>
                        <a:pt x="4541" y="9390"/>
                      </a:cubicBezTo>
                      <a:cubicBezTo>
                        <a:pt x="4553" y="9390"/>
                        <a:pt x="4566" y="9392"/>
                        <a:pt x="4582" y="9396"/>
                      </a:cubicBezTo>
                      <a:cubicBezTo>
                        <a:pt x="4655" y="9425"/>
                        <a:pt x="4684" y="9468"/>
                        <a:pt x="4713" y="9541"/>
                      </a:cubicBezTo>
                      <a:cubicBezTo>
                        <a:pt x="4713" y="9585"/>
                        <a:pt x="4684" y="9643"/>
                        <a:pt x="4669" y="9672"/>
                      </a:cubicBezTo>
                      <a:cubicBezTo>
                        <a:pt x="4640" y="9716"/>
                        <a:pt x="4597" y="9730"/>
                        <a:pt x="4538" y="9745"/>
                      </a:cubicBezTo>
                      <a:cubicBezTo>
                        <a:pt x="4059" y="10021"/>
                        <a:pt x="3549" y="10254"/>
                        <a:pt x="3040" y="10472"/>
                      </a:cubicBezTo>
                      <a:cubicBezTo>
                        <a:pt x="2866" y="10545"/>
                        <a:pt x="2706" y="10617"/>
                        <a:pt x="2502" y="10676"/>
                      </a:cubicBezTo>
                      <a:cubicBezTo>
                        <a:pt x="2451" y="10693"/>
                        <a:pt x="2395" y="10700"/>
                        <a:pt x="2334" y="10700"/>
                      </a:cubicBezTo>
                      <a:cubicBezTo>
                        <a:pt x="2291" y="10700"/>
                        <a:pt x="2245" y="10696"/>
                        <a:pt x="2197" y="10690"/>
                      </a:cubicBezTo>
                      <a:cubicBezTo>
                        <a:pt x="2095" y="10676"/>
                        <a:pt x="1993" y="10588"/>
                        <a:pt x="1964" y="10486"/>
                      </a:cubicBezTo>
                      <a:cubicBezTo>
                        <a:pt x="1950" y="10443"/>
                        <a:pt x="1950" y="10385"/>
                        <a:pt x="1964" y="10326"/>
                      </a:cubicBezTo>
                      <a:cubicBezTo>
                        <a:pt x="1979" y="10268"/>
                        <a:pt x="2022" y="10239"/>
                        <a:pt x="2066" y="10196"/>
                      </a:cubicBezTo>
                      <a:cubicBezTo>
                        <a:pt x="2153" y="10123"/>
                        <a:pt x="2241" y="10079"/>
                        <a:pt x="2328" y="10007"/>
                      </a:cubicBezTo>
                      <a:cubicBezTo>
                        <a:pt x="2502" y="9876"/>
                        <a:pt x="2691" y="9745"/>
                        <a:pt x="2880" y="9614"/>
                      </a:cubicBezTo>
                      <a:cubicBezTo>
                        <a:pt x="3753" y="9090"/>
                        <a:pt x="4728" y="8727"/>
                        <a:pt x="5717" y="8552"/>
                      </a:cubicBezTo>
                      <a:cubicBezTo>
                        <a:pt x="5920" y="8520"/>
                        <a:pt x="6115" y="8472"/>
                        <a:pt x="6308" y="8472"/>
                      </a:cubicBezTo>
                      <a:close/>
                      <a:moveTo>
                        <a:pt x="15156" y="0"/>
                      </a:moveTo>
                      <a:lnTo>
                        <a:pt x="14268" y="626"/>
                      </a:lnTo>
                      <a:cubicBezTo>
                        <a:pt x="14196" y="713"/>
                        <a:pt x="14123" y="800"/>
                        <a:pt x="14065" y="887"/>
                      </a:cubicBezTo>
                      <a:cubicBezTo>
                        <a:pt x="13905" y="1164"/>
                        <a:pt x="13774" y="1440"/>
                        <a:pt x="13672" y="1731"/>
                      </a:cubicBezTo>
                      <a:cubicBezTo>
                        <a:pt x="13599" y="1906"/>
                        <a:pt x="13527" y="2109"/>
                        <a:pt x="13410" y="2327"/>
                      </a:cubicBezTo>
                      <a:cubicBezTo>
                        <a:pt x="13308" y="2560"/>
                        <a:pt x="13178" y="2764"/>
                        <a:pt x="13018" y="2967"/>
                      </a:cubicBezTo>
                      <a:cubicBezTo>
                        <a:pt x="12829" y="3171"/>
                        <a:pt x="12610" y="3345"/>
                        <a:pt x="12363" y="3491"/>
                      </a:cubicBezTo>
                      <a:cubicBezTo>
                        <a:pt x="12101" y="3636"/>
                        <a:pt x="11825" y="3782"/>
                        <a:pt x="11563" y="3898"/>
                      </a:cubicBezTo>
                      <a:cubicBezTo>
                        <a:pt x="11011" y="4131"/>
                        <a:pt x="10472" y="4378"/>
                        <a:pt x="10080" y="4727"/>
                      </a:cubicBezTo>
                      <a:cubicBezTo>
                        <a:pt x="9745" y="5032"/>
                        <a:pt x="9469" y="5425"/>
                        <a:pt x="9280" y="5861"/>
                      </a:cubicBezTo>
                      <a:cubicBezTo>
                        <a:pt x="9163" y="6152"/>
                        <a:pt x="9091" y="6458"/>
                        <a:pt x="9062" y="6763"/>
                      </a:cubicBezTo>
                      <a:cubicBezTo>
                        <a:pt x="9062" y="6836"/>
                        <a:pt x="9062" y="6894"/>
                        <a:pt x="9047" y="6923"/>
                      </a:cubicBezTo>
                      <a:cubicBezTo>
                        <a:pt x="9134" y="6880"/>
                        <a:pt x="9207" y="6836"/>
                        <a:pt x="9265" y="6807"/>
                      </a:cubicBezTo>
                      <a:cubicBezTo>
                        <a:pt x="9280" y="6778"/>
                        <a:pt x="9323" y="6763"/>
                        <a:pt x="9353" y="6749"/>
                      </a:cubicBezTo>
                      <a:lnTo>
                        <a:pt x="9353" y="6749"/>
                      </a:lnTo>
                      <a:cubicBezTo>
                        <a:pt x="9338" y="6763"/>
                        <a:pt x="9309" y="6778"/>
                        <a:pt x="9280" y="6807"/>
                      </a:cubicBezTo>
                      <a:cubicBezTo>
                        <a:pt x="9236" y="6836"/>
                        <a:pt x="9163" y="6894"/>
                        <a:pt x="9062" y="6952"/>
                      </a:cubicBezTo>
                      <a:cubicBezTo>
                        <a:pt x="8771" y="7127"/>
                        <a:pt x="8465" y="7272"/>
                        <a:pt x="8145" y="7374"/>
                      </a:cubicBezTo>
                      <a:cubicBezTo>
                        <a:pt x="7665" y="7563"/>
                        <a:pt x="7171" y="7709"/>
                        <a:pt x="6691" y="7839"/>
                      </a:cubicBezTo>
                      <a:cubicBezTo>
                        <a:pt x="6124" y="7985"/>
                        <a:pt x="5498" y="8087"/>
                        <a:pt x="4873" y="8247"/>
                      </a:cubicBezTo>
                      <a:cubicBezTo>
                        <a:pt x="4262" y="8378"/>
                        <a:pt x="3666" y="8567"/>
                        <a:pt x="3084" y="8799"/>
                      </a:cubicBezTo>
                      <a:cubicBezTo>
                        <a:pt x="2619" y="8974"/>
                        <a:pt x="2153" y="9221"/>
                        <a:pt x="1746" y="9512"/>
                      </a:cubicBezTo>
                      <a:cubicBezTo>
                        <a:pt x="1470" y="9701"/>
                        <a:pt x="1193" y="9919"/>
                        <a:pt x="975" y="10181"/>
                      </a:cubicBezTo>
                      <a:cubicBezTo>
                        <a:pt x="888" y="10268"/>
                        <a:pt x="830" y="10341"/>
                        <a:pt x="801" y="10399"/>
                      </a:cubicBezTo>
                      <a:lnTo>
                        <a:pt x="772" y="10414"/>
                      </a:lnTo>
                      <a:cubicBezTo>
                        <a:pt x="510" y="10981"/>
                        <a:pt x="233" y="11548"/>
                        <a:pt x="1" y="12101"/>
                      </a:cubicBezTo>
                      <a:cubicBezTo>
                        <a:pt x="15" y="12086"/>
                        <a:pt x="44" y="12057"/>
                        <a:pt x="88" y="12043"/>
                      </a:cubicBezTo>
                      <a:cubicBezTo>
                        <a:pt x="263" y="11912"/>
                        <a:pt x="452" y="11839"/>
                        <a:pt x="670" y="11781"/>
                      </a:cubicBezTo>
                      <a:cubicBezTo>
                        <a:pt x="907" y="11725"/>
                        <a:pt x="1152" y="11703"/>
                        <a:pt x="1393" y="11703"/>
                      </a:cubicBezTo>
                      <a:cubicBezTo>
                        <a:pt x="1463" y="11703"/>
                        <a:pt x="1532" y="11705"/>
                        <a:pt x="1601" y="11708"/>
                      </a:cubicBezTo>
                      <a:cubicBezTo>
                        <a:pt x="1964" y="11723"/>
                        <a:pt x="2328" y="11795"/>
                        <a:pt x="2735" y="11839"/>
                      </a:cubicBezTo>
                      <a:cubicBezTo>
                        <a:pt x="2833" y="11846"/>
                        <a:pt x="2930" y="11850"/>
                        <a:pt x="3027" y="11850"/>
                      </a:cubicBezTo>
                      <a:cubicBezTo>
                        <a:pt x="3316" y="11850"/>
                        <a:pt x="3597" y="11817"/>
                        <a:pt x="3869" y="11752"/>
                      </a:cubicBezTo>
                      <a:cubicBezTo>
                        <a:pt x="4160" y="11679"/>
                        <a:pt x="4466" y="11563"/>
                        <a:pt x="4742" y="11432"/>
                      </a:cubicBezTo>
                      <a:cubicBezTo>
                        <a:pt x="4960" y="11345"/>
                        <a:pt x="5135" y="11257"/>
                        <a:pt x="5280" y="11185"/>
                      </a:cubicBezTo>
                      <a:lnTo>
                        <a:pt x="9163" y="7025"/>
                      </a:lnTo>
                      <a:lnTo>
                        <a:pt x="10065" y="6371"/>
                      </a:lnTo>
                      <a:cubicBezTo>
                        <a:pt x="10080" y="6240"/>
                        <a:pt x="10123" y="6123"/>
                        <a:pt x="10152" y="6007"/>
                      </a:cubicBezTo>
                      <a:cubicBezTo>
                        <a:pt x="10425" y="5232"/>
                        <a:pt x="11150" y="4727"/>
                        <a:pt x="11979" y="4727"/>
                      </a:cubicBezTo>
                      <a:cubicBezTo>
                        <a:pt x="11991" y="4727"/>
                        <a:pt x="12002" y="4727"/>
                        <a:pt x="12014" y="4727"/>
                      </a:cubicBezTo>
                      <a:cubicBezTo>
                        <a:pt x="12101" y="4727"/>
                        <a:pt x="12174" y="4742"/>
                        <a:pt x="12261" y="4742"/>
                      </a:cubicBezTo>
                      <a:lnTo>
                        <a:pt x="12625" y="4480"/>
                      </a:lnTo>
                      <a:cubicBezTo>
                        <a:pt x="12698" y="4407"/>
                        <a:pt x="12770" y="4305"/>
                        <a:pt x="12843" y="4218"/>
                      </a:cubicBezTo>
                      <a:cubicBezTo>
                        <a:pt x="13018" y="4000"/>
                        <a:pt x="13178" y="3724"/>
                        <a:pt x="13323" y="3462"/>
                      </a:cubicBezTo>
                      <a:cubicBezTo>
                        <a:pt x="13483" y="3142"/>
                        <a:pt x="13658" y="2778"/>
                        <a:pt x="13818" y="2400"/>
                      </a:cubicBezTo>
                      <a:cubicBezTo>
                        <a:pt x="13978" y="2022"/>
                        <a:pt x="14123" y="1658"/>
                        <a:pt x="14283" y="1324"/>
                      </a:cubicBezTo>
                      <a:cubicBezTo>
                        <a:pt x="14414" y="1033"/>
                        <a:pt x="14574" y="771"/>
                        <a:pt x="14763" y="495"/>
                      </a:cubicBezTo>
                      <a:cubicBezTo>
                        <a:pt x="14879" y="335"/>
                        <a:pt x="15010" y="160"/>
                        <a:pt x="15156" y="0"/>
                      </a:cubicBezTo>
                      <a:close/>
                    </a:path>
                  </a:pathLst>
                </a:custGeom>
                <a:solidFill>
                  <a:srgbClr val="7157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400;p22">
                  <a:extLst>
                    <a:ext uri="{FF2B5EF4-FFF2-40B4-BE49-F238E27FC236}">
                      <a16:creationId xmlns:a16="http://schemas.microsoft.com/office/drawing/2014/main" id="{B58CDCCD-0ACB-8C8F-4BC5-D50E3E042D18}"/>
                    </a:ext>
                  </a:extLst>
                </p:cNvPr>
                <p:cNvSpPr/>
                <p:nvPr/>
              </p:nvSpPr>
              <p:spPr>
                <a:xfrm>
                  <a:off x="5752402" y="2211834"/>
                  <a:ext cx="181941" cy="116962"/>
                </a:xfrm>
                <a:custGeom>
                  <a:avLst/>
                  <a:gdLst/>
                  <a:ahLst/>
                  <a:cxnLst/>
                  <a:rect l="l" t="t" r="r" b="b"/>
                  <a:pathLst>
                    <a:path w="2604" h="1674" extrusionOk="0">
                      <a:moveTo>
                        <a:pt x="2604" y="1"/>
                      </a:moveTo>
                      <a:lnTo>
                        <a:pt x="1440" y="437"/>
                      </a:lnTo>
                      <a:cubicBezTo>
                        <a:pt x="1394" y="456"/>
                        <a:pt x="1344" y="465"/>
                        <a:pt x="1293" y="465"/>
                      </a:cubicBezTo>
                      <a:cubicBezTo>
                        <a:pt x="1152" y="465"/>
                        <a:pt x="1006" y="395"/>
                        <a:pt x="931" y="277"/>
                      </a:cubicBezTo>
                      <a:cubicBezTo>
                        <a:pt x="873" y="437"/>
                        <a:pt x="800" y="582"/>
                        <a:pt x="728" y="728"/>
                      </a:cubicBezTo>
                      <a:cubicBezTo>
                        <a:pt x="582" y="1033"/>
                        <a:pt x="393" y="1309"/>
                        <a:pt x="131" y="1571"/>
                      </a:cubicBezTo>
                      <a:cubicBezTo>
                        <a:pt x="102" y="1600"/>
                        <a:pt x="59" y="1644"/>
                        <a:pt x="0" y="1673"/>
                      </a:cubicBezTo>
                      <a:lnTo>
                        <a:pt x="1993" y="800"/>
                      </a:lnTo>
                      <a:cubicBezTo>
                        <a:pt x="2109" y="713"/>
                        <a:pt x="2226" y="597"/>
                        <a:pt x="2327" y="480"/>
                      </a:cubicBezTo>
                      <a:cubicBezTo>
                        <a:pt x="2444" y="335"/>
                        <a:pt x="2531" y="161"/>
                        <a:pt x="2604" y="1"/>
                      </a:cubicBezTo>
                      <a:close/>
                    </a:path>
                  </a:pathLst>
                </a:custGeom>
                <a:solidFill>
                  <a:srgbClr val="7157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401;p22">
                  <a:extLst>
                    <a:ext uri="{FF2B5EF4-FFF2-40B4-BE49-F238E27FC236}">
                      <a16:creationId xmlns:a16="http://schemas.microsoft.com/office/drawing/2014/main" id="{2C864767-FB1D-2C87-722C-FB1217E70F09}"/>
                    </a:ext>
                  </a:extLst>
                </p:cNvPr>
                <p:cNvSpPr/>
                <p:nvPr/>
              </p:nvSpPr>
              <p:spPr>
                <a:xfrm>
                  <a:off x="5903809" y="1972042"/>
                  <a:ext cx="270397" cy="289681"/>
                </a:xfrm>
                <a:custGeom>
                  <a:avLst/>
                  <a:gdLst/>
                  <a:ahLst/>
                  <a:cxnLst/>
                  <a:rect l="l" t="t" r="r" b="b"/>
                  <a:pathLst>
                    <a:path w="3870" h="4146" extrusionOk="0">
                      <a:moveTo>
                        <a:pt x="2706" y="1193"/>
                      </a:moveTo>
                      <a:cubicBezTo>
                        <a:pt x="2720" y="1193"/>
                        <a:pt x="2415" y="1745"/>
                        <a:pt x="2022" y="2400"/>
                      </a:cubicBezTo>
                      <a:cubicBezTo>
                        <a:pt x="1606" y="3060"/>
                        <a:pt x="1289" y="3578"/>
                        <a:pt x="1281" y="3578"/>
                      </a:cubicBezTo>
                      <a:cubicBezTo>
                        <a:pt x="1280" y="3578"/>
                        <a:pt x="1280" y="3578"/>
                        <a:pt x="1280" y="3578"/>
                      </a:cubicBezTo>
                      <a:cubicBezTo>
                        <a:pt x="1251" y="3563"/>
                        <a:pt x="1557" y="3040"/>
                        <a:pt x="1964" y="2385"/>
                      </a:cubicBezTo>
                      <a:cubicBezTo>
                        <a:pt x="2371" y="1731"/>
                        <a:pt x="2691" y="1193"/>
                        <a:pt x="2706" y="1193"/>
                      </a:cubicBezTo>
                      <a:close/>
                      <a:moveTo>
                        <a:pt x="3564" y="0"/>
                      </a:moveTo>
                      <a:lnTo>
                        <a:pt x="2982" y="742"/>
                      </a:lnTo>
                      <a:cubicBezTo>
                        <a:pt x="2953" y="873"/>
                        <a:pt x="2837" y="1178"/>
                        <a:pt x="2691" y="1585"/>
                      </a:cubicBezTo>
                      <a:cubicBezTo>
                        <a:pt x="2604" y="1876"/>
                        <a:pt x="2473" y="2138"/>
                        <a:pt x="2342" y="2429"/>
                      </a:cubicBezTo>
                      <a:cubicBezTo>
                        <a:pt x="2415" y="2138"/>
                        <a:pt x="2517" y="1847"/>
                        <a:pt x="2633" y="1556"/>
                      </a:cubicBezTo>
                      <a:cubicBezTo>
                        <a:pt x="2764" y="1236"/>
                        <a:pt x="2851" y="960"/>
                        <a:pt x="2924" y="815"/>
                      </a:cubicBezTo>
                      <a:lnTo>
                        <a:pt x="2924" y="815"/>
                      </a:lnTo>
                      <a:lnTo>
                        <a:pt x="1091" y="3185"/>
                      </a:lnTo>
                      <a:lnTo>
                        <a:pt x="466" y="3418"/>
                      </a:lnTo>
                      <a:cubicBezTo>
                        <a:pt x="422" y="3622"/>
                        <a:pt x="320" y="3796"/>
                        <a:pt x="204" y="3942"/>
                      </a:cubicBezTo>
                      <a:cubicBezTo>
                        <a:pt x="146" y="4014"/>
                        <a:pt x="73" y="4087"/>
                        <a:pt x="0" y="4145"/>
                      </a:cubicBezTo>
                      <a:lnTo>
                        <a:pt x="1658" y="3418"/>
                      </a:lnTo>
                      <a:lnTo>
                        <a:pt x="3869" y="349"/>
                      </a:lnTo>
                      <a:lnTo>
                        <a:pt x="3564" y="0"/>
                      </a:lnTo>
                      <a:close/>
                    </a:path>
                  </a:pathLst>
                </a:custGeom>
                <a:solidFill>
                  <a:srgbClr val="7157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402;p22">
                  <a:extLst>
                    <a:ext uri="{FF2B5EF4-FFF2-40B4-BE49-F238E27FC236}">
                      <a16:creationId xmlns:a16="http://schemas.microsoft.com/office/drawing/2014/main" id="{52F1130B-DEEF-5B80-D54E-1558B4B6ECFB}"/>
                    </a:ext>
                  </a:extLst>
                </p:cNvPr>
                <p:cNvSpPr/>
                <p:nvPr/>
              </p:nvSpPr>
              <p:spPr>
                <a:xfrm>
                  <a:off x="5324592" y="1628564"/>
                  <a:ext cx="204300" cy="691084"/>
                </a:xfrm>
                <a:custGeom>
                  <a:avLst/>
                  <a:gdLst/>
                  <a:ahLst/>
                  <a:cxnLst/>
                  <a:rect l="l" t="t" r="r" b="b"/>
                  <a:pathLst>
                    <a:path w="2924" h="9891" extrusionOk="0">
                      <a:moveTo>
                        <a:pt x="1580" y="3845"/>
                      </a:moveTo>
                      <a:cubicBezTo>
                        <a:pt x="1608" y="3845"/>
                        <a:pt x="1634" y="3848"/>
                        <a:pt x="1658" y="3854"/>
                      </a:cubicBezTo>
                      <a:cubicBezTo>
                        <a:pt x="1833" y="3913"/>
                        <a:pt x="1978" y="4043"/>
                        <a:pt x="2095" y="4203"/>
                      </a:cubicBezTo>
                      <a:cubicBezTo>
                        <a:pt x="2240" y="4407"/>
                        <a:pt x="2327" y="4640"/>
                        <a:pt x="2371" y="4887"/>
                      </a:cubicBezTo>
                      <a:cubicBezTo>
                        <a:pt x="2400" y="5207"/>
                        <a:pt x="2400" y="5498"/>
                        <a:pt x="2327" y="5803"/>
                      </a:cubicBezTo>
                      <a:cubicBezTo>
                        <a:pt x="2240" y="6123"/>
                        <a:pt x="2124" y="6472"/>
                        <a:pt x="1978" y="6778"/>
                      </a:cubicBezTo>
                      <a:cubicBezTo>
                        <a:pt x="1833" y="7127"/>
                        <a:pt x="1615" y="7461"/>
                        <a:pt x="1368" y="7752"/>
                      </a:cubicBezTo>
                      <a:cubicBezTo>
                        <a:pt x="1295" y="7825"/>
                        <a:pt x="1222" y="7898"/>
                        <a:pt x="1149" y="7941"/>
                      </a:cubicBezTo>
                      <a:cubicBezTo>
                        <a:pt x="1077" y="8014"/>
                        <a:pt x="960" y="8072"/>
                        <a:pt x="873" y="8116"/>
                      </a:cubicBezTo>
                      <a:cubicBezTo>
                        <a:pt x="841" y="8125"/>
                        <a:pt x="806" y="8130"/>
                        <a:pt x="770" y="8130"/>
                      </a:cubicBezTo>
                      <a:cubicBezTo>
                        <a:pt x="693" y="8130"/>
                        <a:pt x="613" y="8107"/>
                        <a:pt x="553" y="8058"/>
                      </a:cubicBezTo>
                      <a:cubicBezTo>
                        <a:pt x="451" y="7985"/>
                        <a:pt x="422" y="7854"/>
                        <a:pt x="437" y="7752"/>
                      </a:cubicBezTo>
                      <a:cubicBezTo>
                        <a:pt x="422" y="7636"/>
                        <a:pt x="451" y="7520"/>
                        <a:pt x="495" y="7403"/>
                      </a:cubicBezTo>
                      <a:cubicBezTo>
                        <a:pt x="524" y="7272"/>
                        <a:pt x="568" y="7170"/>
                        <a:pt x="626" y="7054"/>
                      </a:cubicBezTo>
                      <a:cubicBezTo>
                        <a:pt x="713" y="6836"/>
                        <a:pt x="800" y="6618"/>
                        <a:pt x="917" y="6429"/>
                      </a:cubicBezTo>
                      <a:cubicBezTo>
                        <a:pt x="1018" y="6225"/>
                        <a:pt x="1135" y="6036"/>
                        <a:pt x="1280" y="5861"/>
                      </a:cubicBezTo>
                      <a:cubicBezTo>
                        <a:pt x="1353" y="5774"/>
                        <a:pt x="1397" y="5702"/>
                        <a:pt x="1469" y="5600"/>
                      </a:cubicBezTo>
                      <a:cubicBezTo>
                        <a:pt x="1513" y="5571"/>
                        <a:pt x="1542" y="5527"/>
                        <a:pt x="1600" y="5498"/>
                      </a:cubicBezTo>
                      <a:cubicBezTo>
                        <a:pt x="1637" y="5474"/>
                        <a:pt x="1678" y="5462"/>
                        <a:pt x="1718" y="5462"/>
                      </a:cubicBezTo>
                      <a:cubicBezTo>
                        <a:pt x="1774" y="5462"/>
                        <a:pt x="1828" y="5485"/>
                        <a:pt x="1862" y="5527"/>
                      </a:cubicBezTo>
                      <a:cubicBezTo>
                        <a:pt x="1877" y="5556"/>
                        <a:pt x="1877" y="5571"/>
                        <a:pt x="1891" y="5585"/>
                      </a:cubicBezTo>
                      <a:cubicBezTo>
                        <a:pt x="1906" y="5643"/>
                        <a:pt x="1906" y="5702"/>
                        <a:pt x="1906" y="5745"/>
                      </a:cubicBezTo>
                      <a:cubicBezTo>
                        <a:pt x="1906" y="5803"/>
                        <a:pt x="1906" y="5861"/>
                        <a:pt x="1891" y="5891"/>
                      </a:cubicBezTo>
                      <a:cubicBezTo>
                        <a:pt x="1877" y="5949"/>
                        <a:pt x="1877" y="5978"/>
                        <a:pt x="1862" y="6036"/>
                      </a:cubicBezTo>
                      <a:cubicBezTo>
                        <a:pt x="1731" y="6516"/>
                        <a:pt x="1455" y="6952"/>
                        <a:pt x="1091" y="7287"/>
                      </a:cubicBezTo>
                      <a:lnTo>
                        <a:pt x="1062" y="7330"/>
                      </a:lnTo>
                      <a:lnTo>
                        <a:pt x="1062" y="7287"/>
                      </a:lnTo>
                      <a:cubicBezTo>
                        <a:pt x="1062" y="6967"/>
                        <a:pt x="1135" y="6661"/>
                        <a:pt x="1280" y="6371"/>
                      </a:cubicBezTo>
                      <a:cubicBezTo>
                        <a:pt x="1322" y="6259"/>
                        <a:pt x="1377" y="6174"/>
                        <a:pt x="1446" y="6090"/>
                      </a:cubicBezTo>
                      <a:lnTo>
                        <a:pt x="1446" y="6090"/>
                      </a:lnTo>
                      <a:cubicBezTo>
                        <a:pt x="1435" y="6106"/>
                        <a:pt x="1426" y="6129"/>
                        <a:pt x="1426" y="6152"/>
                      </a:cubicBezTo>
                      <a:cubicBezTo>
                        <a:pt x="1382" y="6225"/>
                        <a:pt x="1324" y="6298"/>
                        <a:pt x="1295" y="6371"/>
                      </a:cubicBezTo>
                      <a:cubicBezTo>
                        <a:pt x="1164" y="6632"/>
                        <a:pt x="1091" y="6923"/>
                        <a:pt x="1091" y="7243"/>
                      </a:cubicBezTo>
                      <a:cubicBezTo>
                        <a:pt x="1440" y="6909"/>
                        <a:pt x="1673" y="6487"/>
                        <a:pt x="1804" y="6036"/>
                      </a:cubicBezTo>
                      <a:cubicBezTo>
                        <a:pt x="1833" y="5949"/>
                        <a:pt x="1833" y="5861"/>
                        <a:pt x="1862" y="5760"/>
                      </a:cubicBezTo>
                      <a:cubicBezTo>
                        <a:pt x="1862" y="5672"/>
                        <a:pt x="1833" y="5571"/>
                        <a:pt x="1746" y="5527"/>
                      </a:cubicBezTo>
                      <a:cubicBezTo>
                        <a:pt x="1735" y="5523"/>
                        <a:pt x="1723" y="5520"/>
                        <a:pt x="1711" y="5520"/>
                      </a:cubicBezTo>
                      <a:cubicBezTo>
                        <a:pt x="1647" y="5520"/>
                        <a:pt x="1575" y="5584"/>
                        <a:pt x="1513" y="5658"/>
                      </a:cubicBezTo>
                      <a:cubicBezTo>
                        <a:pt x="1455" y="5731"/>
                        <a:pt x="1382" y="5818"/>
                        <a:pt x="1309" y="5905"/>
                      </a:cubicBezTo>
                      <a:cubicBezTo>
                        <a:pt x="1033" y="6269"/>
                        <a:pt x="844" y="6676"/>
                        <a:pt x="669" y="7098"/>
                      </a:cubicBezTo>
                      <a:cubicBezTo>
                        <a:pt x="640" y="7200"/>
                        <a:pt x="597" y="7316"/>
                        <a:pt x="553" y="7418"/>
                      </a:cubicBezTo>
                      <a:cubicBezTo>
                        <a:pt x="509" y="7534"/>
                        <a:pt x="480" y="7650"/>
                        <a:pt x="480" y="7767"/>
                      </a:cubicBezTo>
                      <a:cubicBezTo>
                        <a:pt x="451" y="7854"/>
                        <a:pt x="495" y="7970"/>
                        <a:pt x="568" y="8014"/>
                      </a:cubicBezTo>
                      <a:cubicBezTo>
                        <a:pt x="616" y="8053"/>
                        <a:pt x="677" y="8072"/>
                        <a:pt x="735" y="8072"/>
                      </a:cubicBezTo>
                      <a:cubicBezTo>
                        <a:pt x="763" y="8072"/>
                        <a:pt x="791" y="8067"/>
                        <a:pt x="815" y="8058"/>
                      </a:cubicBezTo>
                      <a:cubicBezTo>
                        <a:pt x="1004" y="7985"/>
                        <a:pt x="1164" y="7854"/>
                        <a:pt x="1295" y="7709"/>
                      </a:cubicBezTo>
                      <a:cubicBezTo>
                        <a:pt x="1542" y="7432"/>
                        <a:pt x="1746" y="7112"/>
                        <a:pt x="1906" y="6763"/>
                      </a:cubicBezTo>
                      <a:cubicBezTo>
                        <a:pt x="2051" y="6458"/>
                        <a:pt x="2167" y="6123"/>
                        <a:pt x="2255" y="5803"/>
                      </a:cubicBezTo>
                      <a:cubicBezTo>
                        <a:pt x="2327" y="5512"/>
                        <a:pt x="2342" y="5222"/>
                        <a:pt x="2313" y="4916"/>
                      </a:cubicBezTo>
                      <a:cubicBezTo>
                        <a:pt x="2269" y="4669"/>
                        <a:pt x="2182" y="4436"/>
                        <a:pt x="2051" y="4233"/>
                      </a:cubicBezTo>
                      <a:cubicBezTo>
                        <a:pt x="1964" y="4073"/>
                        <a:pt x="1818" y="3971"/>
                        <a:pt x="1644" y="3898"/>
                      </a:cubicBezTo>
                      <a:cubicBezTo>
                        <a:pt x="1613" y="3886"/>
                        <a:pt x="1580" y="3881"/>
                        <a:pt x="1549" y="3881"/>
                      </a:cubicBezTo>
                      <a:cubicBezTo>
                        <a:pt x="1462" y="3881"/>
                        <a:pt x="1377" y="3921"/>
                        <a:pt x="1324" y="3985"/>
                      </a:cubicBezTo>
                      <a:cubicBezTo>
                        <a:pt x="1309" y="4014"/>
                        <a:pt x="1295" y="4058"/>
                        <a:pt x="1295" y="4087"/>
                      </a:cubicBezTo>
                      <a:lnTo>
                        <a:pt x="1295" y="4058"/>
                      </a:lnTo>
                      <a:cubicBezTo>
                        <a:pt x="1295" y="4014"/>
                        <a:pt x="1309" y="4000"/>
                        <a:pt x="1324" y="3971"/>
                      </a:cubicBezTo>
                      <a:cubicBezTo>
                        <a:pt x="1368" y="3927"/>
                        <a:pt x="1397" y="3898"/>
                        <a:pt x="1455" y="3869"/>
                      </a:cubicBezTo>
                      <a:cubicBezTo>
                        <a:pt x="1497" y="3852"/>
                        <a:pt x="1540" y="3845"/>
                        <a:pt x="1580" y="3845"/>
                      </a:cubicBezTo>
                      <a:close/>
                      <a:moveTo>
                        <a:pt x="2924" y="0"/>
                      </a:moveTo>
                      <a:lnTo>
                        <a:pt x="2255" y="131"/>
                      </a:lnTo>
                      <a:cubicBezTo>
                        <a:pt x="2240" y="189"/>
                        <a:pt x="2240" y="248"/>
                        <a:pt x="2240" y="291"/>
                      </a:cubicBezTo>
                      <a:cubicBezTo>
                        <a:pt x="2240" y="393"/>
                        <a:pt x="2255" y="466"/>
                        <a:pt x="2298" y="553"/>
                      </a:cubicBezTo>
                      <a:cubicBezTo>
                        <a:pt x="2327" y="640"/>
                        <a:pt x="2386" y="727"/>
                        <a:pt x="2458" y="829"/>
                      </a:cubicBezTo>
                      <a:cubicBezTo>
                        <a:pt x="2589" y="975"/>
                        <a:pt x="2691" y="1149"/>
                        <a:pt x="2778" y="1309"/>
                      </a:cubicBezTo>
                      <a:cubicBezTo>
                        <a:pt x="2822" y="1382"/>
                        <a:pt x="2851" y="1455"/>
                        <a:pt x="2851" y="1556"/>
                      </a:cubicBezTo>
                      <a:cubicBezTo>
                        <a:pt x="2836" y="1556"/>
                        <a:pt x="2822" y="1455"/>
                        <a:pt x="2749" y="1338"/>
                      </a:cubicBezTo>
                      <a:cubicBezTo>
                        <a:pt x="2676" y="1207"/>
                        <a:pt x="2546" y="1047"/>
                        <a:pt x="2400" y="858"/>
                      </a:cubicBezTo>
                      <a:cubicBezTo>
                        <a:pt x="2327" y="771"/>
                        <a:pt x="2269" y="684"/>
                        <a:pt x="2240" y="567"/>
                      </a:cubicBezTo>
                      <a:cubicBezTo>
                        <a:pt x="2197" y="480"/>
                        <a:pt x="2182" y="393"/>
                        <a:pt x="2182" y="291"/>
                      </a:cubicBezTo>
                      <a:cubicBezTo>
                        <a:pt x="2182" y="248"/>
                        <a:pt x="2182" y="189"/>
                        <a:pt x="2197" y="131"/>
                      </a:cubicBezTo>
                      <a:lnTo>
                        <a:pt x="2197" y="131"/>
                      </a:lnTo>
                      <a:lnTo>
                        <a:pt x="1586" y="262"/>
                      </a:lnTo>
                      <a:lnTo>
                        <a:pt x="1135" y="5440"/>
                      </a:lnTo>
                      <a:lnTo>
                        <a:pt x="335" y="6647"/>
                      </a:lnTo>
                      <a:cubicBezTo>
                        <a:pt x="291" y="6734"/>
                        <a:pt x="233" y="6865"/>
                        <a:pt x="189" y="7025"/>
                      </a:cubicBezTo>
                      <a:cubicBezTo>
                        <a:pt x="117" y="7200"/>
                        <a:pt x="73" y="7418"/>
                        <a:pt x="44" y="7621"/>
                      </a:cubicBezTo>
                      <a:cubicBezTo>
                        <a:pt x="0" y="7883"/>
                        <a:pt x="44" y="8130"/>
                        <a:pt x="131" y="8363"/>
                      </a:cubicBezTo>
                      <a:cubicBezTo>
                        <a:pt x="233" y="8610"/>
                        <a:pt x="408" y="8799"/>
                        <a:pt x="626" y="8945"/>
                      </a:cubicBezTo>
                      <a:cubicBezTo>
                        <a:pt x="786" y="9076"/>
                        <a:pt x="946" y="9221"/>
                        <a:pt x="1077" y="9410"/>
                      </a:cubicBezTo>
                      <a:cubicBezTo>
                        <a:pt x="1164" y="9512"/>
                        <a:pt x="1222" y="9657"/>
                        <a:pt x="1237" y="9803"/>
                      </a:cubicBezTo>
                      <a:lnTo>
                        <a:pt x="1237" y="9890"/>
                      </a:lnTo>
                      <a:lnTo>
                        <a:pt x="2909" y="5483"/>
                      </a:lnTo>
                      <a:lnTo>
                        <a:pt x="2909" y="5352"/>
                      </a:lnTo>
                      <a:cubicBezTo>
                        <a:pt x="2909" y="5411"/>
                        <a:pt x="2909" y="5454"/>
                        <a:pt x="2895" y="5512"/>
                      </a:cubicBezTo>
                      <a:cubicBezTo>
                        <a:pt x="2880" y="5512"/>
                        <a:pt x="2895" y="5280"/>
                        <a:pt x="2851" y="4916"/>
                      </a:cubicBezTo>
                      <a:cubicBezTo>
                        <a:pt x="2793" y="4436"/>
                        <a:pt x="2662" y="3971"/>
                        <a:pt x="2429" y="3549"/>
                      </a:cubicBezTo>
                      <a:cubicBezTo>
                        <a:pt x="2313" y="3316"/>
                        <a:pt x="2167" y="3098"/>
                        <a:pt x="1993" y="2895"/>
                      </a:cubicBezTo>
                      <a:cubicBezTo>
                        <a:pt x="1847" y="2735"/>
                        <a:pt x="1731" y="2545"/>
                        <a:pt x="1600" y="2371"/>
                      </a:cubicBezTo>
                      <a:cubicBezTo>
                        <a:pt x="1528" y="2240"/>
                        <a:pt x="1484" y="2095"/>
                        <a:pt x="1469" y="1935"/>
                      </a:cubicBezTo>
                      <a:lnTo>
                        <a:pt x="1469" y="1804"/>
                      </a:lnTo>
                      <a:cubicBezTo>
                        <a:pt x="1469" y="1789"/>
                        <a:pt x="1484" y="1775"/>
                        <a:pt x="1484" y="1775"/>
                      </a:cubicBezTo>
                      <a:lnTo>
                        <a:pt x="1484" y="1775"/>
                      </a:lnTo>
                      <a:cubicBezTo>
                        <a:pt x="1484" y="1775"/>
                        <a:pt x="1469" y="1818"/>
                        <a:pt x="1484" y="1935"/>
                      </a:cubicBezTo>
                      <a:cubicBezTo>
                        <a:pt x="1513" y="2080"/>
                        <a:pt x="1542" y="2225"/>
                        <a:pt x="1615" y="2327"/>
                      </a:cubicBezTo>
                      <a:cubicBezTo>
                        <a:pt x="1731" y="2516"/>
                        <a:pt x="1877" y="2676"/>
                        <a:pt x="2022" y="2836"/>
                      </a:cubicBezTo>
                      <a:cubicBezTo>
                        <a:pt x="2182" y="3040"/>
                        <a:pt x="2342" y="3273"/>
                        <a:pt x="2473" y="3520"/>
                      </a:cubicBezTo>
                      <a:cubicBezTo>
                        <a:pt x="2691" y="3956"/>
                        <a:pt x="2836" y="4422"/>
                        <a:pt x="2895" y="4916"/>
                      </a:cubicBezTo>
                      <a:cubicBezTo>
                        <a:pt x="2909" y="5062"/>
                        <a:pt x="2909" y="5207"/>
                        <a:pt x="2909" y="5352"/>
                      </a:cubicBezTo>
                      <a:lnTo>
                        <a:pt x="2909" y="3534"/>
                      </a:lnTo>
                      <a:cubicBezTo>
                        <a:pt x="2909" y="3462"/>
                        <a:pt x="2895" y="3404"/>
                        <a:pt x="2895" y="3316"/>
                      </a:cubicBezTo>
                      <a:cubicBezTo>
                        <a:pt x="2851" y="2909"/>
                        <a:pt x="2764" y="2516"/>
                        <a:pt x="2604" y="2138"/>
                      </a:cubicBezTo>
                      <a:cubicBezTo>
                        <a:pt x="2517" y="1935"/>
                        <a:pt x="2400" y="1731"/>
                        <a:pt x="2255" y="1571"/>
                      </a:cubicBezTo>
                      <a:cubicBezTo>
                        <a:pt x="2124" y="1440"/>
                        <a:pt x="2007" y="1309"/>
                        <a:pt x="1862" y="1193"/>
                      </a:cubicBezTo>
                      <a:cubicBezTo>
                        <a:pt x="1760" y="1120"/>
                        <a:pt x="1673" y="1004"/>
                        <a:pt x="1615" y="902"/>
                      </a:cubicBezTo>
                      <a:cubicBezTo>
                        <a:pt x="1600" y="858"/>
                        <a:pt x="1600" y="829"/>
                        <a:pt x="1586" y="800"/>
                      </a:cubicBezTo>
                      <a:lnTo>
                        <a:pt x="1586" y="771"/>
                      </a:lnTo>
                      <a:cubicBezTo>
                        <a:pt x="1586" y="771"/>
                        <a:pt x="1600" y="829"/>
                        <a:pt x="1644" y="902"/>
                      </a:cubicBezTo>
                      <a:cubicBezTo>
                        <a:pt x="1717" y="1004"/>
                        <a:pt x="1789" y="1091"/>
                        <a:pt x="1891" y="1164"/>
                      </a:cubicBezTo>
                      <a:cubicBezTo>
                        <a:pt x="2037" y="1280"/>
                        <a:pt x="2182" y="1411"/>
                        <a:pt x="2313" y="1527"/>
                      </a:cubicBezTo>
                      <a:cubicBezTo>
                        <a:pt x="2458" y="1716"/>
                        <a:pt x="2589" y="1891"/>
                        <a:pt x="2676" y="2109"/>
                      </a:cubicBezTo>
                      <a:cubicBezTo>
                        <a:pt x="2807" y="2444"/>
                        <a:pt x="2895" y="2793"/>
                        <a:pt x="2924" y="3127"/>
                      </a:cubicBezTo>
                      <a:lnTo>
                        <a:pt x="2924" y="0"/>
                      </a:lnTo>
                      <a:close/>
                    </a:path>
                  </a:pathLst>
                </a:custGeom>
                <a:solidFill>
                  <a:srgbClr val="7157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403;p22">
                  <a:extLst>
                    <a:ext uri="{FF2B5EF4-FFF2-40B4-BE49-F238E27FC236}">
                      <a16:creationId xmlns:a16="http://schemas.microsoft.com/office/drawing/2014/main" id="{F994A631-7D09-4C3A-2E30-D675127B017E}"/>
                    </a:ext>
                  </a:extLst>
                </p:cNvPr>
                <p:cNvSpPr/>
                <p:nvPr/>
              </p:nvSpPr>
              <p:spPr>
                <a:xfrm>
                  <a:off x="5650812" y="1790102"/>
                  <a:ext cx="369962" cy="603677"/>
                </a:xfrm>
                <a:custGeom>
                  <a:avLst/>
                  <a:gdLst/>
                  <a:ahLst/>
                  <a:cxnLst/>
                  <a:rect l="l" t="t" r="r" b="b"/>
                  <a:pathLst>
                    <a:path w="5295" h="8640" extrusionOk="0">
                      <a:moveTo>
                        <a:pt x="4843" y="1"/>
                      </a:moveTo>
                      <a:lnTo>
                        <a:pt x="1673" y="4873"/>
                      </a:lnTo>
                      <a:lnTo>
                        <a:pt x="902" y="5426"/>
                      </a:lnTo>
                      <a:cubicBezTo>
                        <a:pt x="756" y="5557"/>
                        <a:pt x="640" y="5731"/>
                        <a:pt x="538" y="5891"/>
                      </a:cubicBezTo>
                      <a:cubicBezTo>
                        <a:pt x="465" y="6022"/>
                        <a:pt x="422" y="6153"/>
                        <a:pt x="393" y="6269"/>
                      </a:cubicBezTo>
                      <a:cubicBezTo>
                        <a:pt x="349" y="6415"/>
                        <a:pt x="349" y="6560"/>
                        <a:pt x="364" y="6735"/>
                      </a:cubicBezTo>
                      <a:cubicBezTo>
                        <a:pt x="364" y="6895"/>
                        <a:pt x="393" y="7040"/>
                        <a:pt x="407" y="7185"/>
                      </a:cubicBezTo>
                      <a:cubicBezTo>
                        <a:pt x="422" y="7331"/>
                        <a:pt x="407" y="7476"/>
                        <a:pt x="393" y="7622"/>
                      </a:cubicBezTo>
                      <a:cubicBezTo>
                        <a:pt x="349" y="7855"/>
                        <a:pt x="291" y="8087"/>
                        <a:pt x="189" y="8305"/>
                      </a:cubicBezTo>
                      <a:cubicBezTo>
                        <a:pt x="131" y="8422"/>
                        <a:pt x="73" y="8524"/>
                        <a:pt x="0" y="8640"/>
                      </a:cubicBezTo>
                      <a:lnTo>
                        <a:pt x="945" y="7942"/>
                      </a:lnTo>
                      <a:lnTo>
                        <a:pt x="1425" y="7738"/>
                      </a:lnTo>
                      <a:lnTo>
                        <a:pt x="1571" y="7607"/>
                      </a:lnTo>
                      <a:cubicBezTo>
                        <a:pt x="1803" y="7345"/>
                        <a:pt x="2007" y="7055"/>
                        <a:pt x="2153" y="6749"/>
                      </a:cubicBezTo>
                      <a:lnTo>
                        <a:pt x="2371" y="6255"/>
                      </a:lnTo>
                      <a:cubicBezTo>
                        <a:pt x="2298" y="6124"/>
                        <a:pt x="2313" y="5964"/>
                        <a:pt x="2385" y="5833"/>
                      </a:cubicBezTo>
                      <a:lnTo>
                        <a:pt x="2589" y="5513"/>
                      </a:lnTo>
                      <a:cubicBezTo>
                        <a:pt x="2603" y="5455"/>
                        <a:pt x="2618" y="5382"/>
                        <a:pt x="2618" y="5324"/>
                      </a:cubicBezTo>
                      <a:cubicBezTo>
                        <a:pt x="2749" y="4786"/>
                        <a:pt x="2836" y="4146"/>
                        <a:pt x="3025" y="3506"/>
                      </a:cubicBezTo>
                      <a:cubicBezTo>
                        <a:pt x="3112" y="3200"/>
                        <a:pt x="3214" y="2895"/>
                        <a:pt x="3374" y="2619"/>
                      </a:cubicBezTo>
                      <a:cubicBezTo>
                        <a:pt x="3520" y="2342"/>
                        <a:pt x="3680" y="2110"/>
                        <a:pt x="3883" y="1877"/>
                      </a:cubicBezTo>
                      <a:cubicBezTo>
                        <a:pt x="4261" y="1455"/>
                        <a:pt x="4654" y="1135"/>
                        <a:pt x="4945" y="801"/>
                      </a:cubicBezTo>
                      <a:cubicBezTo>
                        <a:pt x="5076" y="655"/>
                        <a:pt x="5207" y="495"/>
                        <a:pt x="5294" y="306"/>
                      </a:cubicBezTo>
                      <a:lnTo>
                        <a:pt x="4843" y="1"/>
                      </a:lnTo>
                      <a:close/>
                    </a:path>
                  </a:pathLst>
                </a:custGeom>
                <a:solidFill>
                  <a:srgbClr val="7157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404;p22">
                  <a:extLst>
                    <a:ext uri="{FF2B5EF4-FFF2-40B4-BE49-F238E27FC236}">
                      <a16:creationId xmlns:a16="http://schemas.microsoft.com/office/drawing/2014/main" id="{8889A327-7096-5B3A-F4F9-B3B1351FD3C1}"/>
                    </a:ext>
                  </a:extLst>
                </p:cNvPr>
                <p:cNvSpPr/>
                <p:nvPr/>
              </p:nvSpPr>
              <p:spPr>
                <a:xfrm>
                  <a:off x="4897760" y="2055326"/>
                  <a:ext cx="151478" cy="195217"/>
                </a:xfrm>
                <a:custGeom>
                  <a:avLst/>
                  <a:gdLst/>
                  <a:ahLst/>
                  <a:cxnLst/>
                  <a:rect l="l" t="t" r="r" b="b"/>
                  <a:pathLst>
                    <a:path w="2168" h="2794" extrusionOk="0">
                      <a:moveTo>
                        <a:pt x="1" y="1"/>
                      </a:moveTo>
                      <a:lnTo>
                        <a:pt x="408" y="1804"/>
                      </a:lnTo>
                      <a:cubicBezTo>
                        <a:pt x="452" y="1819"/>
                        <a:pt x="524" y="1877"/>
                        <a:pt x="641" y="1950"/>
                      </a:cubicBezTo>
                      <a:cubicBezTo>
                        <a:pt x="815" y="2037"/>
                        <a:pt x="1063" y="2182"/>
                        <a:pt x="1354" y="2357"/>
                      </a:cubicBezTo>
                      <a:cubicBezTo>
                        <a:pt x="1615" y="2502"/>
                        <a:pt x="1877" y="2648"/>
                        <a:pt x="2052" y="2735"/>
                      </a:cubicBezTo>
                      <a:lnTo>
                        <a:pt x="2168" y="2793"/>
                      </a:lnTo>
                      <a:lnTo>
                        <a:pt x="1223" y="1848"/>
                      </a:lnTo>
                      <a:lnTo>
                        <a:pt x="1179" y="1644"/>
                      </a:lnTo>
                      <a:cubicBezTo>
                        <a:pt x="1135" y="1571"/>
                        <a:pt x="1034" y="1455"/>
                        <a:pt x="946" y="1324"/>
                      </a:cubicBezTo>
                      <a:cubicBezTo>
                        <a:pt x="743" y="1077"/>
                        <a:pt x="481" y="699"/>
                        <a:pt x="175" y="277"/>
                      </a:cubicBezTo>
                      <a:cubicBezTo>
                        <a:pt x="103" y="190"/>
                        <a:pt x="59" y="103"/>
                        <a:pt x="1" y="1"/>
                      </a:cubicBezTo>
                      <a:close/>
                    </a:path>
                  </a:pathLst>
                </a:custGeom>
                <a:solidFill>
                  <a:srgbClr val="7157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405;p22">
                  <a:extLst>
                    <a:ext uri="{FF2B5EF4-FFF2-40B4-BE49-F238E27FC236}">
                      <a16:creationId xmlns:a16="http://schemas.microsoft.com/office/drawing/2014/main" id="{2E5A45A9-AA4B-B1F7-63D6-83DAAA35A189}"/>
                    </a:ext>
                  </a:extLst>
                </p:cNvPr>
                <p:cNvSpPr/>
                <p:nvPr/>
              </p:nvSpPr>
              <p:spPr>
                <a:xfrm>
                  <a:off x="5472924" y="2177318"/>
                  <a:ext cx="227706" cy="349629"/>
                </a:xfrm>
                <a:custGeom>
                  <a:avLst/>
                  <a:gdLst/>
                  <a:ahLst/>
                  <a:cxnLst/>
                  <a:rect l="l" t="t" r="r" b="b"/>
                  <a:pathLst>
                    <a:path w="3259" h="5004" extrusionOk="0">
                      <a:moveTo>
                        <a:pt x="3259" y="0"/>
                      </a:moveTo>
                      <a:lnTo>
                        <a:pt x="2531" y="509"/>
                      </a:lnTo>
                      <a:lnTo>
                        <a:pt x="2459" y="582"/>
                      </a:lnTo>
                      <a:cubicBezTo>
                        <a:pt x="2313" y="756"/>
                        <a:pt x="2182" y="916"/>
                        <a:pt x="2052" y="1091"/>
                      </a:cubicBezTo>
                      <a:cubicBezTo>
                        <a:pt x="1877" y="1367"/>
                        <a:pt x="1732" y="1643"/>
                        <a:pt x="1586" y="1934"/>
                      </a:cubicBezTo>
                      <a:cubicBezTo>
                        <a:pt x="1426" y="2254"/>
                        <a:pt x="1281" y="2618"/>
                        <a:pt x="1121" y="3011"/>
                      </a:cubicBezTo>
                      <a:cubicBezTo>
                        <a:pt x="975" y="3374"/>
                        <a:pt x="801" y="3738"/>
                        <a:pt x="626" y="4072"/>
                      </a:cubicBezTo>
                      <a:cubicBezTo>
                        <a:pt x="481" y="4363"/>
                        <a:pt x="292" y="4625"/>
                        <a:pt x="88" y="4872"/>
                      </a:cubicBezTo>
                      <a:cubicBezTo>
                        <a:pt x="59" y="4916"/>
                        <a:pt x="15" y="4945"/>
                        <a:pt x="1" y="5003"/>
                      </a:cubicBezTo>
                      <a:lnTo>
                        <a:pt x="2488" y="3185"/>
                      </a:lnTo>
                      <a:cubicBezTo>
                        <a:pt x="2575" y="3054"/>
                        <a:pt x="2633" y="2938"/>
                        <a:pt x="2691" y="2807"/>
                      </a:cubicBezTo>
                      <a:cubicBezTo>
                        <a:pt x="2793" y="2531"/>
                        <a:pt x="2837" y="2298"/>
                        <a:pt x="2851" y="2065"/>
                      </a:cubicBezTo>
                      <a:cubicBezTo>
                        <a:pt x="2881" y="1920"/>
                        <a:pt x="2881" y="1789"/>
                        <a:pt x="2851" y="1643"/>
                      </a:cubicBezTo>
                      <a:cubicBezTo>
                        <a:pt x="2837" y="1498"/>
                        <a:pt x="2822" y="1353"/>
                        <a:pt x="2822" y="1193"/>
                      </a:cubicBezTo>
                      <a:cubicBezTo>
                        <a:pt x="2808" y="1018"/>
                        <a:pt x="2822" y="873"/>
                        <a:pt x="2851" y="727"/>
                      </a:cubicBezTo>
                      <a:cubicBezTo>
                        <a:pt x="2895" y="582"/>
                        <a:pt x="2953" y="465"/>
                        <a:pt x="3026" y="335"/>
                      </a:cubicBezTo>
                      <a:cubicBezTo>
                        <a:pt x="3099" y="218"/>
                        <a:pt x="3171" y="116"/>
                        <a:pt x="3259" y="0"/>
                      </a:cubicBezTo>
                      <a:close/>
                    </a:path>
                  </a:pathLst>
                </a:custGeom>
                <a:solidFill>
                  <a:srgbClr val="7157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406;p22">
                  <a:extLst>
                    <a:ext uri="{FF2B5EF4-FFF2-40B4-BE49-F238E27FC236}">
                      <a16:creationId xmlns:a16="http://schemas.microsoft.com/office/drawing/2014/main" id="{A1ADDBBD-99E3-3713-71A7-54036FA64A7D}"/>
                    </a:ext>
                  </a:extLst>
                </p:cNvPr>
                <p:cNvSpPr/>
                <p:nvPr/>
              </p:nvSpPr>
              <p:spPr>
                <a:xfrm>
                  <a:off x="5837782" y="1813508"/>
                  <a:ext cx="206326" cy="350608"/>
                </a:xfrm>
                <a:custGeom>
                  <a:avLst/>
                  <a:gdLst/>
                  <a:ahLst/>
                  <a:cxnLst/>
                  <a:rect l="l" t="t" r="r" b="b"/>
                  <a:pathLst>
                    <a:path w="2953" h="5018" extrusionOk="0">
                      <a:moveTo>
                        <a:pt x="2618" y="0"/>
                      </a:moveTo>
                      <a:cubicBezTo>
                        <a:pt x="2531" y="175"/>
                        <a:pt x="2400" y="335"/>
                        <a:pt x="2269" y="495"/>
                      </a:cubicBezTo>
                      <a:cubicBezTo>
                        <a:pt x="2022" y="829"/>
                        <a:pt x="1614" y="1164"/>
                        <a:pt x="1236" y="1571"/>
                      </a:cubicBezTo>
                      <a:cubicBezTo>
                        <a:pt x="1033" y="1789"/>
                        <a:pt x="873" y="2051"/>
                        <a:pt x="742" y="2298"/>
                      </a:cubicBezTo>
                      <a:cubicBezTo>
                        <a:pt x="596" y="2589"/>
                        <a:pt x="495" y="2880"/>
                        <a:pt x="407" y="3200"/>
                      </a:cubicBezTo>
                      <a:cubicBezTo>
                        <a:pt x="218" y="3825"/>
                        <a:pt x="131" y="4451"/>
                        <a:pt x="0" y="4989"/>
                      </a:cubicBezTo>
                      <a:lnTo>
                        <a:pt x="0" y="5018"/>
                      </a:lnTo>
                      <a:lnTo>
                        <a:pt x="2953" y="218"/>
                      </a:lnTo>
                      <a:lnTo>
                        <a:pt x="2618" y="0"/>
                      </a:lnTo>
                      <a:close/>
                    </a:path>
                  </a:pathLst>
                </a:custGeom>
                <a:solidFill>
                  <a:srgbClr val="7157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407;p22">
                  <a:extLst>
                    <a:ext uri="{FF2B5EF4-FFF2-40B4-BE49-F238E27FC236}">
                      <a16:creationId xmlns:a16="http://schemas.microsoft.com/office/drawing/2014/main" id="{A2CBADBB-3DE4-607A-D44F-E43E4FF68D2F}"/>
                    </a:ext>
                  </a:extLst>
                </p:cNvPr>
                <p:cNvSpPr/>
                <p:nvPr/>
              </p:nvSpPr>
              <p:spPr>
                <a:xfrm>
                  <a:off x="4959804" y="1859203"/>
                  <a:ext cx="34586" cy="135268"/>
                </a:xfrm>
                <a:custGeom>
                  <a:avLst/>
                  <a:gdLst/>
                  <a:ahLst/>
                  <a:cxnLst/>
                  <a:rect l="l" t="t" r="r" b="b"/>
                  <a:pathLst>
                    <a:path w="495" h="1936" extrusionOk="0">
                      <a:moveTo>
                        <a:pt x="495" y="1"/>
                      </a:moveTo>
                      <a:lnTo>
                        <a:pt x="0" y="990"/>
                      </a:lnTo>
                      <a:cubicBezTo>
                        <a:pt x="0" y="1048"/>
                        <a:pt x="29" y="1121"/>
                        <a:pt x="29" y="1193"/>
                      </a:cubicBezTo>
                      <a:cubicBezTo>
                        <a:pt x="58" y="1528"/>
                        <a:pt x="131" y="1819"/>
                        <a:pt x="175" y="1935"/>
                      </a:cubicBezTo>
                      <a:lnTo>
                        <a:pt x="480" y="1193"/>
                      </a:lnTo>
                      <a:cubicBezTo>
                        <a:pt x="436" y="1019"/>
                        <a:pt x="422" y="815"/>
                        <a:pt x="422" y="612"/>
                      </a:cubicBezTo>
                      <a:cubicBezTo>
                        <a:pt x="422" y="408"/>
                        <a:pt x="436" y="190"/>
                        <a:pt x="495" y="1"/>
                      </a:cubicBezTo>
                      <a:close/>
                    </a:path>
                  </a:pathLst>
                </a:custGeom>
                <a:solidFill>
                  <a:srgbClr val="7157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408;p22">
                  <a:extLst>
                    <a:ext uri="{FF2B5EF4-FFF2-40B4-BE49-F238E27FC236}">
                      <a16:creationId xmlns:a16="http://schemas.microsoft.com/office/drawing/2014/main" id="{C3429C1E-48C7-AD5C-863E-76FC83897202}"/>
                    </a:ext>
                  </a:extLst>
                </p:cNvPr>
                <p:cNvSpPr/>
                <p:nvPr/>
              </p:nvSpPr>
              <p:spPr>
                <a:xfrm>
                  <a:off x="4348027" y="3089603"/>
                  <a:ext cx="565109" cy="1138392"/>
                </a:xfrm>
                <a:custGeom>
                  <a:avLst/>
                  <a:gdLst/>
                  <a:ahLst/>
                  <a:cxnLst/>
                  <a:rect l="l" t="t" r="r" b="b"/>
                  <a:pathLst>
                    <a:path w="8088" h="16293" extrusionOk="0">
                      <a:moveTo>
                        <a:pt x="7112" y="0"/>
                      </a:moveTo>
                      <a:cubicBezTo>
                        <a:pt x="6820" y="0"/>
                        <a:pt x="6540" y="36"/>
                        <a:pt x="6269" y="134"/>
                      </a:cubicBezTo>
                      <a:cubicBezTo>
                        <a:pt x="5862" y="251"/>
                        <a:pt x="5484" y="425"/>
                        <a:pt x="5135" y="643"/>
                      </a:cubicBezTo>
                      <a:cubicBezTo>
                        <a:pt x="4756" y="862"/>
                        <a:pt x="4407" y="1094"/>
                        <a:pt x="4087" y="1298"/>
                      </a:cubicBezTo>
                      <a:cubicBezTo>
                        <a:pt x="3797" y="1472"/>
                        <a:pt x="3491" y="1632"/>
                        <a:pt x="3186" y="1763"/>
                      </a:cubicBezTo>
                      <a:cubicBezTo>
                        <a:pt x="2953" y="1851"/>
                        <a:pt x="2735" y="1923"/>
                        <a:pt x="2531" y="1967"/>
                      </a:cubicBezTo>
                      <a:cubicBezTo>
                        <a:pt x="2459" y="1982"/>
                        <a:pt x="2400" y="1982"/>
                        <a:pt x="2357" y="1982"/>
                      </a:cubicBezTo>
                      <a:cubicBezTo>
                        <a:pt x="1455" y="4469"/>
                        <a:pt x="815" y="7043"/>
                        <a:pt x="408" y="9661"/>
                      </a:cubicBezTo>
                      <a:cubicBezTo>
                        <a:pt x="451" y="9443"/>
                        <a:pt x="510" y="9224"/>
                        <a:pt x="553" y="9006"/>
                      </a:cubicBezTo>
                      <a:cubicBezTo>
                        <a:pt x="757" y="8352"/>
                        <a:pt x="1062" y="7741"/>
                        <a:pt x="1470" y="7203"/>
                      </a:cubicBezTo>
                      <a:cubicBezTo>
                        <a:pt x="1702" y="6897"/>
                        <a:pt x="1993" y="6607"/>
                        <a:pt x="2299" y="6345"/>
                      </a:cubicBezTo>
                      <a:cubicBezTo>
                        <a:pt x="2619" y="6068"/>
                        <a:pt x="2982" y="5836"/>
                        <a:pt x="3317" y="5588"/>
                      </a:cubicBezTo>
                      <a:cubicBezTo>
                        <a:pt x="3666" y="5341"/>
                        <a:pt x="4000" y="5079"/>
                        <a:pt x="4306" y="4789"/>
                      </a:cubicBezTo>
                      <a:cubicBezTo>
                        <a:pt x="4582" y="4498"/>
                        <a:pt x="4815" y="4178"/>
                        <a:pt x="5033" y="3858"/>
                      </a:cubicBezTo>
                      <a:cubicBezTo>
                        <a:pt x="5251" y="3552"/>
                        <a:pt x="5426" y="3232"/>
                        <a:pt x="5629" y="2941"/>
                      </a:cubicBezTo>
                      <a:cubicBezTo>
                        <a:pt x="5818" y="2694"/>
                        <a:pt x="5993" y="2432"/>
                        <a:pt x="6211" y="2200"/>
                      </a:cubicBezTo>
                      <a:cubicBezTo>
                        <a:pt x="6516" y="1851"/>
                        <a:pt x="6880" y="1589"/>
                        <a:pt x="7302" y="1400"/>
                      </a:cubicBezTo>
                      <a:cubicBezTo>
                        <a:pt x="7418" y="1342"/>
                        <a:pt x="7534" y="1312"/>
                        <a:pt x="7665" y="1298"/>
                      </a:cubicBezTo>
                      <a:lnTo>
                        <a:pt x="7753" y="1269"/>
                      </a:lnTo>
                      <a:lnTo>
                        <a:pt x="7796" y="1269"/>
                      </a:lnTo>
                      <a:cubicBezTo>
                        <a:pt x="7782" y="1269"/>
                        <a:pt x="7782" y="1269"/>
                        <a:pt x="7753" y="1298"/>
                      </a:cubicBezTo>
                      <a:lnTo>
                        <a:pt x="7665" y="1312"/>
                      </a:lnTo>
                      <a:cubicBezTo>
                        <a:pt x="7534" y="1342"/>
                        <a:pt x="7433" y="1385"/>
                        <a:pt x="7316" y="1443"/>
                      </a:cubicBezTo>
                      <a:cubicBezTo>
                        <a:pt x="6909" y="1618"/>
                        <a:pt x="6545" y="1894"/>
                        <a:pt x="6255" y="2243"/>
                      </a:cubicBezTo>
                      <a:cubicBezTo>
                        <a:pt x="6051" y="2476"/>
                        <a:pt x="5847" y="2709"/>
                        <a:pt x="5687" y="2985"/>
                      </a:cubicBezTo>
                      <a:cubicBezTo>
                        <a:pt x="5498" y="3261"/>
                        <a:pt x="5309" y="3581"/>
                        <a:pt x="5106" y="3887"/>
                      </a:cubicBezTo>
                      <a:cubicBezTo>
                        <a:pt x="4887" y="4221"/>
                        <a:pt x="4655" y="4541"/>
                        <a:pt x="4378" y="4832"/>
                      </a:cubicBezTo>
                      <a:cubicBezTo>
                        <a:pt x="4073" y="5123"/>
                        <a:pt x="3738" y="5399"/>
                        <a:pt x="3389" y="5661"/>
                      </a:cubicBezTo>
                      <a:cubicBezTo>
                        <a:pt x="3026" y="5908"/>
                        <a:pt x="2691" y="6141"/>
                        <a:pt x="2371" y="6417"/>
                      </a:cubicBezTo>
                      <a:cubicBezTo>
                        <a:pt x="2066" y="6679"/>
                        <a:pt x="1790" y="6970"/>
                        <a:pt x="1557" y="7276"/>
                      </a:cubicBezTo>
                      <a:cubicBezTo>
                        <a:pt x="873" y="8163"/>
                        <a:pt x="466" y="9254"/>
                        <a:pt x="393" y="10359"/>
                      </a:cubicBezTo>
                      <a:cubicBezTo>
                        <a:pt x="393" y="10432"/>
                        <a:pt x="393" y="10504"/>
                        <a:pt x="379" y="10577"/>
                      </a:cubicBezTo>
                      <a:lnTo>
                        <a:pt x="379" y="10359"/>
                      </a:lnTo>
                      <a:cubicBezTo>
                        <a:pt x="379" y="10213"/>
                        <a:pt x="393" y="10053"/>
                        <a:pt x="408" y="9850"/>
                      </a:cubicBezTo>
                      <a:lnTo>
                        <a:pt x="408" y="9850"/>
                      </a:lnTo>
                      <a:cubicBezTo>
                        <a:pt x="117" y="11784"/>
                        <a:pt x="1" y="13733"/>
                        <a:pt x="1" y="15667"/>
                      </a:cubicBezTo>
                      <a:lnTo>
                        <a:pt x="1" y="16293"/>
                      </a:lnTo>
                      <a:lnTo>
                        <a:pt x="88" y="16293"/>
                      </a:lnTo>
                      <a:cubicBezTo>
                        <a:pt x="88" y="16278"/>
                        <a:pt x="88" y="16235"/>
                        <a:pt x="102" y="16206"/>
                      </a:cubicBezTo>
                      <a:cubicBezTo>
                        <a:pt x="117" y="16089"/>
                        <a:pt x="146" y="15944"/>
                        <a:pt x="175" y="15740"/>
                      </a:cubicBezTo>
                      <a:cubicBezTo>
                        <a:pt x="248" y="15362"/>
                        <a:pt x="335" y="14795"/>
                        <a:pt x="481" y="14111"/>
                      </a:cubicBezTo>
                      <a:cubicBezTo>
                        <a:pt x="655" y="13297"/>
                        <a:pt x="873" y="12497"/>
                        <a:pt x="1120" y="11711"/>
                      </a:cubicBezTo>
                      <a:cubicBezTo>
                        <a:pt x="1426" y="10752"/>
                        <a:pt x="1862" y="9821"/>
                        <a:pt x="2400" y="8948"/>
                      </a:cubicBezTo>
                      <a:cubicBezTo>
                        <a:pt x="2546" y="8715"/>
                        <a:pt x="2706" y="8512"/>
                        <a:pt x="2851" y="8294"/>
                      </a:cubicBezTo>
                      <a:cubicBezTo>
                        <a:pt x="2924" y="8177"/>
                        <a:pt x="3011" y="8090"/>
                        <a:pt x="3098" y="7988"/>
                      </a:cubicBezTo>
                      <a:lnTo>
                        <a:pt x="3229" y="7843"/>
                      </a:lnTo>
                      <a:cubicBezTo>
                        <a:pt x="3273" y="7785"/>
                        <a:pt x="3317" y="7741"/>
                        <a:pt x="3360" y="7697"/>
                      </a:cubicBezTo>
                      <a:cubicBezTo>
                        <a:pt x="3680" y="7334"/>
                        <a:pt x="4044" y="6999"/>
                        <a:pt x="4407" y="6679"/>
                      </a:cubicBezTo>
                      <a:cubicBezTo>
                        <a:pt x="5120" y="6054"/>
                        <a:pt x="5775" y="5530"/>
                        <a:pt x="6269" y="5021"/>
                      </a:cubicBezTo>
                      <a:cubicBezTo>
                        <a:pt x="6676" y="4643"/>
                        <a:pt x="7011" y="4207"/>
                        <a:pt x="7316" y="3727"/>
                      </a:cubicBezTo>
                      <a:cubicBezTo>
                        <a:pt x="7404" y="3625"/>
                        <a:pt x="7447" y="3523"/>
                        <a:pt x="7491" y="3450"/>
                      </a:cubicBezTo>
                      <a:cubicBezTo>
                        <a:pt x="7578" y="2345"/>
                        <a:pt x="7782" y="1254"/>
                        <a:pt x="8087" y="178"/>
                      </a:cubicBezTo>
                      <a:cubicBezTo>
                        <a:pt x="8043" y="164"/>
                        <a:pt x="8000" y="149"/>
                        <a:pt x="7942" y="105"/>
                      </a:cubicBezTo>
                      <a:cubicBezTo>
                        <a:pt x="7723" y="62"/>
                        <a:pt x="7505" y="18"/>
                        <a:pt x="7273" y="4"/>
                      </a:cubicBezTo>
                      <a:cubicBezTo>
                        <a:pt x="7219" y="1"/>
                        <a:pt x="7165" y="0"/>
                        <a:pt x="7112" y="0"/>
                      </a:cubicBezTo>
                      <a:close/>
                    </a:path>
                  </a:pathLst>
                </a:custGeom>
                <a:solidFill>
                  <a:srgbClr val="7157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409;p22">
                  <a:extLst>
                    <a:ext uri="{FF2B5EF4-FFF2-40B4-BE49-F238E27FC236}">
                      <a16:creationId xmlns:a16="http://schemas.microsoft.com/office/drawing/2014/main" id="{CB853DEB-638F-7D37-5606-538E19F0ACAF}"/>
                    </a:ext>
                  </a:extLst>
                </p:cNvPr>
                <p:cNvSpPr/>
                <p:nvPr/>
              </p:nvSpPr>
              <p:spPr>
                <a:xfrm>
                  <a:off x="4354106" y="3334705"/>
                  <a:ext cx="518366" cy="895314"/>
                </a:xfrm>
                <a:custGeom>
                  <a:avLst/>
                  <a:gdLst/>
                  <a:ahLst/>
                  <a:cxnLst/>
                  <a:rect l="l" t="t" r="r" b="b"/>
                  <a:pathLst>
                    <a:path w="7419" h="12814" extrusionOk="0">
                      <a:moveTo>
                        <a:pt x="7418" y="1"/>
                      </a:moveTo>
                      <a:cubicBezTo>
                        <a:pt x="7375" y="73"/>
                        <a:pt x="7331" y="161"/>
                        <a:pt x="7258" y="277"/>
                      </a:cubicBezTo>
                      <a:cubicBezTo>
                        <a:pt x="6924" y="728"/>
                        <a:pt x="6589" y="1164"/>
                        <a:pt x="6182" y="1542"/>
                      </a:cubicBezTo>
                      <a:cubicBezTo>
                        <a:pt x="5688" y="2051"/>
                        <a:pt x="5033" y="2589"/>
                        <a:pt x="4320" y="3200"/>
                      </a:cubicBezTo>
                      <a:cubicBezTo>
                        <a:pt x="3957" y="3535"/>
                        <a:pt x="3593" y="3855"/>
                        <a:pt x="3273" y="4218"/>
                      </a:cubicBezTo>
                      <a:cubicBezTo>
                        <a:pt x="3230" y="4277"/>
                        <a:pt x="3186" y="4306"/>
                        <a:pt x="3142" y="4364"/>
                      </a:cubicBezTo>
                      <a:lnTo>
                        <a:pt x="3011" y="4509"/>
                      </a:lnTo>
                      <a:cubicBezTo>
                        <a:pt x="2939" y="4626"/>
                        <a:pt x="2851" y="4713"/>
                        <a:pt x="2764" y="4815"/>
                      </a:cubicBezTo>
                      <a:cubicBezTo>
                        <a:pt x="2619" y="5033"/>
                        <a:pt x="2430" y="5236"/>
                        <a:pt x="2313" y="5469"/>
                      </a:cubicBezTo>
                      <a:cubicBezTo>
                        <a:pt x="1761" y="6327"/>
                        <a:pt x="1339" y="7258"/>
                        <a:pt x="1033" y="8233"/>
                      </a:cubicBezTo>
                      <a:cubicBezTo>
                        <a:pt x="786" y="9018"/>
                        <a:pt x="568" y="9818"/>
                        <a:pt x="394" y="10632"/>
                      </a:cubicBezTo>
                      <a:cubicBezTo>
                        <a:pt x="248" y="11330"/>
                        <a:pt x="161" y="11898"/>
                        <a:pt x="88" y="12276"/>
                      </a:cubicBezTo>
                      <a:cubicBezTo>
                        <a:pt x="59" y="12479"/>
                        <a:pt x="30" y="12625"/>
                        <a:pt x="15" y="12727"/>
                      </a:cubicBezTo>
                      <a:cubicBezTo>
                        <a:pt x="15" y="12733"/>
                        <a:pt x="15" y="12739"/>
                        <a:pt x="15" y="12744"/>
                      </a:cubicBezTo>
                      <a:lnTo>
                        <a:pt x="15" y="12744"/>
                      </a:lnTo>
                      <a:cubicBezTo>
                        <a:pt x="15" y="12743"/>
                        <a:pt x="15" y="12742"/>
                        <a:pt x="15" y="12741"/>
                      </a:cubicBezTo>
                      <a:cubicBezTo>
                        <a:pt x="30" y="12639"/>
                        <a:pt x="74" y="12494"/>
                        <a:pt x="103" y="12290"/>
                      </a:cubicBezTo>
                      <a:cubicBezTo>
                        <a:pt x="175" y="11912"/>
                        <a:pt x="292" y="11345"/>
                        <a:pt x="437" y="10661"/>
                      </a:cubicBezTo>
                      <a:cubicBezTo>
                        <a:pt x="612" y="9861"/>
                        <a:pt x="815" y="9062"/>
                        <a:pt x="1092" y="8262"/>
                      </a:cubicBezTo>
                      <a:cubicBezTo>
                        <a:pt x="1397" y="7287"/>
                        <a:pt x="1833" y="6371"/>
                        <a:pt x="2357" y="5513"/>
                      </a:cubicBezTo>
                      <a:cubicBezTo>
                        <a:pt x="2502" y="5280"/>
                        <a:pt x="2677" y="5077"/>
                        <a:pt x="2822" y="4858"/>
                      </a:cubicBezTo>
                      <a:cubicBezTo>
                        <a:pt x="2895" y="4742"/>
                        <a:pt x="2982" y="4655"/>
                        <a:pt x="3070" y="4553"/>
                      </a:cubicBezTo>
                      <a:lnTo>
                        <a:pt x="3201" y="4407"/>
                      </a:lnTo>
                      <a:cubicBezTo>
                        <a:pt x="3230" y="4349"/>
                        <a:pt x="3288" y="4306"/>
                        <a:pt x="3331" y="4262"/>
                      </a:cubicBezTo>
                      <a:cubicBezTo>
                        <a:pt x="3651" y="3898"/>
                        <a:pt x="4015" y="3564"/>
                        <a:pt x="4379" y="3244"/>
                      </a:cubicBezTo>
                      <a:cubicBezTo>
                        <a:pt x="5091" y="2619"/>
                        <a:pt x="5731" y="2095"/>
                        <a:pt x="6240" y="1586"/>
                      </a:cubicBezTo>
                      <a:cubicBezTo>
                        <a:pt x="6633" y="1179"/>
                        <a:pt x="6982" y="742"/>
                        <a:pt x="7273" y="277"/>
                      </a:cubicBezTo>
                      <a:cubicBezTo>
                        <a:pt x="7331" y="190"/>
                        <a:pt x="7375" y="117"/>
                        <a:pt x="7418" y="44"/>
                      </a:cubicBezTo>
                      <a:lnTo>
                        <a:pt x="7418" y="1"/>
                      </a:lnTo>
                      <a:close/>
                      <a:moveTo>
                        <a:pt x="15" y="12744"/>
                      </a:moveTo>
                      <a:cubicBezTo>
                        <a:pt x="14" y="12772"/>
                        <a:pt x="1" y="12800"/>
                        <a:pt x="1" y="12814"/>
                      </a:cubicBezTo>
                      <a:cubicBezTo>
                        <a:pt x="13" y="12789"/>
                        <a:pt x="15" y="12775"/>
                        <a:pt x="15" y="12744"/>
                      </a:cubicBezTo>
                      <a:close/>
                    </a:path>
                  </a:pathLst>
                </a:custGeom>
                <a:solidFill>
                  <a:srgbClr val="F7F5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410;p22">
                  <a:extLst>
                    <a:ext uri="{FF2B5EF4-FFF2-40B4-BE49-F238E27FC236}">
                      <a16:creationId xmlns:a16="http://schemas.microsoft.com/office/drawing/2014/main" id="{525330FF-C6B8-69F7-A632-6A453E967900}"/>
                    </a:ext>
                  </a:extLst>
                </p:cNvPr>
                <p:cNvSpPr/>
                <p:nvPr/>
              </p:nvSpPr>
              <p:spPr>
                <a:xfrm>
                  <a:off x="4370385" y="3178198"/>
                  <a:ext cx="520392" cy="650490"/>
                </a:xfrm>
                <a:custGeom>
                  <a:avLst/>
                  <a:gdLst/>
                  <a:ahLst/>
                  <a:cxnLst/>
                  <a:rect l="l" t="t" r="r" b="b"/>
                  <a:pathLst>
                    <a:path w="7448" h="9310" extrusionOk="0">
                      <a:moveTo>
                        <a:pt x="7403" y="1"/>
                      </a:moveTo>
                      <a:lnTo>
                        <a:pt x="7316" y="15"/>
                      </a:lnTo>
                      <a:cubicBezTo>
                        <a:pt x="7185" y="44"/>
                        <a:pt x="7084" y="74"/>
                        <a:pt x="6953" y="132"/>
                      </a:cubicBezTo>
                      <a:cubicBezTo>
                        <a:pt x="6531" y="306"/>
                        <a:pt x="6153" y="583"/>
                        <a:pt x="5862" y="932"/>
                      </a:cubicBezTo>
                      <a:cubicBezTo>
                        <a:pt x="5644" y="1164"/>
                        <a:pt x="5455" y="1397"/>
                        <a:pt x="5280" y="1673"/>
                      </a:cubicBezTo>
                      <a:cubicBezTo>
                        <a:pt x="5091" y="1950"/>
                        <a:pt x="4902" y="2255"/>
                        <a:pt x="4684" y="2590"/>
                      </a:cubicBezTo>
                      <a:cubicBezTo>
                        <a:pt x="4466" y="2910"/>
                        <a:pt x="4218" y="3215"/>
                        <a:pt x="3957" y="3506"/>
                      </a:cubicBezTo>
                      <a:cubicBezTo>
                        <a:pt x="3637" y="3797"/>
                        <a:pt x="3317" y="4073"/>
                        <a:pt x="2968" y="4306"/>
                      </a:cubicBezTo>
                      <a:cubicBezTo>
                        <a:pt x="2604" y="4568"/>
                        <a:pt x="2255" y="4800"/>
                        <a:pt x="1949" y="5077"/>
                      </a:cubicBezTo>
                      <a:cubicBezTo>
                        <a:pt x="1644" y="5324"/>
                        <a:pt x="1368" y="5615"/>
                        <a:pt x="1120" y="5935"/>
                      </a:cubicBezTo>
                      <a:cubicBezTo>
                        <a:pt x="699" y="6473"/>
                        <a:pt x="393" y="7069"/>
                        <a:pt x="204" y="7724"/>
                      </a:cubicBezTo>
                      <a:cubicBezTo>
                        <a:pt x="146" y="7942"/>
                        <a:pt x="102" y="8160"/>
                        <a:pt x="59" y="8378"/>
                      </a:cubicBezTo>
                      <a:cubicBezTo>
                        <a:pt x="44" y="8436"/>
                        <a:pt x="44" y="8509"/>
                        <a:pt x="44" y="8567"/>
                      </a:cubicBezTo>
                      <a:cubicBezTo>
                        <a:pt x="30" y="8771"/>
                        <a:pt x="1" y="8931"/>
                        <a:pt x="1" y="9076"/>
                      </a:cubicBezTo>
                      <a:cubicBezTo>
                        <a:pt x="30" y="9193"/>
                        <a:pt x="30" y="9265"/>
                        <a:pt x="30" y="9309"/>
                      </a:cubicBezTo>
                      <a:cubicBezTo>
                        <a:pt x="30" y="9265"/>
                        <a:pt x="30" y="9193"/>
                        <a:pt x="44" y="9091"/>
                      </a:cubicBezTo>
                      <a:cubicBezTo>
                        <a:pt x="117" y="7971"/>
                        <a:pt x="510" y="6895"/>
                        <a:pt x="1208" y="6008"/>
                      </a:cubicBezTo>
                      <a:cubicBezTo>
                        <a:pt x="1440" y="5688"/>
                        <a:pt x="1717" y="5411"/>
                        <a:pt x="2022" y="5149"/>
                      </a:cubicBezTo>
                      <a:cubicBezTo>
                        <a:pt x="2328" y="4873"/>
                        <a:pt x="2691" y="4640"/>
                        <a:pt x="3040" y="4379"/>
                      </a:cubicBezTo>
                      <a:cubicBezTo>
                        <a:pt x="3389" y="4146"/>
                        <a:pt x="3724" y="3870"/>
                        <a:pt x="4029" y="3564"/>
                      </a:cubicBezTo>
                      <a:cubicBezTo>
                        <a:pt x="4291" y="3273"/>
                        <a:pt x="4553" y="2968"/>
                        <a:pt x="4756" y="2619"/>
                      </a:cubicBezTo>
                      <a:cubicBezTo>
                        <a:pt x="4975" y="2313"/>
                        <a:pt x="5149" y="2008"/>
                        <a:pt x="5338" y="1717"/>
                      </a:cubicBezTo>
                      <a:cubicBezTo>
                        <a:pt x="5498" y="1455"/>
                        <a:pt x="5702" y="1208"/>
                        <a:pt x="5891" y="961"/>
                      </a:cubicBezTo>
                      <a:cubicBezTo>
                        <a:pt x="6182" y="626"/>
                        <a:pt x="6545" y="350"/>
                        <a:pt x="6967" y="161"/>
                      </a:cubicBezTo>
                      <a:cubicBezTo>
                        <a:pt x="7084" y="117"/>
                        <a:pt x="7200" y="74"/>
                        <a:pt x="7316" y="44"/>
                      </a:cubicBezTo>
                      <a:lnTo>
                        <a:pt x="7403" y="15"/>
                      </a:lnTo>
                      <a:cubicBezTo>
                        <a:pt x="7418" y="15"/>
                        <a:pt x="7418" y="15"/>
                        <a:pt x="7447" y="1"/>
                      </a:cubicBezTo>
                      <a:close/>
                    </a:path>
                  </a:pathLst>
                </a:custGeom>
                <a:solidFill>
                  <a:srgbClr val="F7F5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411;p22">
                  <a:extLst>
                    <a:ext uri="{FF2B5EF4-FFF2-40B4-BE49-F238E27FC236}">
                      <a16:creationId xmlns:a16="http://schemas.microsoft.com/office/drawing/2014/main" id="{DDBFA7BF-46CF-879D-05B0-BC52B6CF4CF4}"/>
                    </a:ext>
                  </a:extLst>
                </p:cNvPr>
                <p:cNvSpPr/>
                <p:nvPr/>
              </p:nvSpPr>
              <p:spPr>
                <a:xfrm>
                  <a:off x="4499434" y="3589798"/>
                  <a:ext cx="175863" cy="322939"/>
                </a:xfrm>
                <a:custGeom>
                  <a:avLst/>
                  <a:gdLst/>
                  <a:ahLst/>
                  <a:cxnLst/>
                  <a:rect l="l" t="t" r="r" b="b"/>
                  <a:pathLst>
                    <a:path w="2517" h="4622" extrusionOk="0">
                      <a:moveTo>
                        <a:pt x="2342" y="0"/>
                      </a:moveTo>
                      <a:cubicBezTo>
                        <a:pt x="2284" y="0"/>
                        <a:pt x="2211" y="29"/>
                        <a:pt x="2168" y="58"/>
                      </a:cubicBezTo>
                      <a:cubicBezTo>
                        <a:pt x="2139" y="102"/>
                        <a:pt x="2080" y="131"/>
                        <a:pt x="2051" y="189"/>
                      </a:cubicBezTo>
                      <a:cubicBezTo>
                        <a:pt x="1979" y="262"/>
                        <a:pt x="1920" y="349"/>
                        <a:pt x="1862" y="422"/>
                      </a:cubicBezTo>
                      <a:cubicBezTo>
                        <a:pt x="1760" y="567"/>
                        <a:pt x="1659" y="698"/>
                        <a:pt x="1571" y="786"/>
                      </a:cubicBezTo>
                      <a:cubicBezTo>
                        <a:pt x="1499" y="902"/>
                        <a:pt x="1441" y="975"/>
                        <a:pt x="1397" y="1018"/>
                      </a:cubicBezTo>
                      <a:cubicBezTo>
                        <a:pt x="1382" y="1047"/>
                        <a:pt x="1353" y="1076"/>
                        <a:pt x="1339" y="1120"/>
                      </a:cubicBezTo>
                      <a:lnTo>
                        <a:pt x="1411" y="1047"/>
                      </a:lnTo>
                      <a:cubicBezTo>
                        <a:pt x="1470" y="989"/>
                        <a:pt x="1513" y="916"/>
                        <a:pt x="1601" y="800"/>
                      </a:cubicBezTo>
                      <a:lnTo>
                        <a:pt x="1877" y="437"/>
                      </a:lnTo>
                      <a:cubicBezTo>
                        <a:pt x="1935" y="364"/>
                        <a:pt x="2008" y="291"/>
                        <a:pt x="2066" y="204"/>
                      </a:cubicBezTo>
                      <a:cubicBezTo>
                        <a:pt x="2124" y="117"/>
                        <a:pt x="2211" y="58"/>
                        <a:pt x="2328" y="58"/>
                      </a:cubicBezTo>
                      <a:cubicBezTo>
                        <a:pt x="2371" y="58"/>
                        <a:pt x="2430" y="102"/>
                        <a:pt x="2444" y="131"/>
                      </a:cubicBezTo>
                      <a:cubicBezTo>
                        <a:pt x="2488" y="189"/>
                        <a:pt x="2488" y="247"/>
                        <a:pt x="2488" y="291"/>
                      </a:cubicBezTo>
                      <a:cubicBezTo>
                        <a:pt x="2488" y="422"/>
                        <a:pt x="2473" y="553"/>
                        <a:pt x="2415" y="684"/>
                      </a:cubicBezTo>
                      <a:cubicBezTo>
                        <a:pt x="2342" y="931"/>
                        <a:pt x="2240" y="1207"/>
                        <a:pt x="2139" y="1498"/>
                      </a:cubicBezTo>
                      <a:cubicBezTo>
                        <a:pt x="1906" y="2109"/>
                        <a:pt x="1615" y="2691"/>
                        <a:pt x="1251" y="3258"/>
                      </a:cubicBezTo>
                      <a:cubicBezTo>
                        <a:pt x="1062" y="3549"/>
                        <a:pt x="873" y="3825"/>
                        <a:pt x="655" y="4102"/>
                      </a:cubicBezTo>
                      <a:cubicBezTo>
                        <a:pt x="597" y="4174"/>
                        <a:pt x="539" y="4218"/>
                        <a:pt x="510" y="4291"/>
                      </a:cubicBezTo>
                      <a:cubicBezTo>
                        <a:pt x="452" y="4349"/>
                        <a:pt x="393" y="4422"/>
                        <a:pt x="335" y="4480"/>
                      </a:cubicBezTo>
                      <a:cubicBezTo>
                        <a:pt x="302" y="4524"/>
                        <a:pt x="243" y="4543"/>
                        <a:pt x="198" y="4543"/>
                      </a:cubicBezTo>
                      <a:cubicBezTo>
                        <a:pt x="184" y="4543"/>
                        <a:pt x="171" y="4541"/>
                        <a:pt x="161" y="4538"/>
                      </a:cubicBezTo>
                      <a:cubicBezTo>
                        <a:pt x="102" y="4494"/>
                        <a:pt x="59" y="4436"/>
                        <a:pt x="59" y="4363"/>
                      </a:cubicBezTo>
                      <a:cubicBezTo>
                        <a:pt x="59" y="4291"/>
                        <a:pt x="88" y="4218"/>
                        <a:pt x="102" y="4145"/>
                      </a:cubicBezTo>
                      <a:lnTo>
                        <a:pt x="161" y="3927"/>
                      </a:lnTo>
                      <a:cubicBezTo>
                        <a:pt x="190" y="3782"/>
                        <a:pt x="233" y="3665"/>
                        <a:pt x="292" y="3534"/>
                      </a:cubicBezTo>
                      <a:cubicBezTo>
                        <a:pt x="364" y="3302"/>
                        <a:pt x="452" y="3054"/>
                        <a:pt x="553" y="2836"/>
                      </a:cubicBezTo>
                      <a:cubicBezTo>
                        <a:pt x="699" y="2516"/>
                        <a:pt x="888" y="2182"/>
                        <a:pt x="1106" y="1891"/>
                      </a:cubicBezTo>
                      <a:cubicBezTo>
                        <a:pt x="1179" y="1789"/>
                        <a:pt x="1237" y="1716"/>
                        <a:pt x="1266" y="1658"/>
                      </a:cubicBezTo>
                      <a:cubicBezTo>
                        <a:pt x="1281" y="1629"/>
                        <a:pt x="1310" y="1600"/>
                        <a:pt x="1324" y="1571"/>
                      </a:cubicBezTo>
                      <a:lnTo>
                        <a:pt x="1324" y="1571"/>
                      </a:lnTo>
                      <a:lnTo>
                        <a:pt x="1251" y="1644"/>
                      </a:lnTo>
                      <a:cubicBezTo>
                        <a:pt x="1208" y="1702"/>
                        <a:pt x="1135" y="1775"/>
                        <a:pt x="1062" y="1876"/>
                      </a:cubicBezTo>
                      <a:cubicBezTo>
                        <a:pt x="844" y="2167"/>
                        <a:pt x="670" y="2502"/>
                        <a:pt x="510" y="2822"/>
                      </a:cubicBezTo>
                      <a:cubicBezTo>
                        <a:pt x="393" y="3054"/>
                        <a:pt x="306" y="3273"/>
                        <a:pt x="219" y="3534"/>
                      </a:cubicBezTo>
                      <a:cubicBezTo>
                        <a:pt x="175" y="3665"/>
                        <a:pt x="117" y="3811"/>
                        <a:pt x="88" y="3927"/>
                      </a:cubicBezTo>
                      <a:lnTo>
                        <a:pt x="30" y="4145"/>
                      </a:lnTo>
                      <a:cubicBezTo>
                        <a:pt x="15" y="4218"/>
                        <a:pt x="1" y="4291"/>
                        <a:pt x="1" y="4392"/>
                      </a:cubicBezTo>
                      <a:cubicBezTo>
                        <a:pt x="1" y="4422"/>
                        <a:pt x="15" y="4465"/>
                        <a:pt x="30" y="4509"/>
                      </a:cubicBezTo>
                      <a:cubicBezTo>
                        <a:pt x="44" y="4552"/>
                        <a:pt x="88" y="4582"/>
                        <a:pt x="117" y="4611"/>
                      </a:cubicBezTo>
                      <a:cubicBezTo>
                        <a:pt x="139" y="4618"/>
                        <a:pt x="164" y="4622"/>
                        <a:pt x="188" y="4622"/>
                      </a:cubicBezTo>
                      <a:cubicBezTo>
                        <a:pt x="212" y="4622"/>
                        <a:pt x="233" y="4618"/>
                        <a:pt x="248" y="4611"/>
                      </a:cubicBezTo>
                      <a:cubicBezTo>
                        <a:pt x="292" y="4582"/>
                        <a:pt x="321" y="4567"/>
                        <a:pt x="364" y="4538"/>
                      </a:cubicBezTo>
                      <a:cubicBezTo>
                        <a:pt x="408" y="4480"/>
                        <a:pt x="481" y="4422"/>
                        <a:pt x="524" y="4349"/>
                      </a:cubicBezTo>
                      <a:cubicBezTo>
                        <a:pt x="582" y="4291"/>
                        <a:pt x="626" y="4218"/>
                        <a:pt x="684" y="4145"/>
                      </a:cubicBezTo>
                      <a:cubicBezTo>
                        <a:pt x="902" y="3883"/>
                        <a:pt x="1106" y="3607"/>
                        <a:pt x="1281" y="3316"/>
                      </a:cubicBezTo>
                      <a:cubicBezTo>
                        <a:pt x="1644" y="2749"/>
                        <a:pt x="1935" y="2153"/>
                        <a:pt x="2182" y="1527"/>
                      </a:cubicBezTo>
                      <a:cubicBezTo>
                        <a:pt x="2284" y="1236"/>
                        <a:pt x="2371" y="975"/>
                        <a:pt x="2444" y="698"/>
                      </a:cubicBezTo>
                      <a:cubicBezTo>
                        <a:pt x="2488" y="567"/>
                        <a:pt x="2517" y="437"/>
                        <a:pt x="2517" y="291"/>
                      </a:cubicBezTo>
                      <a:cubicBezTo>
                        <a:pt x="2517" y="218"/>
                        <a:pt x="2502" y="175"/>
                        <a:pt x="2473" y="117"/>
                      </a:cubicBezTo>
                      <a:cubicBezTo>
                        <a:pt x="2488" y="44"/>
                        <a:pt x="2415" y="0"/>
                        <a:pt x="2342" y="0"/>
                      </a:cubicBezTo>
                      <a:close/>
                    </a:path>
                  </a:pathLst>
                </a:custGeom>
                <a:solidFill>
                  <a:srgbClr val="F7F5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412;p22">
                  <a:extLst>
                    <a:ext uri="{FF2B5EF4-FFF2-40B4-BE49-F238E27FC236}">
                      <a16:creationId xmlns:a16="http://schemas.microsoft.com/office/drawing/2014/main" id="{29AC2956-E8FA-AD71-43C5-C550FE3112B9}"/>
                    </a:ext>
                  </a:extLst>
                </p:cNvPr>
                <p:cNvSpPr/>
                <p:nvPr/>
              </p:nvSpPr>
              <p:spPr>
                <a:xfrm>
                  <a:off x="4454718" y="3411911"/>
                  <a:ext cx="413700" cy="810003"/>
                </a:xfrm>
                <a:custGeom>
                  <a:avLst/>
                  <a:gdLst/>
                  <a:ahLst/>
                  <a:cxnLst/>
                  <a:rect l="l" t="t" r="r" b="b"/>
                  <a:pathLst>
                    <a:path w="5921" h="11593" extrusionOk="0">
                      <a:moveTo>
                        <a:pt x="5920" y="1"/>
                      </a:moveTo>
                      <a:cubicBezTo>
                        <a:pt x="5847" y="59"/>
                        <a:pt x="5775" y="132"/>
                        <a:pt x="5687" y="219"/>
                      </a:cubicBezTo>
                      <a:cubicBezTo>
                        <a:pt x="5324" y="583"/>
                        <a:pt x="5033" y="975"/>
                        <a:pt x="4786" y="1368"/>
                      </a:cubicBezTo>
                      <a:cubicBezTo>
                        <a:pt x="4393" y="1994"/>
                        <a:pt x="4131" y="2663"/>
                        <a:pt x="3971" y="3375"/>
                      </a:cubicBezTo>
                      <a:cubicBezTo>
                        <a:pt x="3811" y="4175"/>
                        <a:pt x="3797" y="5062"/>
                        <a:pt x="3593" y="5964"/>
                      </a:cubicBezTo>
                      <a:cubicBezTo>
                        <a:pt x="3506" y="6400"/>
                        <a:pt x="3360" y="6837"/>
                        <a:pt x="3186" y="7258"/>
                      </a:cubicBezTo>
                      <a:cubicBezTo>
                        <a:pt x="3011" y="7637"/>
                        <a:pt x="2822" y="8029"/>
                        <a:pt x="2575" y="8393"/>
                      </a:cubicBezTo>
                      <a:cubicBezTo>
                        <a:pt x="2197" y="8989"/>
                        <a:pt x="1775" y="9571"/>
                        <a:pt x="1310" y="10109"/>
                      </a:cubicBezTo>
                      <a:cubicBezTo>
                        <a:pt x="902" y="10589"/>
                        <a:pt x="582" y="10953"/>
                        <a:pt x="350" y="11200"/>
                      </a:cubicBezTo>
                      <a:lnTo>
                        <a:pt x="88" y="11491"/>
                      </a:lnTo>
                      <a:lnTo>
                        <a:pt x="364" y="11200"/>
                      </a:lnTo>
                      <a:cubicBezTo>
                        <a:pt x="597" y="10953"/>
                        <a:pt x="946" y="10589"/>
                        <a:pt x="1339" y="10138"/>
                      </a:cubicBezTo>
                      <a:cubicBezTo>
                        <a:pt x="1819" y="9585"/>
                        <a:pt x="2255" y="9018"/>
                        <a:pt x="2633" y="8407"/>
                      </a:cubicBezTo>
                      <a:cubicBezTo>
                        <a:pt x="2851" y="8044"/>
                        <a:pt x="3055" y="7666"/>
                        <a:pt x="3229" y="7273"/>
                      </a:cubicBezTo>
                      <a:cubicBezTo>
                        <a:pt x="3419" y="6866"/>
                        <a:pt x="3564" y="6429"/>
                        <a:pt x="3651" y="5964"/>
                      </a:cubicBezTo>
                      <a:cubicBezTo>
                        <a:pt x="3739" y="5513"/>
                        <a:pt x="3797" y="5062"/>
                        <a:pt x="3855" y="4626"/>
                      </a:cubicBezTo>
                      <a:cubicBezTo>
                        <a:pt x="3899" y="4190"/>
                        <a:pt x="3942" y="3768"/>
                        <a:pt x="4029" y="3375"/>
                      </a:cubicBezTo>
                      <a:cubicBezTo>
                        <a:pt x="4175" y="2677"/>
                        <a:pt x="4451" y="2008"/>
                        <a:pt x="4815" y="1383"/>
                      </a:cubicBezTo>
                      <a:cubicBezTo>
                        <a:pt x="5062" y="975"/>
                        <a:pt x="5353" y="583"/>
                        <a:pt x="5702" y="248"/>
                      </a:cubicBezTo>
                      <a:lnTo>
                        <a:pt x="5920" y="30"/>
                      </a:lnTo>
                      <a:lnTo>
                        <a:pt x="5920" y="1"/>
                      </a:lnTo>
                      <a:close/>
                      <a:moveTo>
                        <a:pt x="15" y="11563"/>
                      </a:moveTo>
                      <a:lnTo>
                        <a:pt x="1" y="11593"/>
                      </a:lnTo>
                      <a:cubicBezTo>
                        <a:pt x="1" y="11593"/>
                        <a:pt x="15" y="11593"/>
                        <a:pt x="15" y="11563"/>
                      </a:cubicBezTo>
                      <a:close/>
                    </a:path>
                  </a:pathLst>
                </a:custGeom>
                <a:solidFill>
                  <a:srgbClr val="F7F5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413;p22">
                  <a:extLst>
                    <a:ext uri="{FF2B5EF4-FFF2-40B4-BE49-F238E27FC236}">
                      <a16:creationId xmlns:a16="http://schemas.microsoft.com/office/drawing/2014/main" id="{85DC1B77-4B66-07B4-73B1-6C7AA93C7119}"/>
                    </a:ext>
                  </a:extLst>
                </p:cNvPr>
                <p:cNvSpPr/>
                <p:nvPr/>
              </p:nvSpPr>
              <p:spPr>
                <a:xfrm>
                  <a:off x="4612273" y="3552209"/>
                  <a:ext cx="258170" cy="672778"/>
                </a:xfrm>
                <a:custGeom>
                  <a:avLst/>
                  <a:gdLst/>
                  <a:ahLst/>
                  <a:cxnLst/>
                  <a:rect l="l" t="t" r="r" b="b"/>
                  <a:pathLst>
                    <a:path w="3695" h="9629" extrusionOk="0">
                      <a:moveTo>
                        <a:pt x="3694" y="0"/>
                      </a:moveTo>
                      <a:cubicBezTo>
                        <a:pt x="3622" y="247"/>
                        <a:pt x="3505" y="640"/>
                        <a:pt x="3374" y="1105"/>
                      </a:cubicBezTo>
                      <a:cubicBezTo>
                        <a:pt x="3142" y="2065"/>
                        <a:pt x="2792" y="3403"/>
                        <a:pt x="2429" y="4872"/>
                      </a:cubicBezTo>
                      <a:cubicBezTo>
                        <a:pt x="2269" y="5556"/>
                        <a:pt x="2022" y="6239"/>
                        <a:pt x="1687" y="6850"/>
                      </a:cubicBezTo>
                      <a:cubicBezTo>
                        <a:pt x="1542" y="7127"/>
                        <a:pt x="1367" y="7374"/>
                        <a:pt x="1164" y="7621"/>
                      </a:cubicBezTo>
                      <a:cubicBezTo>
                        <a:pt x="974" y="7839"/>
                        <a:pt x="756" y="8014"/>
                        <a:pt x="596" y="8203"/>
                      </a:cubicBezTo>
                      <a:cubicBezTo>
                        <a:pt x="436" y="8363"/>
                        <a:pt x="291" y="8523"/>
                        <a:pt x="175" y="8726"/>
                      </a:cubicBezTo>
                      <a:cubicBezTo>
                        <a:pt x="87" y="8872"/>
                        <a:pt x="29" y="9032"/>
                        <a:pt x="15" y="9192"/>
                      </a:cubicBezTo>
                      <a:cubicBezTo>
                        <a:pt x="0" y="9308"/>
                        <a:pt x="15" y="9410"/>
                        <a:pt x="29" y="9526"/>
                      </a:cubicBezTo>
                      <a:cubicBezTo>
                        <a:pt x="29" y="9555"/>
                        <a:pt x="44" y="9599"/>
                        <a:pt x="73" y="9628"/>
                      </a:cubicBezTo>
                      <a:cubicBezTo>
                        <a:pt x="29" y="9483"/>
                        <a:pt x="15" y="9366"/>
                        <a:pt x="29" y="9221"/>
                      </a:cubicBezTo>
                      <a:cubicBezTo>
                        <a:pt x="44" y="9046"/>
                        <a:pt x="131" y="8886"/>
                        <a:pt x="204" y="8741"/>
                      </a:cubicBezTo>
                      <a:cubicBezTo>
                        <a:pt x="305" y="8566"/>
                        <a:pt x="451" y="8377"/>
                        <a:pt x="611" y="8232"/>
                      </a:cubicBezTo>
                      <a:cubicBezTo>
                        <a:pt x="800" y="8057"/>
                        <a:pt x="989" y="7883"/>
                        <a:pt x="1193" y="7665"/>
                      </a:cubicBezTo>
                      <a:cubicBezTo>
                        <a:pt x="1396" y="7432"/>
                        <a:pt x="1585" y="7185"/>
                        <a:pt x="1745" y="6908"/>
                      </a:cubicBezTo>
                      <a:cubicBezTo>
                        <a:pt x="2094" y="6269"/>
                        <a:pt x="2342" y="5600"/>
                        <a:pt x="2502" y="4901"/>
                      </a:cubicBezTo>
                      <a:cubicBezTo>
                        <a:pt x="2894" y="3432"/>
                        <a:pt x="3200" y="2109"/>
                        <a:pt x="3432" y="1149"/>
                      </a:cubicBezTo>
                      <a:cubicBezTo>
                        <a:pt x="3534" y="713"/>
                        <a:pt x="3636" y="349"/>
                        <a:pt x="3694" y="73"/>
                      </a:cubicBezTo>
                      <a:lnTo>
                        <a:pt x="3694" y="0"/>
                      </a:lnTo>
                      <a:close/>
                    </a:path>
                  </a:pathLst>
                </a:custGeom>
                <a:solidFill>
                  <a:srgbClr val="F7F5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414;p22">
                  <a:extLst>
                    <a:ext uri="{FF2B5EF4-FFF2-40B4-BE49-F238E27FC236}">
                      <a16:creationId xmlns:a16="http://schemas.microsoft.com/office/drawing/2014/main" id="{67298DF7-C03C-0726-7EE6-7D2452C2FE1C}"/>
                    </a:ext>
                  </a:extLst>
                </p:cNvPr>
                <p:cNvSpPr/>
                <p:nvPr/>
              </p:nvSpPr>
              <p:spPr>
                <a:xfrm>
                  <a:off x="4669147" y="3835669"/>
                  <a:ext cx="270397" cy="374084"/>
                </a:xfrm>
                <a:custGeom>
                  <a:avLst/>
                  <a:gdLst/>
                  <a:ahLst/>
                  <a:cxnLst/>
                  <a:rect l="l" t="t" r="r" b="b"/>
                  <a:pathLst>
                    <a:path w="3870" h="5354" extrusionOk="0">
                      <a:moveTo>
                        <a:pt x="3869" y="1"/>
                      </a:moveTo>
                      <a:lnTo>
                        <a:pt x="3826" y="263"/>
                      </a:lnTo>
                      <a:cubicBezTo>
                        <a:pt x="3637" y="1310"/>
                        <a:pt x="3113" y="2255"/>
                        <a:pt x="2342" y="2953"/>
                      </a:cubicBezTo>
                      <a:cubicBezTo>
                        <a:pt x="1978" y="3273"/>
                        <a:pt x="1615" y="3520"/>
                        <a:pt x="1295" y="3753"/>
                      </a:cubicBezTo>
                      <a:cubicBezTo>
                        <a:pt x="1004" y="3971"/>
                        <a:pt x="728" y="4219"/>
                        <a:pt x="495" y="4480"/>
                      </a:cubicBezTo>
                      <a:cubicBezTo>
                        <a:pt x="335" y="4669"/>
                        <a:pt x="204" y="4873"/>
                        <a:pt x="117" y="5106"/>
                      </a:cubicBezTo>
                      <a:cubicBezTo>
                        <a:pt x="219" y="4888"/>
                        <a:pt x="350" y="4684"/>
                        <a:pt x="510" y="4509"/>
                      </a:cubicBezTo>
                      <a:cubicBezTo>
                        <a:pt x="742" y="4233"/>
                        <a:pt x="1019" y="4000"/>
                        <a:pt x="1309" y="3797"/>
                      </a:cubicBezTo>
                      <a:cubicBezTo>
                        <a:pt x="1644" y="3564"/>
                        <a:pt x="2022" y="3302"/>
                        <a:pt x="2386" y="2997"/>
                      </a:cubicBezTo>
                      <a:cubicBezTo>
                        <a:pt x="2982" y="2444"/>
                        <a:pt x="3433" y="1761"/>
                        <a:pt x="3695" y="975"/>
                      </a:cubicBezTo>
                      <a:cubicBezTo>
                        <a:pt x="3767" y="743"/>
                        <a:pt x="3826" y="510"/>
                        <a:pt x="3855" y="263"/>
                      </a:cubicBezTo>
                      <a:cubicBezTo>
                        <a:pt x="3869" y="175"/>
                        <a:pt x="3869" y="117"/>
                        <a:pt x="3869" y="74"/>
                      </a:cubicBezTo>
                      <a:lnTo>
                        <a:pt x="3869" y="1"/>
                      </a:lnTo>
                      <a:close/>
                      <a:moveTo>
                        <a:pt x="117" y="5106"/>
                      </a:moveTo>
                      <a:lnTo>
                        <a:pt x="117" y="5106"/>
                      </a:lnTo>
                      <a:cubicBezTo>
                        <a:pt x="73" y="5164"/>
                        <a:pt x="44" y="5208"/>
                        <a:pt x="15" y="5280"/>
                      </a:cubicBezTo>
                      <a:cubicBezTo>
                        <a:pt x="15" y="5309"/>
                        <a:pt x="1" y="5324"/>
                        <a:pt x="1" y="5353"/>
                      </a:cubicBezTo>
                      <a:cubicBezTo>
                        <a:pt x="15" y="5353"/>
                        <a:pt x="44" y="5266"/>
                        <a:pt x="117" y="5106"/>
                      </a:cubicBezTo>
                      <a:close/>
                    </a:path>
                  </a:pathLst>
                </a:custGeom>
                <a:solidFill>
                  <a:srgbClr val="F7F5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415;p22">
                  <a:extLst>
                    <a:ext uri="{FF2B5EF4-FFF2-40B4-BE49-F238E27FC236}">
                      <a16:creationId xmlns:a16="http://schemas.microsoft.com/office/drawing/2014/main" id="{E69D6B2C-CEA2-5333-5364-05AC5F5076F4}"/>
                    </a:ext>
                  </a:extLst>
                </p:cNvPr>
                <p:cNvSpPr/>
                <p:nvPr/>
              </p:nvSpPr>
              <p:spPr>
                <a:xfrm>
                  <a:off x="4514666" y="3086599"/>
                  <a:ext cx="398469" cy="144561"/>
                </a:xfrm>
                <a:custGeom>
                  <a:avLst/>
                  <a:gdLst/>
                  <a:ahLst/>
                  <a:cxnLst/>
                  <a:rect l="l" t="t" r="r" b="b"/>
                  <a:pathLst>
                    <a:path w="5703" h="2069" extrusionOk="0">
                      <a:moveTo>
                        <a:pt x="4770" y="0"/>
                      </a:moveTo>
                      <a:cubicBezTo>
                        <a:pt x="4468" y="0"/>
                        <a:pt x="4176" y="43"/>
                        <a:pt x="3884" y="119"/>
                      </a:cubicBezTo>
                      <a:cubicBezTo>
                        <a:pt x="3491" y="250"/>
                        <a:pt x="3099" y="410"/>
                        <a:pt x="2735" y="628"/>
                      </a:cubicBezTo>
                      <a:cubicBezTo>
                        <a:pt x="2357" y="846"/>
                        <a:pt x="2008" y="1094"/>
                        <a:pt x="1688" y="1297"/>
                      </a:cubicBezTo>
                      <a:cubicBezTo>
                        <a:pt x="1397" y="1486"/>
                        <a:pt x="1106" y="1646"/>
                        <a:pt x="801" y="1792"/>
                      </a:cubicBezTo>
                      <a:cubicBezTo>
                        <a:pt x="597" y="1879"/>
                        <a:pt x="379" y="1952"/>
                        <a:pt x="146" y="2010"/>
                      </a:cubicBezTo>
                      <a:cubicBezTo>
                        <a:pt x="88" y="2025"/>
                        <a:pt x="15" y="2025"/>
                        <a:pt x="1" y="2039"/>
                      </a:cubicBezTo>
                      <a:lnTo>
                        <a:pt x="1" y="2068"/>
                      </a:lnTo>
                      <a:cubicBezTo>
                        <a:pt x="30" y="2068"/>
                        <a:pt x="88" y="2039"/>
                        <a:pt x="161" y="2039"/>
                      </a:cubicBezTo>
                      <a:cubicBezTo>
                        <a:pt x="379" y="1995"/>
                        <a:pt x="612" y="1937"/>
                        <a:pt x="815" y="1850"/>
                      </a:cubicBezTo>
                      <a:cubicBezTo>
                        <a:pt x="1121" y="1719"/>
                        <a:pt x="1426" y="1559"/>
                        <a:pt x="1717" y="1370"/>
                      </a:cubicBezTo>
                      <a:cubicBezTo>
                        <a:pt x="2052" y="1166"/>
                        <a:pt x="2401" y="934"/>
                        <a:pt x="2779" y="716"/>
                      </a:cubicBezTo>
                      <a:cubicBezTo>
                        <a:pt x="3128" y="497"/>
                        <a:pt x="3506" y="337"/>
                        <a:pt x="3899" y="207"/>
                      </a:cubicBezTo>
                      <a:cubicBezTo>
                        <a:pt x="4199" y="128"/>
                        <a:pt x="4487" y="73"/>
                        <a:pt x="4795" y="73"/>
                      </a:cubicBezTo>
                      <a:cubicBezTo>
                        <a:pt x="4830" y="73"/>
                        <a:pt x="4866" y="74"/>
                        <a:pt x="4902" y="76"/>
                      </a:cubicBezTo>
                      <a:cubicBezTo>
                        <a:pt x="5135" y="105"/>
                        <a:pt x="5353" y="148"/>
                        <a:pt x="5557" y="221"/>
                      </a:cubicBezTo>
                      <a:cubicBezTo>
                        <a:pt x="5615" y="250"/>
                        <a:pt x="5673" y="279"/>
                        <a:pt x="5702" y="294"/>
                      </a:cubicBezTo>
                      <a:lnTo>
                        <a:pt x="5702" y="279"/>
                      </a:lnTo>
                      <a:cubicBezTo>
                        <a:pt x="5644" y="265"/>
                        <a:pt x="5615" y="221"/>
                        <a:pt x="5557" y="207"/>
                      </a:cubicBezTo>
                      <a:cubicBezTo>
                        <a:pt x="5353" y="76"/>
                        <a:pt x="5120" y="32"/>
                        <a:pt x="4902" y="3"/>
                      </a:cubicBezTo>
                      <a:cubicBezTo>
                        <a:pt x="4858" y="1"/>
                        <a:pt x="4814" y="0"/>
                        <a:pt x="4770" y="0"/>
                      </a:cubicBezTo>
                      <a:close/>
                    </a:path>
                  </a:pathLst>
                </a:custGeom>
                <a:solidFill>
                  <a:srgbClr val="F7F5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416;p22">
                  <a:extLst>
                    <a:ext uri="{FF2B5EF4-FFF2-40B4-BE49-F238E27FC236}">
                      <a16:creationId xmlns:a16="http://schemas.microsoft.com/office/drawing/2014/main" id="{37E2AA72-98A6-DAE9-8A58-4BBFD0798CFA}"/>
                    </a:ext>
                  </a:extLst>
                </p:cNvPr>
                <p:cNvSpPr/>
                <p:nvPr/>
              </p:nvSpPr>
              <p:spPr>
                <a:xfrm>
                  <a:off x="4577688" y="2999402"/>
                  <a:ext cx="371010" cy="67145"/>
                </a:xfrm>
                <a:custGeom>
                  <a:avLst/>
                  <a:gdLst/>
                  <a:ahLst/>
                  <a:cxnLst/>
                  <a:rect l="l" t="t" r="r" b="b"/>
                  <a:pathLst>
                    <a:path w="5310" h="961" extrusionOk="0">
                      <a:moveTo>
                        <a:pt x="5309" y="0"/>
                      </a:moveTo>
                      <a:lnTo>
                        <a:pt x="5309" y="0"/>
                      </a:lnTo>
                      <a:cubicBezTo>
                        <a:pt x="5178" y="58"/>
                        <a:pt x="5004" y="146"/>
                        <a:pt x="4756" y="262"/>
                      </a:cubicBezTo>
                      <a:cubicBezTo>
                        <a:pt x="4480" y="378"/>
                        <a:pt x="4189" y="495"/>
                        <a:pt x="3898" y="567"/>
                      </a:cubicBezTo>
                      <a:cubicBezTo>
                        <a:pt x="3632" y="631"/>
                        <a:pt x="3350" y="672"/>
                        <a:pt x="3070" y="672"/>
                      </a:cubicBezTo>
                      <a:cubicBezTo>
                        <a:pt x="2968" y="672"/>
                        <a:pt x="2865" y="666"/>
                        <a:pt x="2764" y="655"/>
                      </a:cubicBezTo>
                      <a:cubicBezTo>
                        <a:pt x="2357" y="626"/>
                        <a:pt x="1979" y="567"/>
                        <a:pt x="1615" y="524"/>
                      </a:cubicBezTo>
                      <a:cubicBezTo>
                        <a:pt x="1546" y="520"/>
                        <a:pt x="1477" y="519"/>
                        <a:pt x="1407" y="519"/>
                      </a:cubicBezTo>
                      <a:cubicBezTo>
                        <a:pt x="1167" y="519"/>
                        <a:pt x="924" y="540"/>
                        <a:pt x="699" y="596"/>
                      </a:cubicBezTo>
                      <a:cubicBezTo>
                        <a:pt x="495" y="655"/>
                        <a:pt x="291" y="727"/>
                        <a:pt x="117" y="858"/>
                      </a:cubicBezTo>
                      <a:cubicBezTo>
                        <a:pt x="73" y="887"/>
                        <a:pt x="30" y="902"/>
                        <a:pt x="15" y="931"/>
                      </a:cubicBezTo>
                      <a:cubicBezTo>
                        <a:pt x="15" y="945"/>
                        <a:pt x="15" y="945"/>
                        <a:pt x="1" y="960"/>
                      </a:cubicBezTo>
                      <a:cubicBezTo>
                        <a:pt x="44" y="945"/>
                        <a:pt x="73" y="916"/>
                        <a:pt x="131" y="873"/>
                      </a:cubicBezTo>
                      <a:cubicBezTo>
                        <a:pt x="306" y="771"/>
                        <a:pt x="495" y="669"/>
                        <a:pt x="713" y="640"/>
                      </a:cubicBezTo>
                      <a:cubicBezTo>
                        <a:pt x="947" y="596"/>
                        <a:pt x="1180" y="577"/>
                        <a:pt x="1420" y="577"/>
                      </a:cubicBezTo>
                      <a:cubicBezTo>
                        <a:pt x="1494" y="577"/>
                        <a:pt x="1568" y="578"/>
                        <a:pt x="1644" y="582"/>
                      </a:cubicBezTo>
                      <a:cubicBezTo>
                        <a:pt x="1979" y="596"/>
                        <a:pt x="2371" y="669"/>
                        <a:pt x="2764" y="713"/>
                      </a:cubicBezTo>
                      <a:cubicBezTo>
                        <a:pt x="2858" y="720"/>
                        <a:pt x="2954" y="724"/>
                        <a:pt x="3050" y="724"/>
                      </a:cubicBezTo>
                      <a:cubicBezTo>
                        <a:pt x="3337" y="724"/>
                        <a:pt x="3629" y="691"/>
                        <a:pt x="3913" y="626"/>
                      </a:cubicBezTo>
                      <a:cubicBezTo>
                        <a:pt x="4218" y="553"/>
                        <a:pt x="4509" y="436"/>
                        <a:pt x="4786" y="291"/>
                      </a:cubicBezTo>
                      <a:cubicBezTo>
                        <a:pt x="5004" y="204"/>
                        <a:pt x="5164" y="116"/>
                        <a:pt x="5295" y="44"/>
                      </a:cubicBezTo>
                      <a:lnTo>
                        <a:pt x="5309" y="0"/>
                      </a:lnTo>
                      <a:close/>
                    </a:path>
                  </a:pathLst>
                </a:custGeom>
                <a:solidFill>
                  <a:srgbClr val="F7F5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417;p22">
                  <a:extLst>
                    <a:ext uri="{FF2B5EF4-FFF2-40B4-BE49-F238E27FC236}">
                      <a16:creationId xmlns:a16="http://schemas.microsoft.com/office/drawing/2014/main" id="{CDFC2F0D-F3BC-B8A7-A89F-CED1A09FEC2E}"/>
                    </a:ext>
                  </a:extLst>
                </p:cNvPr>
                <p:cNvSpPr/>
                <p:nvPr/>
              </p:nvSpPr>
              <p:spPr>
                <a:xfrm>
                  <a:off x="4634631" y="2261651"/>
                  <a:ext cx="942057" cy="684936"/>
                </a:xfrm>
                <a:custGeom>
                  <a:avLst/>
                  <a:gdLst/>
                  <a:ahLst/>
                  <a:cxnLst/>
                  <a:rect l="l" t="t" r="r" b="b"/>
                  <a:pathLst>
                    <a:path w="13483" h="9803" extrusionOk="0">
                      <a:moveTo>
                        <a:pt x="13482" y="0"/>
                      </a:moveTo>
                      <a:lnTo>
                        <a:pt x="13453" y="15"/>
                      </a:lnTo>
                      <a:lnTo>
                        <a:pt x="13424" y="58"/>
                      </a:lnTo>
                      <a:cubicBezTo>
                        <a:pt x="13366" y="131"/>
                        <a:pt x="13308" y="175"/>
                        <a:pt x="13264" y="247"/>
                      </a:cubicBezTo>
                      <a:cubicBezTo>
                        <a:pt x="13090" y="524"/>
                        <a:pt x="12944" y="800"/>
                        <a:pt x="12828" y="1091"/>
                      </a:cubicBezTo>
                      <a:cubicBezTo>
                        <a:pt x="12653" y="1455"/>
                        <a:pt x="12508" y="1905"/>
                        <a:pt x="12144" y="2313"/>
                      </a:cubicBezTo>
                      <a:cubicBezTo>
                        <a:pt x="11970" y="2502"/>
                        <a:pt x="11752" y="2676"/>
                        <a:pt x="11519" y="2822"/>
                      </a:cubicBezTo>
                      <a:cubicBezTo>
                        <a:pt x="11257" y="2967"/>
                        <a:pt x="10981" y="3084"/>
                        <a:pt x="10733" y="3214"/>
                      </a:cubicBezTo>
                      <a:cubicBezTo>
                        <a:pt x="10181" y="3447"/>
                        <a:pt x="9643" y="3709"/>
                        <a:pt x="9235" y="4072"/>
                      </a:cubicBezTo>
                      <a:cubicBezTo>
                        <a:pt x="8901" y="4378"/>
                        <a:pt x="8625" y="4785"/>
                        <a:pt x="8436" y="5221"/>
                      </a:cubicBezTo>
                      <a:cubicBezTo>
                        <a:pt x="8334" y="5512"/>
                        <a:pt x="8261" y="5818"/>
                        <a:pt x="8246" y="6138"/>
                      </a:cubicBezTo>
                      <a:lnTo>
                        <a:pt x="8246" y="6327"/>
                      </a:lnTo>
                      <a:lnTo>
                        <a:pt x="8217" y="6327"/>
                      </a:lnTo>
                      <a:cubicBezTo>
                        <a:pt x="7926" y="6487"/>
                        <a:pt x="7607" y="6632"/>
                        <a:pt x="7301" y="6763"/>
                      </a:cubicBezTo>
                      <a:cubicBezTo>
                        <a:pt x="6821" y="6938"/>
                        <a:pt x="6327" y="7083"/>
                        <a:pt x="5847" y="7199"/>
                      </a:cubicBezTo>
                      <a:cubicBezTo>
                        <a:pt x="5279" y="7330"/>
                        <a:pt x="4654" y="7447"/>
                        <a:pt x="4029" y="7592"/>
                      </a:cubicBezTo>
                      <a:cubicBezTo>
                        <a:pt x="3403" y="7723"/>
                        <a:pt x="2807" y="7912"/>
                        <a:pt x="2225" y="8145"/>
                      </a:cubicBezTo>
                      <a:cubicBezTo>
                        <a:pt x="1745" y="8319"/>
                        <a:pt x="1294" y="8581"/>
                        <a:pt x="873" y="8872"/>
                      </a:cubicBezTo>
                      <a:cubicBezTo>
                        <a:pt x="654" y="9047"/>
                        <a:pt x="407" y="9294"/>
                        <a:pt x="189" y="9556"/>
                      </a:cubicBezTo>
                      <a:cubicBezTo>
                        <a:pt x="422" y="9308"/>
                        <a:pt x="684" y="9076"/>
                        <a:pt x="945" y="8887"/>
                      </a:cubicBezTo>
                      <a:cubicBezTo>
                        <a:pt x="1367" y="8596"/>
                        <a:pt x="1818" y="8363"/>
                        <a:pt x="2298" y="8174"/>
                      </a:cubicBezTo>
                      <a:cubicBezTo>
                        <a:pt x="2880" y="7956"/>
                        <a:pt x="3476" y="7781"/>
                        <a:pt x="4072" y="7636"/>
                      </a:cubicBezTo>
                      <a:cubicBezTo>
                        <a:pt x="4727" y="7490"/>
                        <a:pt x="5352" y="7359"/>
                        <a:pt x="5890" y="7214"/>
                      </a:cubicBezTo>
                      <a:cubicBezTo>
                        <a:pt x="6385" y="7112"/>
                        <a:pt x="6879" y="6938"/>
                        <a:pt x="7345" y="6763"/>
                      </a:cubicBezTo>
                      <a:cubicBezTo>
                        <a:pt x="7679" y="6632"/>
                        <a:pt x="7985" y="6487"/>
                        <a:pt x="8276" y="6327"/>
                      </a:cubicBezTo>
                      <a:cubicBezTo>
                        <a:pt x="8363" y="6269"/>
                        <a:pt x="8436" y="6210"/>
                        <a:pt x="8494" y="6181"/>
                      </a:cubicBezTo>
                      <a:cubicBezTo>
                        <a:pt x="8537" y="6167"/>
                        <a:pt x="8552" y="6138"/>
                        <a:pt x="8566" y="6123"/>
                      </a:cubicBezTo>
                      <a:lnTo>
                        <a:pt x="8566" y="6123"/>
                      </a:lnTo>
                      <a:cubicBezTo>
                        <a:pt x="8537" y="6138"/>
                        <a:pt x="8508" y="6167"/>
                        <a:pt x="8479" y="6181"/>
                      </a:cubicBezTo>
                      <a:cubicBezTo>
                        <a:pt x="8421" y="6196"/>
                        <a:pt x="8348" y="6254"/>
                        <a:pt x="8261" y="6312"/>
                      </a:cubicBezTo>
                      <a:cubicBezTo>
                        <a:pt x="8261" y="6254"/>
                        <a:pt x="8261" y="6196"/>
                        <a:pt x="8276" y="6138"/>
                      </a:cubicBezTo>
                      <a:cubicBezTo>
                        <a:pt x="8319" y="5832"/>
                        <a:pt x="8392" y="5527"/>
                        <a:pt x="8494" y="5236"/>
                      </a:cubicBezTo>
                      <a:cubicBezTo>
                        <a:pt x="8683" y="4800"/>
                        <a:pt x="8945" y="4422"/>
                        <a:pt x="9294" y="4102"/>
                      </a:cubicBezTo>
                      <a:cubicBezTo>
                        <a:pt x="9701" y="3767"/>
                        <a:pt x="10224" y="3505"/>
                        <a:pt x="10763" y="3273"/>
                      </a:cubicBezTo>
                      <a:cubicBezTo>
                        <a:pt x="11039" y="3156"/>
                        <a:pt x="11315" y="3011"/>
                        <a:pt x="11562" y="2865"/>
                      </a:cubicBezTo>
                      <a:cubicBezTo>
                        <a:pt x="11810" y="2720"/>
                        <a:pt x="12028" y="2560"/>
                        <a:pt x="12217" y="2342"/>
                      </a:cubicBezTo>
                      <a:cubicBezTo>
                        <a:pt x="12392" y="2167"/>
                        <a:pt x="12537" y="1949"/>
                        <a:pt x="12624" y="1702"/>
                      </a:cubicBezTo>
                      <a:cubicBezTo>
                        <a:pt x="12726" y="1484"/>
                        <a:pt x="12799" y="1295"/>
                        <a:pt x="12871" y="1106"/>
                      </a:cubicBezTo>
                      <a:cubicBezTo>
                        <a:pt x="12988" y="815"/>
                        <a:pt x="13119" y="524"/>
                        <a:pt x="13279" y="277"/>
                      </a:cubicBezTo>
                      <a:cubicBezTo>
                        <a:pt x="13337" y="175"/>
                        <a:pt x="13410" y="87"/>
                        <a:pt x="13482" y="0"/>
                      </a:cubicBezTo>
                      <a:close/>
                      <a:moveTo>
                        <a:pt x="189" y="9556"/>
                      </a:moveTo>
                      <a:lnTo>
                        <a:pt x="189" y="9556"/>
                      </a:lnTo>
                      <a:cubicBezTo>
                        <a:pt x="116" y="9614"/>
                        <a:pt x="73" y="9672"/>
                        <a:pt x="29" y="9745"/>
                      </a:cubicBezTo>
                      <a:cubicBezTo>
                        <a:pt x="29" y="9759"/>
                        <a:pt x="0" y="9774"/>
                        <a:pt x="0" y="9803"/>
                      </a:cubicBezTo>
                      <a:cubicBezTo>
                        <a:pt x="58" y="9730"/>
                        <a:pt x="116" y="9657"/>
                        <a:pt x="189" y="9556"/>
                      </a:cubicBezTo>
                      <a:close/>
                    </a:path>
                  </a:pathLst>
                </a:custGeom>
                <a:solidFill>
                  <a:srgbClr val="F7F5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418;p22">
                  <a:extLst>
                    <a:ext uri="{FF2B5EF4-FFF2-40B4-BE49-F238E27FC236}">
                      <a16:creationId xmlns:a16="http://schemas.microsoft.com/office/drawing/2014/main" id="{8A5CF66D-F1D0-F1F7-78B8-0048D5D05EB6}"/>
                    </a:ext>
                  </a:extLst>
                </p:cNvPr>
                <p:cNvSpPr/>
                <p:nvPr/>
              </p:nvSpPr>
              <p:spPr>
                <a:xfrm>
                  <a:off x="4697584" y="2803558"/>
                  <a:ext cx="381141" cy="190815"/>
                </a:xfrm>
                <a:custGeom>
                  <a:avLst/>
                  <a:gdLst/>
                  <a:ahLst/>
                  <a:cxnLst/>
                  <a:rect l="l" t="t" r="r" b="b"/>
                  <a:pathLst>
                    <a:path w="5455" h="2731" extrusionOk="0">
                      <a:moveTo>
                        <a:pt x="4639" y="1"/>
                      </a:moveTo>
                      <a:cubicBezTo>
                        <a:pt x="4447" y="1"/>
                        <a:pt x="4260" y="38"/>
                        <a:pt x="4088" y="69"/>
                      </a:cubicBezTo>
                      <a:cubicBezTo>
                        <a:pt x="3084" y="258"/>
                        <a:pt x="2124" y="622"/>
                        <a:pt x="1252" y="1145"/>
                      </a:cubicBezTo>
                      <a:cubicBezTo>
                        <a:pt x="1048" y="1276"/>
                        <a:pt x="873" y="1407"/>
                        <a:pt x="684" y="1523"/>
                      </a:cubicBezTo>
                      <a:cubicBezTo>
                        <a:pt x="597" y="1596"/>
                        <a:pt x="510" y="1654"/>
                        <a:pt x="437" y="1727"/>
                      </a:cubicBezTo>
                      <a:cubicBezTo>
                        <a:pt x="379" y="1770"/>
                        <a:pt x="335" y="1800"/>
                        <a:pt x="321" y="1858"/>
                      </a:cubicBezTo>
                      <a:cubicBezTo>
                        <a:pt x="306" y="1916"/>
                        <a:pt x="306" y="1974"/>
                        <a:pt x="321" y="2018"/>
                      </a:cubicBezTo>
                      <a:cubicBezTo>
                        <a:pt x="364" y="2134"/>
                        <a:pt x="452" y="2207"/>
                        <a:pt x="553" y="2221"/>
                      </a:cubicBezTo>
                      <a:cubicBezTo>
                        <a:pt x="602" y="2227"/>
                        <a:pt x="645" y="2231"/>
                        <a:pt x="687" y="2231"/>
                      </a:cubicBezTo>
                      <a:cubicBezTo>
                        <a:pt x="747" y="2231"/>
                        <a:pt x="805" y="2224"/>
                        <a:pt x="873" y="2207"/>
                      </a:cubicBezTo>
                      <a:cubicBezTo>
                        <a:pt x="1048" y="2149"/>
                        <a:pt x="1237" y="2076"/>
                        <a:pt x="1397" y="2003"/>
                      </a:cubicBezTo>
                      <a:cubicBezTo>
                        <a:pt x="1921" y="1785"/>
                        <a:pt x="2430" y="1552"/>
                        <a:pt x="2924" y="1276"/>
                      </a:cubicBezTo>
                      <a:cubicBezTo>
                        <a:pt x="2953" y="1261"/>
                        <a:pt x="2997" y="1218"/>
                        <a:pt x="3055" y="1203"/>
                      </a:cubicBezTo>
                      <a:cubicBezTo>
                        <a:pt x="3084" y="1160"/>
                        <a:pt x="3099" y="1131"/>
                        <a:pt x="3084" y="1072"/>
                      </a:cubicBezTo>
                      <a:cubicBezTo>
                        <a:pt x="3084" y="1000"/>
                        <a:pt x="3026" y="941"/>
                        <a:pt x="2953" y="927"/>
                      </a:cubicBezTo>
                      <a:cubicBezTo>
                        <a:pt x="2945" y="923"/>
                        <a:pt x="2935" y="921"/>
                        <a:pt x="2925" y="921"/>
                      </a:cubicBezTo>
                      <a:cubicBezTo>
                        <a:pt x="2895" y="921"/>
                        <a:pt x="2858" y="935"/>
                        <a:pt x="2837" y="956"/>
                      </a:cubicBezTo>
                      <a:lnTo>
                        <a:pt x="2837" y="956"/>
                      </a:lnTo>
                      <a:cubicBezTo>
                        <a:pt x="2866" y="927"/>
                        <a:pt x="2910" y="927"/>
                        <a:pt x="2939" y="927"/>
                      </a:cubicBezTo>
                      <a:cubicBezTo>
                        <a:pt x="2997" y="956"/>
                        <a:pt x="3026" y="1000"/>
                        <a:pt x="3055" y="1072"/>
                      </a:cubicBezTo>
                      <a:cubicBezTo>
                        <a:pt x="3055" y="1116"/>
                        <a:pt x="3026" y="1145"/>
                        <a:pt x="3011" y="1189"/>
                      </a:cubicBezTo>
                      <a:cubicBezTo>
                        <a:pt x="2982" y="1203"/>
                        <a:pt x="2939" y="1232"/>
                        <a:pt x="2880" y="1261"/>
                      </a:cubicBezTo>
                      <a:cubicBezTo>
                        <a:pt x="2401" y="1509"/>
                        <a:pt x="1891" y="1756"/>
                        <a:pt x="1382" y="1960"/>
                      </a:cubicBezTo>
                      <a:cubicBezTo>
                        <a:pt x="1208" y="2018"/>
                        <a:pt x="1033" y="2090"/>
                        <a:pt x="873" y="2149"/>
                      </a:cubicBezTo>
                      <a:cubicBezTo>
                        <a:pt x="817" y="2173"/>
                        <a:pt x="766" y="2183"/>
                        <a:pt x="716" y="2183"/>
                      </a:cubicBezTo>
                      <a:cubicBezTo>
                        <a:pt x="675" y="2183"/>
                        <a:pt x="636" y="2176"/>
                        <a:pt x="597" y="2163"/>
                      </a:cubicBezTo>
                      <a:cubicBezTo>
                        <a:pt x="510" y="2149"/>
                        <a:pt x="437" y="2076"/>
                        <a:pt x="393" y="1989"/>
                      </a:cubicBezTo>
                      <a:cubicBezTo>
                        <a:pt x="379" y="1945"/>
                        <a:pt x="379" y="1887"/>
                        <a:pt x="393" y="1858"/>
                      </a:cubicBezTo>
                      <a:cubicBezTo>
                        <a:pt x="408" y="1814"/>
                        <a:pt x="452" y="1770"/>
                        <a:pt x="481" y="1741"/>
                      </a:cubicBezTo>
                      <a:cubicBezTo>
                        <a:pt x="583" y="1669"/>
                        <a:pt x="655" y="1625"/>
                        <a:pt x="742" y="1552"/>
                      </a:cubicBezTo>
                      <a:cubicBezTo>
                        <a:pt x="917" y="1421"/>
                        <a:pt x="1106" y="1291"/>
                        <a:pt x="1310" y="1160"/>
                      </a:cubicBezTo>
                      <a:cubicBezTo>
                        <a:pt x="2182" y="636"/>
                        <a:pt x="3128" y="272"/>
                        <a:pt x="4117" y="98"/>
                      </a:cubicBezTo>
                      <a:cubicBezTo>
                        <a:pt x="4309" y="66"/>
                        <a:pt x="4509" y="18"/>
                        <a:pt x="4700" y="18"/>
                      </a:cubicBezTo>
                      <a:cubicBezTo>
                        <a:pt x="4769" y="18"/>
                        <a:pt x="4836" y="24"/>
                        <a:pt x="4902" y="40"/>
                      </a:cubicBezTo>
                      <a:cubicBezTo>
                        <a:pt x="5033" y="54"/>
                        <a:pt x="5135" y="112"/>
                        <a:pt x="5237" y="200"/>
                      </a:cubicBezTo>
                      <a:cubicBezTo>
                        <a:pt x="5324" y="287"/>
                        <a:pt x="5353" y="403"/>
                        <a:pt x="5353" y="534"/>
                      </a:cubicBezTo>
                      <a:cubicBezTo>
                        <a:pt x="5353" y="651"/>
                        <a:pt x="5309" y="767"/>
                        <a:pt x="5237" y="854"/>
                      </a:cubicBezTo>
                      <a:cubicBezTo>
                        <a:pt x="5164" y="941"/>
                        <a:pt x="5062" y="1043"/>
                        <a:pt x="4975" y="1116"/>
                      </a:cubicBezTo>
                      <a:cubicBezTo>
                        <a:pt x="4888" y="1189"/>
                        <a:pt x="4771" y="1261"/>
                        <a:pt x="4684" y="1305"/>
                      </a:cubicBezTo>
                      <a:cubicBezTo>
                        <a:pt x="4582" y="1363"/>
                        <a:pt x="4480" y="1436"/>
                        <a:pt x="4378" y="1494"/>
                      </a:cubicBezTo>
                      <a:cubicBezTo>
                        <a:pt x="3651" y="1887"/>
                        <a:pt x="2880" y="2207"/>
                        <a:pt x="2081" y="2396"/>
                      </a:cubicBezTo>
                      <a:cubicBezTo>
                        <a:pt x="1542" y="2541"/>
                        <a:pt x="990" y="2643"/>
                        <a:pt x="452" y="2687"/>
                      </a:cubicBezTo>
                      <a:cubicBezTo>
                        <a:pt x="248" y="2716"/>
                        <a:pt x="103" y="2716"/>
                        <a:pt x="1" y="2730"/>
                      </a:cubicBezTo>
                      <a:cubicBezTo>
                        <a:pt x="103" y="2730"/>
                        <a:pt x="248" y="2730"/>
                        <a:pt x="452" y="2716"/>
                      </a:cubicBezTo>
                      <a:cubicBezTo>
                        <a:pt x="1019" y="2672"/>
                        <a:pt x="1557" y="2585"/>
                        <a:pt x="2110" y="2440"/>
                      </a:cubicBezTo>
                      <a:cubicBezTo>
                        <a:pt x="2910" y="2236"/>
                        <a:pt x="3680" y="1930"/>
                        <a:pt x="4408" y="1523"/>
                      </a:cubicBezTo>
                      <a:cubicBezTo>
                        <a:pt x="4524" y="1480"/>
                        <a:pt x="4611" y="1407"/>
                        <a:pt x="4728" y="1349"/>
                      </a:cubicBezTo>
                      <a:cubicBezTo>
                        <a:pt x="4829" y="1291"/>
                        <a:pt x="4917" y="1218"/>
                        <a:pt x="5033" y="1145"/>
                      </a:cubicBezTo>
                      <a:cubicBezTo>
                        <a:pt x="5135" y="1072"/>
                        <a:pt x="5207" y="985"/>
                        <a:pt x="5309" y="869"/>
                      </a:cubicBezTo>
                      <a:cubicBezTo>
                        <a:pt x="5397" y="767"/>
                        <a:pt x="5426" y="636"/>
                        <a:pt x="5455" y="505"/>
                      </a:cubicBezTo>
                      <a:cubicBezTo>
                        <a:pt x="5455" y="360"/>
                        <a:pt x="5397" y="243"/>
                        <a:pt x="5309" y="142"/>
                      </a:cubicBezTo>
                      <a:cubicBezTo>
                        <a:pt x="5135" y="112"/>
                        <a:pt x="5033" y="54"/>
                        <a:pt x="4888" y="25"/>
                      </a:cubicBezTo>
                      <a:cubicBezTo>
                        <a:pt x="4804" y="8"/>
                        <a:pt x="4721" y="1"/>
                        <a:pt x="4639" y="1"/>
                      </a:cubicBezTo>
                      <a:close/>
                    </a:path>
                  </a:pathLst>
                </a:custGeom>
                <a:solidFill>
                  <a:srgbClr val="F7F5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419;p22">
                  <a:extLst>
                    <a:ext uri="{FF2B5EF4-FFF2-40B4-BE49-F238E27FC236}">
                      <a16:creationId xmlns:a16="http://schemas.microsoft.com/office/drawing/2014/main" id="{89267A07-AEFC-FB60-F937-324B821B00C0}"/>
                    </a:ext>
                  </a:extLst>
                </p:cNvPr>
                <p:cNvSpPr/>
                <p:nvPr/>
              </p:nvSpPr>
              <p:spPr>
                <a:xfrm>
                  <a:off x="5349954" y="1898469"/>
                  <a:ext cx="141347" cy="299672"/>
                </a:xfrm>
                <a:custGeom>
                  <a:avLst/>
                  <a:gdLst/>
                  <a:ahLst/>
                  <a:cxnLst/>
                  <a:rect l="l" t="t" r="r" b="b"/>
                  <a:pathLst>
                    <a:path w="2023" h="4289" extrusionOk="0">
                      <a:moveTo>
                        <a:pt x="1156" y="0"/>
                      </a:moveTo>
                      <a:cubicBezTo>
                        <a:pt x="1120" y="0"/>
                        <a:pt x="1087" y="11"/>
                        <a:pt x="1063" y="35"/>
                      </a:cubicBezTo>
                      <a:cubicBezTo>
                        <a:pt x="1005" y="50"/>
                        <a:pt x="961" y="93"/>
                        <a:pt x="932" y="122"/>
                      </a:cubicBezTo>
                      <a:cubicBezTo>
                        <a:pt x="917" y="137"/>
                        <a:pt x="888" y="180"/>
                        <a:pt x="888" y="210"/>
                      </a:cubicBezTo>
                      <a:lnTo>
                        <a:pt x="888" y="253"/>
                      </a:lnTo>
                      <a:cubicBezTo>
                        <a:pt x="888" y="210"/>
                        <a:pt x="917" y="180"/>
                        <a:pt x="932" y="137"/>
                      </a:cubicBezTo>
                      <a:cubicBezTo>
                        <a:pt x="986" y="71"/>
                        <a:pt x="1074" y="39"/>
                        <a:pt x="1157" y="39"/>
                      </a:cubicBezTo>
                      <a:cubicBezTo>
                        <a:pt x="1185" y="39"/>
                        <a:pt x="1212" y="42"/>
                        <a:pt x="1237" y="50"/>
                      </a:cubicBezTo>
                      <a:cubicBezTo>
                        <a:pt x="1426" y="122"/>
                        <a:pt x="1572" y="239"/>
                        <a:pt x="1659" y="399"/>
                      </a:cubicBezTo>
                      <a:cubicBezTo>
                        <a:pt x="1804" y="602"/>
                        <a:pt x="1877" y="835"/>
                        <a:pt x="1906" y="1068"/>
                      </a:cubicBezTo>
                      <a:cubicBezTo>
                        <a:pt x="1950" y="1359"/>
                        <a:pt x="1935" y="1664"/>
                        <a:pt x="1863" y="1955"/>
                      </a:cubicBezTo>
                      <a:cubicBezTo>
                        <a:pt x="1761" y="2289"/>
                        <a:pt x="1659" y="2609"/>
                        <a:pt x="1514" y="2929"/>
                      </a:cubicBezTo>
                      <a:cubicBezTo>
                        <a:pt x="1368" y="3264"/>
                        <a:pt x="1150" y="3598"/>
                        <a:pt x="888" y="3875"/>
                      </a:cubicBezTo>
                      <a:cubicBezTo>
                        <a:pt x="772" y="4020"/>
                        <a:pt x="597" y="4136"/>
                        <a:pt x="423" y="4209"/>
                      </a:cubicBezTo>
                      <a:cubicBezTo>
                        <a:pt x="388" y="4226"/>
                        <a:pt x="352" y="4235"/>
                        <a:pt x="315" y="4235"/>
                      </a:cubicBezTo>
                      <a:cubicBezTo>
                        <a:pt x="260" y="4235"/>
                        <a:pt x="205" y="4215"/>
                        <a:pt x="161" y="4180"/>
                      </a:cubicBezTo>
                      <a:cubicBezTo>
                        <a:pt x="88" y="4107"/>
                        <a:pt x="74" y="4020"/>
                        <a:pt x="74" y="3918"/>
                      </a:cubicBezTo>
                      <a:cubicBezTo>
                        <a:pt x="88" y="3816"/>
                        <a:pt x="117" y="3686"/>
                        <a:pt x="146" y="3584"/>
                      </a:cubicBezTo>
                      <a:cubicBezTo>
                        <a:pt x="190" y="3453"/>
                        <a:pt x="219" y="3366"/>
                        <a:pt x="277" y="3249"/>
                      </a:cubicBezTo>
                      <a:cubicBezTo>
                        <a:pt x="437" y="2828"/>
                        <a:pt x="655" y="2435"/>
                        <a:pt x="917" y="2071"/>
                      </a:cubicBezTo>
                      <a:cubicBezTo>
                        <a:pt x="961" y="1984"/>
                        <a:pt x="1034" y="1911"/>
                        <a:pt x="1106" y="1809"/>
                      </a:cubicBezTo>
                      <a:cubicBezTo>
                        <a:pt x="1168" y="1748"/>
                        <a:pt x="1229" y="1687"/>
                        <a:pt x="1308" y="1687"/>
                      </a:cubicBezTo>
                      <a:cubicBezTo>
                        <a:pt x="1323" y="1687"/>
                        <a:pt x="1338" y="1689"/>
                        <a:pt x="1354" y="1693"/>
                      </a:cubicBezTo>
                      <a:cubicBezTo>
                        <a:pt x="1441" y="1722"/>
                        <a:pt x="1455" y="1839"/>
                        <a:pt x="1455" y="1926"/>
                      </a:cubicBezTo>
                      <a:cubicBezTo>
                        <a:pt x="1455" y="2013"/>
                        <a:pt x="1441" y="2100"/>
                        <a:pt x="1397" y="2202"/>
                      </a:cubicBezTo>
                      <a:cubicBezTo>
                        <a:pt x="1281" y="2653"/>
                        <a:pt x="1034" y="3075"/>
                        <a:pt x="699" y="3395"/>
                      </a:cubicBezTo>
                      <a:cubicBezTo>
                        <a:pt x="699" y="3089"/>
                        <a:pt x="772" y="2798"/>
                        <a:pt x="888" y="2522"/>
                      </a:cubicBezTo>
                      <a:cubicBezTo>
                        <a:pt x="932" y="2449"/>
                        <a:pt x="961" y="2377"/>
                        <a:pt x="1019" y="2304"/>
                      </a:cubicBezTo>
                      <a:cubicBezTo>
                        <a:pt x="1034" y="2289"/>
                        <a:pt x="1063" y="2246"/>
                        <a:pt x="1063" y="2231"/>
                      </a:cubicBezTo>
                      <a:lnTo>
                        <a:pt x="1063" y="2231"/>
                      </a:lnTo>
                      <a:cubicBezTo>
                        <a:pt x="975" y="2318"/>
                        <a:pt x="932" y="2420"/>
                        <a:pt x="874" y="2522"/>
                      </a:cubicBezTo>
                      <a:cubicBezTo>
                        <a:pt x="728" y="2813"/>
                        <a:pt x="655" y="3118"/>
                        <a:pt x="655" y="3453"/>
                      </a:cubicBezTo>
                      <a:lnTo>
                        <a:pt x="655" y="3482"/>
                      </a:lnTo>
                      <a:lnTo>
                        <a:pt x="699" y="3453"/>
                      </a:lnTo>
                      <a:cubicBezTo>
                        <a:pt x="1063" y="3104"/>
                        <a:pt x="1324" y="2668"/>
                        <a:pt x="1455" y="2202"/>
                      </a:cubicBezTo>
                      <a:cubicBezTo>
                        <a:pt x="1470" y="2144"/>
                        <a:pt x="1470" y="2100"/>
                        <a:pt x="1499" y="2057"/>
                      </a:cubicBezTo>
                      <a:cubicBezTo>
                        <a:pt x="1514" y="1998"/>
                        <a:pt x="1514" y="1955"/>
                        <a:pt x="1514" y="1911"/>
                      </a:cubicBezTo>
                      <a:cubicBezTo>
                        <a:pt x="1514" y="1853"/>
                        <a:pt x="1514" y="1795"/>
                        <a:pt x="1499" y="1737"/>
                      </a:cubicBezTo>
                      <a:cubicBezTo>
                        <a:pt x="1464" y="1667"/>
                        <a:pt x="1402" y="1607"/>
                        <a:pt x="1320" y="1607"/>
                      </a:cubicBezTo>
                      <a:cubicBezTo>
                        <a:pt x="1298" y="1607"/>
                        <a:pt x="1276" y="1611"/>
                        <a:pt x="1252" y="1620"/>
                      </a:cubicBezTo>
                      <a:cubicBezTo>
                        <a:pt x="1237" y="1620"/>
                        <a:pt x="1223" y="1635"/>
                        <a:pt x="1208" y="1649"/>
                      </a:cubicBezTo>
                      <a:cubicBezTo>
                        <a:pt x="1165" y="1693"/>
                        <a:pt x="1106" y="1722"/>
                        <a:pt x="1077" y="1766"/>
                      </a:cubicBezTo>
                      <a:cubicBezTo>
                        <a:pt x="1005" y="1853"/>
                        <a:pt x="946" y="1926"/>
                        <a:pt x="874" y="2013"/>
                      </a:cubicBezTo>
                      <a:cubicBezTo>
                        <a:pt x="743" y="2202"/>
                        <a:pt x="626" y="2377"/>
                        <a:pt x="510" y="2580"/>
                      </a:cubicBezTo>
                      <a:cubicBezTo>
                        <a:pt x="408" y="2784"/>
                        <a:pt x="292" y="3002"/>
                        <a:pt x="219" y="3220"/>
                      </a:cubicBezTo>
                      <a:cubicBezTo>
                        <a:pt x="190" y="3322"/>
                        <a:pt x="146" y="3438"/>
                        <a:pt x="88" y="3555"/>
                      </a:cubicBezTo>
                      <a:cubicBezTo>
                        <a:pt x="59" y="3671"/>
                        <a:pt x="16" y="3802"/>
                        <a:pt x="16" y="3918"/>
                      </a:cubicBezTo>
                      <a:cubicBezTo>
                        <a:pt x="1" y="4035"/>
                        <a:pt x="45" y="4166"/>
                        <a:pt x="132" y="4238"/>
                      </a:cubicBezTo>
                      <a:cubicBezTo>
                        <a:pt x="208" y="4267"/>
                        <a:pt x="283" y="4289"/>
                        <a:pt x="359" y="4289"/>
                      </a:cubicBezTo>
                      <a:cubicBezTo>
                        <a:pt x="400" y="4289"/>
                        <a:pt x="440" y="4283"/>
                        <a:pt x="481" y="4267"/>
                      </a:cubicBezTo>
                      <a:cubicBezTo>
                        <a:pt x="583" y="4238"/>
                        <a:pt x="670" y="4180"/>
                        <a:pt x="743" y="4107"/>
                      </a:cubicBezTo>
                      <a:cubicBezTo>
                        <a:pt x="815" y="4035"/>
                        <a:pt x="888" y="3976"/>
                        <a:pt x="961" y="3904"/>
                      </a:cubicBezTo>
                      <a:cubicBezTo>
                        <a:pt x="1223" y="3613"/>
                        <a:pt x="1441" y="3293"/>
                        <a:pt x="1586" y="2944"/>
                      </a:cubicBezTo>
                      <a:cubicBezTo>
                        <a:pt x="1732" y="2638"/>
                        <a:pt x="1834" y="2304"/>
                        <a:pt x="1935" y="1955"/>
                      </a:cubicBezTo>
                      <a:cubicBezTo>
                        <a:pt x="2008" y="1664"/>
                        <a:pt x="2023" y="1359"/>
                        <a:pt x="1964" y="1053"/>
                      </a:cubicBezTo>
                      <a:cubicBezTo>
                        <a:pt x="1935" y="791"/>
                        <a:pt x="1834" y="559"/>
                        <a:pt x="1688" y="355"/>
                      </a:cubicBezTo>
                      <a:cubicBezTo>
                        <a:pt x="1586" y="195"/>
                        <a:pt x="1441" y="64"/>
                        <a:pt x="1252" y="21"/>
                      </a:cubicBezTo>
                      <a:cubicBezTo>
                        <a:pt x="1219" y="7"/>
                        <a:pt x="1186" y="0"/>
                        <a:pt x="1156" y="0"/>
                      </a:cubicBezTo>
                      <a:close/>
                    </a:path>
                  </a:pathLst>
                </a:custGeom>
                <a:solidFill>
                  <a:srgbClr val="F7F5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420;p22">
                  <a:extLst>
                    <a:ext uri="{FF2B5EF4-FFF2-40B4-BE49-F238E27FC236}">
                      <a16:creationId xmlns:a16="http://schemas.microsoft.com/office/drawing/2014/main" id="{DB38DA0B-B597-A92D-A61F-53D0B1B40F7F}"/>
                    </a:ext>
                  </a:extLst>
                </p:cNvPr>
                <p:cNvSpPr/>
                <p:nvPr/>
              </p:nvSpPr>
              <p:spPr>
                <a:xfrm>
                  <a:off x="5320539" y="2091938"/>
                  <a:ext cx="90482" cy="231759"/>
                </a:xfrm>
                <a:custGeom>
                  <a:avLst/>
                  <a:gdLst/>
                  <a:ahLst/>
                  <a:cxnLst/>
                  <a:rect l="l" t="t" r="r" b="b"/>
                  <a:pathLst>
                    <a:path w="1295" h="3317" extrusionOk="0">
                      <a:moveTo>
                        <a:pt x="378" y="0"/>
                      </a:moveTo>
                      <a:lnTo>
                        <a:pt x="291" y="146"/>
                      </a:lnTo>
                      <a:cubicBezTo>
                        <a:pt x="262" y="218"/>
                        <a:pt x="233" y="291"/>
                        <a:pt x="204" y="364"/>
                      </a:cubicBezTo>
                      <a:cubicBezTo>
                        <a:pt x="131" y="568"/>
                        <a:pt x="73" y="771"/>
                        <a:pt x="44" y="989"/>
                      </a:cubicBezTo>
                      <a:cubicBezTo>
                        <a:pt x="0" y="1266"/>
                        <a:pt x="44" y="1513"/>
                        <a:pt x="131" y="1775"/>
                      </a:cubicBezTo>
                      <a:cubicBezTo>
                        <a:pt x="189" y="1906"/>
                        <a:pt x="262" y="2007"/>
                        <a:pt x="349" y="2124"/>
                      </a:cubicBezTo>
                      <a:cubicBezTo>
                        <a:pt x="437" y="2211"/>
                        <a:pt x="538" y="2298"/>
                        <a:pt x="626" y="2371"/>
                      </a:cubicBezTo>
                      <a:cubicBezTo>
                        <a:pt x="786" y="2502"/>
                        <a:pt x="946" y="2647"/>
                        <a:pt x="1076" y="2807"/>
                      </a:cubicBezTo>
                      <a:cubicBezTo>
                        <a:pt x="1164" y="2924"/>
                        <a:pt x="1222" y="3040"/>
                        <a:pt x="1266" y="3185"/>
                      </a:cubicBezTo>
                      <a:cubicBezTo>
                        <a:pt x="1266" y="3229"/>
                        <a:pt x="1280" y="3258"/>
                        <a:pt x="1280" y="3316"/>
                      </a:cubicBezTo>
                      <a:lnTo>
                        <a:pt x="1295" y="3287"/>
                      </a:lnTo>
                      <a:lnTo>
                        <a:pt x="1295" y="3185"/>
                      </a:lnTo>
                      <a:cubicBezTo>
                        <a:pt x="1280" y="3040"/>
                        <a:pt x="1222" y="2895"/>
                        <a:pt x="1135" y="2793"/>
                      </a:cubicBezTo>
                      <a:cubicBezTo>
                        <a:pt x="1004" y="2618"/>
                        <a:pt x="844" y="2458"/>
                        <a:pt x="669" y="2327"/>
                      </a:cubicBezTo>
                      <a:cubicBezTo>
                        <a:pt x="480" y="2196"/>
                        <a:pt x="291" y="1993"/>
                        <a:pt x="189" y="1746"/>
                      </a:cubicBezTo>
                      <a:cubicBezTo>
                        <a:pt x="87" y="1513"/>
                        <a:pt x="58" y="1266"/>
                        <a:pt x="87" y="1004"/>
                      </a:cubicBezTo>
                      <a:cubicBezTo>
                        <a:pt x="117" y="800"/>
                        <a:pt x="160" y="582"/>
                        <a:pt x="233" y="393"/>
                      </a:cubicBezTo>
                      <a:cubicBezTo>
                        <a:pt x="291" y="218"/>
                        <a:pt x="349" y="102"/>
                        <a:pt x="378" y="0"/>
                      </a:cubicBezTo>
                      <a:close/>
                    </a:path>
                  </a:pathLst>
                </a:custGeom>
                <a:solidFill>
                  <a:srgbClr val="F7F5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421;p22">
                  <a:extLst>
                    <a:ext uri="{FF2B5EF4-FFF2-40B4-BE49-F238E27FC236}">
                      <a16:creationId xmlns:a16="http://schemas.microsoft.com/office/drawing/2014/main" id="{C112856E-EB14-B0EC-EE7D-46E79CABEB27}"/>
                    </a:ext>
                  </a:extLst>
                </p:cNvPr>
                <p:cNvSpPr/>
                <p:nvPr/>
              </p:nvSpPr>
              <p:spPr>
                <a:xfrm>
                  <a:off x="5425203" y="1750486"/>
                  <a:ext cx="101661" cy="262222"/>
                </a:xfrm>
                <a:custGeom>
                  <a:avLst/>
                  <a:gdLst/>
                  <a:ahLst/>
                  <a:cxnLst/>
                  <a:rect l="l" t="t" r="r" b="b"/>
                  <a:pathLst>
                    <a:path w="1455" h="3753" extrusionOk="0">
                      <a:moveTo>
                        <a:pt x="29" y="1"/>
                      </a:moveTo>
                      <a:cubicBezTo>
                        <a:pt x="15" y="1"/>
                        <a:pt x="29" y="30"/>
                        <a:pt x="15" y="44"/>
                      </a:cubicBezTo>
                      <a:cubicBezTo>
                        <a:pt x="15" y="73"/>
                        <a:pt x="0" y="117"/>
                        <a:pt x="0" y="175"/>
                      </a:cubicBezTo>
                      <a:cubicBezTo>
                        <a:pt x="0" y="321"/>
                        <a:pt x="29" y="466"/>
                        <a:pt x="131" y="611"/>
                      </a:cubicBezTo>
                      <a:cubicBezTo>
                        <a:pt x="247" y="800"/>
                        <a:pt x="378" y="975"/>
                        <a:pt x="538" y="1135"/>
                      </a:cubicBezTo>
                      <a:cubicBezTo>
                        <a:pt x="713" y="1339"/>
                        <a:pt x="858" y="1557"/>
                        <a:pt x="975" y="1789"/>
                      </a:cubicBezTo>
                      <a:cubicBezTo>
                        <a:pt x="1193" y="2211"/>
                        <a:pt x="1338" y="2677"/>
                        <a:pt x="1396" y="3157"/>
                      </a:cubicBezTo>
                      <a:cubicBezTo>
                        <a:pt x="1455" y="3520"/>
                        <a:pt x="1411" y="3753"/>
                        <a:pt x="1440" y="3753"/>
                      </a:cubicBezTo>
                      <a:cubicBezTo>
                        <a:pt x="1455" y="3695"/>
                        <a:pt x="1455" y="3637"/>
                        <a:pt x="1455" y="3593"/>
                      </a:cubicBezTo>
                      <a:cubicBezTo>
                        <a:pt x="1455" y="3447"/>
                        <a:pt x="1455" y="3302"/>
                        <a:pt x="1440" y="3157"/>
                      </a:cubicBezTo>
                      <a:cubicBezTo>
                        <a:pt x="1382" y="2662"/>
                        <a:pt x="1251" y="2182"/>
                        <a:pt x="1018" y="1746"/>
                      </a:cubicBezTo>
                      <a:cubicBezTo>
                        <a:pt x="887" y="1513"/>
                        <a:pt x="742" y="1295"/>
                        <a:pt x="567" y="1077"/>
                      </a:cubicBezTo>
                      <a:cubicBezTo>
                        <a:pt x="422" y="917"/>
                        <a:pt x="291" y="757"/>
                        <a:pt x="160" y="568"/>
                      </a:cubicBezTo>
                      <a:cubicBezTo>
                        <a:pt x="88" y="437"/>
                        <a:pt x="58" y="321"/>
                        <a:pt x="29" y="175"/>
                      </a:cubicBezTo>
                      <a:cubicBezTo>
                        <a:pt x="29" y="59"/>
                        <a:pt x="44" y="1"/>
                        <a:pt x="29" y="1"/>
                      </a:cubicBezTo>
                      <a:close/>
                    </a:path>
                  </a:pathLst>
                </a:custGeom>
                <a:solidFill>
                  <a:srgbClr val="F7F5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422;p22">
                  <a:extLst>
                    <a:ext uri="{FF2B5EF4-FFF2-40B4-BE49-F238E27FC236}">
                      <a16:creationId xmlns:a16="http://schemas.microsoft.com/office/drawing/2014/main" id="{DE81FBF9-5615-E94F-7546-46649C8DB66A}"/>
                    </a:ext>
                  </a:extLst>
                </p:cNvPr>
                <p:cNvSpPr/>
                <p:nvPr/>
              </p:nvSpPr>
              <p:spPr>
                <a:xfrm>
                  <a:off x="5434356" y="1682433"/>
                  <a:ext cx="92508" cy="193121"/>
                </a:xfrm>
                <a:custGeom>
                  <a:avLst/>
                  <a:gdLst/>
                  <a:ahLst/>
                  <a:cxnLst/>
                  <a:rect l="l" t="t" r="r" b="b"/>
                  <a:pathLst>
                    <a:path w="1324" h="2764" extrusionOk="0">
                      <a:moveTo>
                        <a:pt x="0" y="0"/>
                      </a:moveTo>
                      <a:lnTo>
                        <a:pt x="0" y="29"/>
                      </a:lnTo>
                      <a:cubicBezTo>
                        <a:pt x="0" y="73"/>
                        <a:pt x="15" y="102"/>
                        <a:pt x="29" y="131"/>
                      </a:cubicBezTo>
                      <a:cubicBezTo>
                        <a:pt x="87" y="233"/>
                        <a:pt x="175" y="349"/>
                        <a:pt x="262" y="422"/>
                      </a:cubicBezTo>
                      <a:cubicBezTo>
                        <a:pt x="407" y="524"/>
                        <a:pt x="538" y="655"/>
                        <a:pt x="669" y="800"/>
                      </a:cubicBezTo>
                      <a:cubicBezTo>
                        <a:pt x="815" y="960"/>
                        <a:pt x="916" y="1164"/>
                        <a:pt x="1018" y="1367"/>
                      </a:cubicBezTo>
                      <a:cubicBezTo>
                        <a:pt x="1164" y="1745"/>
                        <a:pt x="1265" y="2138"/>
                        <a:pt x="1309" y="2545"/>
                      </a:cubicBezTo>
                      <a:cubicBezTo>
                        <a:pt x="1309" y="2618"/>
                        <a:pt x="1324" y="2691"/>
                        <a:pt x="1324" y="2763"/>
                      </a:cubicBezTo>
                      <a:lnTo>
                        <a:pt x="1324" y="2356"/>
                      </a:lnTo>
                      <a:cubicBezTo>
                        <a:pt x="1280" y="2022"/>
                        <a:pt x="1207" y="1673"/>
                        <a:pt x="1062" y="1338"/>
                      </a:cubicBezTo>
                      <a:cubicBezTo>
                        <a:pt x="989" y="1120"/>
                        <a:pt x="858" y="931"/>
                        <a:pt x="727" y="756"/>
                      </a:cubicBezTo>
                      <a:cubicBezTo>
                        <a:pt x="596" y="640"/>
                        <a:pt x="451" y="509"/>
                        <a:pt x="306" y="393"/>
                      </a:cubicBezTo>
                      <a:cubicBezTo>
                        <a:pt x="218" y="320"/>
                        <a:pt x="116" y="233"/>
                        <a:pt x="44" y="131"/>
                      </a:cubicBezTo>
                      <a:cubicBezTo>
                        <a:pt x="15" y="58"/>
                        <a:pt x="0" y="0"/>
                        <a:pt x="0" y="0"/>
                      </a:cubicBezTo>
                      <a:close/>
                    </a:path>
                  </a:pathLst>
                </a:custGeom>
                <a:solidFill>
                  <a:srgbClr val="F7F5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423;p22">
                  <a:extLst>
                    <a:ext uri="{FF2B5EF4-FFF2-40B4-BE49-F238E27FC236}">
                      <a16:creationId xmlns:a16="http://schemas.microsoft.com/office/drawing/2014/main" id="{9531D7F4-E428-291F-2681-5848FF1BAF6B}"/>
                    </a:ext>
                  </a:extLst>
                </p:cNvPr>
                <p:cNvSpPr/>
                <p:nvPr/>
              </p:nvSpPr>
              <p:spPr>
                <a:xfrm>
                  <a:off x="5476977" y="1636669"/>
                  <a:ext cx="46813" cy="98656"/>
                </a:xfrm>
                <a:custGeom>
                  <a:avLst/>
                  <a:gdLst/>
                  <a:ahLst/>
                  <a:cxnLst/>
                  <a:rect l="l" t="t" r="r" b="b"/>
                  <a:pathLst>
                    <a:path w="670" h="1412" extrusionOk="0">
                      <a:moveTo>
                        <a:pt x="30" y="1"/>
                      </a:moveTo>
                      <a:cubicBezTo>
                        <a:pt x="16" y="59"/>
                        <a:pt x="16" y="102"/>
                        <a:pt x="16" y="161"/>
                      </a:cubicBezTo>
                      <a:cubicBezTo>
                        <a:pt x="1" y="248"/>
                        <a:pt x="16" y="364"/>
                        <a:pt x="59" y="437"/>
                      </a:cubicBezTo>
                      <a:cubicBezTo>
                        <a:pt x="88" y="539"/>
                        <a:pt x="146" y="641"/>
                        <a:pt x="219" y="728"/>
                      </a:cubicBezTo>
                      <a:cubicBezTo>
                        <a:pt x="365" y="902"/>
                        <a:pt x="495" y="1077"/>
                        <a:pt x="568" y="1193"/>
                      </a:cubicBezTo>
                      <a:cubicBezTo>
                        <a:pt x="641" y="1324"/>
                        <a:pt x="655" y="1411"/>
                        <a:pt x="670" y="1411"/>
                      </a:cubicBezTo>
                      <a:cubicBezTo>
                        <a:pt x="670" y="1324"/>
                        <a:pt x="655" y="1251"/>
                        <a:pt x="597" y="1179"/>
                      </a:cubicBezTo>
                      <a:cubicBezTo>
                        <a:pt x="510" y="1004"/>
                        <a:pt x="379" y="830"/>
                        <a:pt x="277" y="684"/>
                      </a:cubicBezTo>
                      <a:cubicBezTo>
                        <a:pt x="205" y="597"/>
                        <a:pt x="161" y="510"/>
                        <a:pt x="117" y="422"/>
                      </a:cubicBezTo>
                      <a:cubicBezTo>
                        <a:pt x="74" y="350"/>
                        <a:pt x="59" y="248"/>
                        <a:pt x="59" y="161"/>
                      </a:cubicBezTo>
                      <a:cubicBezTo>
                        <a:pt x="59" y="102"/>
                        <a:pt x="59" y="59"/>
                        <a:pt x="74" y="1"/>
                      </a:cubicBezTo>
                      <a:close/>
                    </a:path>
                  </a:pathLst>
                </a:custGeom>
                <a:solidFill>
                  <a:srgbClr val="F7F5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424;p22">
                  <a:extLst>
                    <a:ext uri="{FF2B5EF4-FFF2-40B4-BE49-F238E27FC236}">
                      <a16:creationId xmlns:a16="http://schemas.microsoft.com/office/drawing/2014/main" id="{FB99FA18-4E46-E92B-0879-B89673BF41C5}"/>
                    </a:ext>
                  </a:extLst>
                </p:cNvPr>
                <p:cNvSpPr/>
                <p:nvPr/>
              </p:nvSpPr>
              <p:spPr>
                <a:xfrm>
                  <a:off x="5464819" y="2210786"/>
                  <a:ext cx="185016" cy="320214"/>
                </a:xfrm>
                <a:custGeom>
                  <a:avLst/>
                  <a:gdLst/>
                  <a:ahLst/>
                  <a:cxnLst/>
                  <a:rect l="l" t="t" r="r" b="b"/>
                  <a:pathLst>
                    <a:path w="2648" h="4583" extrusionOk="0">
                      <a:moveTo>
                        <a:pt x="2647" y="1"/>
                      </a:moveTo>
                      <a:lnTo>
                        <a:pt x="2560" y="74"/>
                      </a:lnTo>
                      <a:cubicBezTo>
                        <a:pt x="2415" y="219"/>
                        <a:pt x="2284" y="379"/>
                        <a:pt x="2153" y="568"/>
                      </a:cubicBezTo>
                      <a:cubicBezTo>
                        <a:pt x="1978" y="815"/>
                        <a:pt x="1804" y="1106"/>
                        <a:pt x="1688" y="1397"/>
                      </a:cubicBezTo>
                      <a:cubicBezTo>
                        <a:pt x="1513" y="1732"/>
                        <a:pt x="1382" y="2095"/>
                        <a:pt x="1208" y="2473"/>
                      </a:cubicBezTo>
                      <a:cubicBezTo>
                        <a:pt x="1048" y="2852"/>
                        <a:pt x="888" y="3215"/>
                        <a:pt x="728" y="3521"/>
                      </a:cubicBezTo>
                      <a:cubicBezTo>
                        <a:pt x="582" y="3797"/>
                        <a:pt x="393" y="4073"/>
                        <a:pt x="219" y="4321"/>
                      </a:cubicBezTo>
                      <a:cubicBezTo>
                        <a:pt x="146" y="4422"/>
                        <a:pt x="73" y="4510"/>
                        <a:pt x="0" y="4582"/>
                      </a:cubicBezTo>
                      <a:lnTo>
                        <a:pt x="160" y="4451"/>
                      </a:lnTo>
                      <a:cubicBezTo>
                        <a:pt x="190" y="4422"/>
                        <a:pt x="233" y="4379"/>
                        <a:pt x="248" y="4321"/>
                      </a:cubicBezTo>
                      <a:cubicBezTo>
                        <a:pt x="408" y="4102"/>
                        <a:pt x="597" y="3855"/>
                        <a:pt x="742" y="3564"/>
                      </a:cubicBezTo>
                      <a:cubicBezTo>
                        <a:pt x="917" y="3215"/>
                        <a:pt x="1091" y="2852"/>
                        <a:pt x="1237" y="2488"/>
                      </a:cubicBezTo>
                      <a:cubicBezTo>
                        <a:pt x="1397" y="2110"/>
                        <a:pt x="1542" y="1746"/>
                        <a:pt x="1702" y="1412"/>
                      </a:cubicBezTo>
                      <a:cubicBezTo>
                        <a:pt x="1833" y="1121"/>
                        <a:pt x="1993" y="859"/>
                        <a:pt x="2168" y="583"/>
                      </a:cubicBezTo>
                      <a:cubicBezTo>
                        <a:pt x="2298" y="394"/>
                        <a:pt x="2429" y="234"/>
                        <a:pt x="2575" y="74"/>
                      </a:cubicBezTo>
                      <a:lnTo>
                        <a:pt x="2647" y="1"/>
                      </a:lnTo>
                      <a:close/>
                    </a:path>
                  </a:pathLst>
                </a:custGeom>
                <a:solidFill>
                  <a:srgbClr val="F7F5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425;p22">
                  <a:extLst>
                    <a:ext uri="{FF2B5EF4-FFF2-40B4-BE49-F238E27FC236}">
                      <a16:creationId xmlns:a16="http://schemas.microsoft.com/office/drawing/2014/main" id="{A307FDD4-33E6-5AE6-E026-DA6EC4D74804}"/>
                    </a:ext>
                  </a:extLst>
                </p:cNvPr>
                <p:cNvSpPr/>
                <p:nvPr/>
              </p:nvSpPr>
              <p:spPr>
                <a:xfrm>
                  <a:off x="5645711" y="2167117"/>
                  <a:ext cx="67145" cy="227706"/>
                </a:xfrm>
                <a:custGeom>
                  <a:avLst/>
                  <a:gdLst/>
                  <a:ahLst/>
                  <a:cxnLst/>
                  <a:rect l="l" t="t" r="r" b="b"/>
                  <a:pathLst>
                    <a:path w="961" h="3259" extrusionOk="0">
                      <a:moveTo>
                        <a:pt x="960" y="1"/>
                      </a:moveTo>
                      <a:lnTo>
                        <a:pt x="786" y="131"/>
                      </a:lnTo>
                      <a:cubicBezTo>
                        <a:pt x="698" y="248"/>
                        <a:pt x="626" y="350"/>
                        <a:pt x="553" y="466"/>
                      </a:cubicBezTo>
                      <a:cubicBezTo>
                        <a:pt x="480" y="582"/>
                        <a:pt x="422" y="713"/>
                        <a:pt x="378" y="859"/>
                      </a:cubicBezTo>
                      <a:cubicBezTo>
                        <a:pt x="349" y="1004"/>
                        <a:pt x="349" y="1164"/>
                        <a:pt x="349" y="1310"/>
                      </a:cubicBezTo>
                      <a:cubicBezTo>
                        <a:pt x="349" y="1484"/>
                        <a:pt x="364" y="1630"/>
                        <a:pt x="378" y="1775"/>
                      </a:cubicBezTo>
                      <a:cubicBezTo>
                        <a:pt x="408" y="1920"/>
                        <a:pt x="378" y="2037"/>
                        <a:pt x="378" y="2182"/>
                      </a:cubicBezTo>
                      <a:cubicBezTo>
                        <a:pt x="364" y="2429"/>
                        <a:pt x="291" y="2662"/>
                        <a:pt x="204" y="2880"/>
                      </a:cubicBezTo>
                      <a:cubicBezTo>
                        <a:pt x="146" y="3011"/>
                        <a:pt x="73" y="3157"/>
                        <a:pt x="0" y="3258"/>
                      </a:cubicBezTo>
                      <a:lnTo>
                        <a:pt x="73" y="3200"/>
                      </a:lnTo>
                      <a:cubicBezTo>
                        <a:pt x="146" y="3098"/>
                        <a:pt x="204" y="2982"/>
                        <a:pt x="262" y="2880"/>
                      </a:cubicBezTo>
                      <a:cubicBezTo>
                        <a:pt x="349" y="2691"/>
                        <a:pt x="422" y="2459"/>
                        <a:pt x="466" y="2211"/>
                      </a:cubicBezTo>
                      <a:cubicBezTo>
                        <a:pt x="480" y="2066"/>
                        <a:pt x="480" y="1920"/>
                        <a:pt x="480" y="1775"/>
                      </a:cubicBezTo>
                      <a:cubicBezTo>
                        <a:pt x="480" y="1630"/>
                        <a:pt x="466" y="1484"/>
                        <a:pt x="437" y="1310"/>
                      </a:cubicBezTo>
                      <a:cubicBezTo>
                        <a:pt x="422" y="1164"/>
                        <a:pt x="437" y="1019"/>
                        <a:pt x="451" y="859"/>
                      </a:cubicBezTo>
                      <a:cubicBezTo>
                        <a:pt x="495" y="728"/>
                        <a:pt x="524" y="582"/>
                        <a:pt x="597" y="481"/>
                      </a:cubicBezTo>
                      <a:cubicBezTo>
                        <a:pt x="698" y="291"/>
                        <a:pt x="815" y="146"/>
                        <a:pt x="960" y="1"/>
                      </a:cubicBezTo>
                      <a:close/>
                    </a:path>
                  </a:pathLst>
                </a:custGeom>
                <a:solidFill>
                  <a:srgbClr val="F7F5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426;p22">
                  <a:extLst>
                    <a:ext uri="{FF2B5EF4-FFF2-40B4-BE49-F238E27FC236}">
                      <a16:creationId xmlns:a16="http://schemas.microsoft.com/office/drawing/2014/main" id="{1D1FD24F-8BB3-0964-C8F4-7A117E4B7614}"/>
                    </a:ext>
                  </a:extLst>
                </p:cNvPr>
                <p:cNvSpPr/>
                <p:nvPr/>
              </p:nvSpPr>
              <p:spPr>
                <a:xfrm>
                  <a:off x="5748349" y="2228113"/>
                  <a:ext cx="69171" cy="103687"/>
                </a:xfrm>
                <a:custGeom>
                  <a:avLst/>
                  <a:gdLst/>
                  <a:ahLst/>
                  <a:cxnLst/>
                  <a:rect l="l" t="t" r="r" b="b"/>
                  <a:pathLst>
                    <a:path w="990" h="1484" extrusionOk="0">
                      <a:moveTo>
                        <a:pt x="960" y="0"/>
                      </a:moveTo>
                      <a:cubicBezTo>
                        <a:pt x="902" y="175"/>
                        <a:pt x="829" y="335"/>
                        <a:pt x="727" y="495"/>
                      </a:cubicBezTo>
                      <a:cubicBezTo>
                        <a:pt x="597" y="800"/>
                        <a:pt x="393" y="1076"/>
                        <a:pt x="146" y="1338"/>
                      </a:cubicBezTo>
                      <a:lnTo>
                        <a:pt x="0" y="1484"/>
                      </a:lnTo>
                      <a:lnTo>
                        <a:pt x="58" y="1455"/>
                      </a:lnTo>
                      <a:cubicBezTo>
                        <a:pt x="102" y="1426"/>
                        <a:pt x="131" y="1411"/>
                        <a:pt x="189" y="1353"/>
                      </a:cubicBezTo>
                      <a:cubicBezTo>
                        <a:pt x="451" y="1091"/>
                        <a:pt x="640" y="800"/>
                        <a:pt x="786" y="509"/>
                      </a:cubicBezTo>
                      <a:cubicBezTo>
                        <a:pt x="858" y="364"/>
                        <a:pt x="931" y="204"/>
                        <a:pt x="989" y="58"/>
                      </a:cubicBezTo>
                      <a:cubicBezTo>
                        <a:pt x="975" y="44"/>
                        <a:pt x="975" y="29"/>
                        <a:pt x="960" y="0"/>
                      </a:cubicBezTo>
                      <a:close/>
                    </a:path>
                  </a:pathLst>
                </a:custGeom>
                <a:solidFill>
                  <a:srgbClr val="F7F5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427;p22">
                  <a:extLst>
                    <a:ext uri="{FF2B5EF4-FFF2-40B4-BE49-F238E27FC236}">
                      <a16:creationId xmlns:a16="http://schemas.microsoft.com/office/drawing/2014/main" id="{7356C76A-A0FC-AFD0-80E4-A76779846142}"/>
                    </a:ext>
                  </a:extLst>
                </p:cNvPr>
                <p:cNvSpPr/>
                <p:nvPr/>
              </p:nvSpPr>
              <p:spPr>
                <a:xfrm>
                  <a:off x="5829607" y="1813508"/>
                  <a:ext cx="191164" cy="361787"/>
                </a:xfrm>
                <a:custGeom>
                  <a:avLst/>
                  <a:gdLst/>
                  <a:ahLst/>
                  <a:cxnLst/>
                  <a:rect l="l" t="t" r="r" b="b"/>
                  <a:pathLst>
                    <a:path w="2736" h="5178" extrusionOk="0">
                      <a:moveTo>
                        <a:pt x="2706" y="0"/>
                      </a:moveTo>
                      <a:cubicBezTo>
                        <a:pt x="2604" y="175"/>
                        <a:pt x="2473" y="335"/>
                        <a:pt x="2357" y="480"/>
                      </a:cubicBezTo>
                      <a:cubicBezTo>
                        <a:pt x="2095" y="800"/>
                        <a:pt x="1702" y="1120"/>
                        <a:pt x="1295" y="1542"/>
                      </a:cubicBezTo>
                      <a:cubicBezTo>
                        <a:pt x="1106" y="1760"/>
                        <a:pt x="932" y="2007"/>
                        <a:pt x="786" y="2284"/>
                      </a:cubicBezTo>
                      <a:cubicBezTo>
                        <a:pt x="641" y="2575"/>
                        <a:pt x="539" y="2865"/>
                        <a:pt x="437" y="3171"/>
                      </a:cubicBezTo>
                      <a:cubicBezTo>
                        <a:pt x="263" y="3811"/>
                        <a:pt x="175" y="4436"/>
                        <a:pt x="44" y="4989"/>
                      </a:cubicBezTo>
                      <a:cubicBezTo>
                        <a:pt x="30" y="5047"/>
                        <a:pt x="30" y="5120"/>
                        <a:pt x="1" y="5178"/>
                      </a:cubicBezTo>
                      <a:lnTo>
                        <a:pt x="103" y="5032"/>
                      </a:lnTo>
                      <a:lnTo>
                        <a:pt x="103" y="5018"/>
                      </a:lnTo>
                      <a:cubicBezTo>
                        <a:pt x="219" y="4451"/>
                        <a:pt x="321" y="3825"/>
                        <a:pt x="495" y="3214"/>
                      </a:cubicBezTo>
                      <a:cubicBezTo>
                        <a:pt x="583" y="2909"/>
                        <a:pt x="699" y="2618"/>
                        <a:pt x="844" y="2327"/>
                      </a:cubicBezTo>
                      <a:cubicBezTo>
                        <a:pt x="975" y="2051"/>
                        <a:pt x="1150" y="1818"/>
                        <a:pt x="1339" y="1600"/>
                      </a:cubicBezTo>
                      <a:cubicBezTo>
                        <a:pt x="1717" y="1178"/>
                        <a:pt x="2110" y="844"/>
                        <a:pt x="2386" y="524"/>
                      </a:cubicBezTo>
                      <a:cubicBezTo>
                        <a:pt x="2517" y="364"/>
                        <a:pt x="2648" y="189"/>
                        <a:pt x="2735" y="15"/>
                      </a:cubicBezTo>
                      <a:lnTo>
                        <a:pt x="2706" y="0"/>
                      </a:lnTo>
                      <a:close/>
                    </a:path>
                  </a:pathLst>
                </a:custGeom>
                <a:solidFill>
                  <a:srgbClr val="F7F5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428;p22">
                  <a:extLst>
                    <a:ext uri="{FF2B5EF4-FFF2-40B4-BE49-F238E27FC236}">
                      <a16:creationId xmlns:a16="http://schemas.microsoft.com/office/drawing/2014/main" id="{F29D3772-C0E6-65CC-C029-43E8F0E11FE9}"/>
                    </a:ext>
                  </a:extLst>
                </p:cNvPr>
                <p:cNvSpPr/>
                <p:nvPr/>
              </p:nvSpPr>
              <p:spPr>
                <a:xfrm>
                  <a:off x="5892630" y="2210786"/>
                  <a:ext cx="44787" cy="57014"/>
                </a:xfrm>
                <a:custGeom>
                  <a:avLst/>
                  <a:gdLst/>
                  <a:ahLst/>
                  <a:cxnLst/>
                  <a:rect l="l" t="t" r="r" b="b"/>
                  <a:pathLst>
                    <a:path w="641" h="816" extrusionOk="0">
                      <a:moveTo>
                        <a:pt x="640" y="1"/>
                      </a:moveTo>
                      <a:lnTo>
                        <a:pt x="597" y="16"/>
                      </a:lnTo>
                      <a:cubicBezTo>
                        <a:pt x="524" y="176"/>
                        <a:pt x="437" y="350"/>
                        <a:pt x="320" y="495"/>
                      </a:cubicBezTo>
                      <a:cubicBezTo>
                        <a:pt x="233" y="612"/>
                        <a:pt x="131" y="728"/>
                        <a:pt x="0" y="815"/>
                      </a:cubicBezTo>
                      <a:lnTo>
                        <a:pt x="160" y="743"/>
                      </a:lnTo>
                      <a:cubicBezTo>
                        <a:pt x="233" y="670"/>
                        <a:pt x="306" y="597"/>
                        <a:pt x="364" y="525"/>
                      </a:cubicBezTo>
                      <a:cubicBezTo>
                        <a:pt x="495" y="365"/>
                        <a:pt x="582" y="176"/>
                        <a:pt x="640" y="1"/>
                      </a:cubicBezTo>
                      <a:close/>
                    </a:path>
                  </a:pathLst>
                </a:custGeom>
                <a:solidFill>
                  <a:srgbClr val="F7F5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429;p22">
                  <a:extLst>
                    <a:ext uri="{FF2B5EF4-FFF2-40B4-BE49-F238E27FC236}">
                      <a16:creationId xmlns:a16="http://schemas.microsoft.com/office/drawing/2014/main" id="{9FCC11F0-F5F9-68F4-2D43-50754BCBE7A2}"/>
                    </a:ext>
                  </a:extLst>
                </p:cNvPr>
                <p:cNvSpPr/>
                <p:nvPr/>
              </p:nvSpPr>
              <p:spPr>
                <a:xfrm>
                  <a:off x="5991215" y="2055326"/>
                  <a:ext cx="99635" cy="166780"/>
                </a:xfrm>
                <a:custGeom>
                  <a:avLst/>
                  <a:gdLst/>
                  <a:ahLst/>
                  <a:cxnLst/>
                  <a:rect l="l" t="t" r="r" b="b"/>
                  <a:pathLst>
                    <a:path w="1426" h="2387" extrusionOk="0">
                      <a:moveTo>
                        <a:pt x="1425" y="0"/>
                      </a:moveTo>
                      <a:cubicBezTo>
                        <a:pt x="1417" y="0"/>
                        <a:pt x="1086" y="547"/>
                        <a:pt x="698" y="1193"/>
                      </a:cubicBezTo>
                      <a:cubicBezTo>
                        <a:pt x="291" y="1848"/>
                        <a:pt x="0" y="2386"/>
                        <a:pt x="0" y="2386"/>
                      </a:cubicBezTo>
                      <a:cubicBezTo>
                        <a:pt x="1" y="2386"/>
                        <a:pt x="1" y="2386"/>
                        <a:pt x="2" y="2386"/>
                      </a:cubicBezTo>
                      <a:cubicBezTo>
                        <a:pt x="38" y="2386"/>
                        <a:pt x="354" y="1854"/>
                        <a:pt x="727" y="1208"/>
                      </a:cubicBezTo>
                      <a:cubicBezTo>
                        <a:pt x="1135" y="553"/>
                        <a:pt x="1426" y="1"/>
                        <a:pt x="1426" y="1"/>
                      </a:cubicBezTo>
                      <a:cubicBezTo>
                        <a:pt x="1426" y="1"/>
                        <a:pt x="1426" y="0"/>
                        <a:pt x="1425" y="0"/>
                      </a:cubicBezTo>
                      <a:close/>
                    </a:path>
                  </a:pathLst>
                </a:custGeom>
                <a:solidFill>
                  <a:srgbClr val="F7F5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430;p22">
                  <a:extLst>
                    <a:ext uri="{FF2B5EF4-FFF2-40B4-BE49-F238E27FC236}">
                      <a16:creationId xmlns:a16="http://schemas.microsoft.com/office/drawing/2014/main" id="{AF36E54E-9489-1DB3-7809-C5B7AEEDB08A}"/>
                    </a:ext>
                  </a:extLst>
                </p:cNvPr>
                <p:cNvSpPr/>
                <p:nvPr/>
              </p:nvSpPr>
              <p:spPr>
                <a:xfrm>
                  <a:off x="6067443" y="2022837"/>
                  <a:ext cx="44717" cy="117941"/>
                </a:xfrm>
                <a:custGeom>
                  <a:avLst/>
                  <a:gdLst/>
                  <a:ahLst/>
                  <a:cxnLst/>
                  <a:rect l="l" t="t" r="r" b="b"/>
                  <a:pathLst>
                    <a:path w="640" h="1688" extrusionOk="0">
                      <a:moveTo>
                        <a:pt x="640" y="0"/>
                      </a:moveTo>
                      <a:lnTo>
                        <a:pt x="582" y="73"/>
                      </a:lnTo>
                      <a:cubicBezTo>
                        <a:pt x="509" y="218"/>
                        <a:pt x="422" y="480"/>
                        <a:pt x="291" y="815"/>
                      </a:cubicBezTo>
                      <a:cubicBezTo>
                        <a:pt x="189" y="1106"/>
                        <a:pt x="102" y="1397"/>
                        <a:pt x="0" y="1687"/>
                      </a:cubicBezTo>
                      <a:cubicBezTo>
                        <a:pt x="131" y="1411"/>
                        <a:pt x="262" y="1120"/>
                        <a:pt x="349" y="829"/>
                      </a:cubicBezTo>
                      <a:cubicBezTo>
                        <a:pt x="495" y="451"/>
                        <a:pt x="611" y="131"/>
                        <a:pt x="640" y="0"/>
                      </a:cubicBezTo>
                      <a:close/>
                    </a:path>
                  </a:pathLst>
                </a:custGeom>
                <a:solidFill>
                  <a:srgbClr val="F7F5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431;p22">
                  <a:extLst>
                    <a:ext uri="{FF2B5EF4-FFF2-40B4-BE49-F238E27FC236}">
                      <a16:creationId xmlns:a16="http://schemas.microsoft.com/office/drawing/2014/main" id="{81C58F8D-1E5E-39A0-D328-D583CB75F676}"/>
                    </a:ext>
                  </a:extLst>
                </p:cNvPr>
                <p:cNvSpPr/>
                <p:nvPr/>
              </p:nvSpPr>
              <p:spPr>
                <a:xfrm>
                  <a:off x="5281901" y="2548185"/>
                  <a:ext cx="154552" cy="115914"/>
                </a:xfrm>
                <a:custGeom>
                  <a:avLst/>
                  <a:gdLst/>
                  <a:ahLst/>
                  <a:cxnLst/>
                  <a:rect l="l" t="t" r="r" b="b"/>
                  <a:pathLst>
                    <a:path w="2212" h="1659" extrusionOk="0">
                      <a:moveTo>
                        <a:pt x="1949" y="1"/>
                      </a:moveTo>
                      <a:cubicBezTo>
                        <a:pt x="1542" y="1"/>
                        <a:pt x="1135" y="131"/>
                        <a:pt x="815" y="350"/>
                      </a:cubicBezTo>
                      <a:cubicBezTo>
                        <a:pt x="480" y="582"/>
                        <a:pt x="233" y="917"/>
                        <a:pt x="88" y="1295"/>
                      </a:cubicBezTo>
                      <a:cubicBezTo>
                        <a:pt x="44" y="1411"/>
                        <a:pt x="15" y="1528"/>
                        <a:pt x="1" y="1659"/>
                      </a:cubicBezTo>
                      <a:lnTo>
                        <a:pt x="30" y="1644"/>
                      </a:lnTo>
                      <a:cubicBezTo>
                        <a:pt x="44" y="1528"/>
                        <a:pt x="88" y="1426"/>
                        <a:pt x="131" y="1310"/>
                      </a:cubicBezTo>
                      <a:cubicBezTo>
                        <a:pt x="422" y="568"/>
                        <a:pt x="1150" y="73"/>
                        <a:pt x="1949" y="59"/>
                      </a:cubicBezTo>
                      <a:lnTo>
                        <a:pt x="2182" y="59"/>
                      </a:lnTo>
                      <a:lnTo>
                        <a:pt x="2211" y="30"/>
                      </a:lnTo>
                      <a:cubicBezTo>
                        <a:pt x="2124" y="1"/>
                        <a:pt x="2051" y="1"/>
                        <a:pt x="1949" y="1"/>
                      </a:cubicBezTo>
                      <a:close/>
                    </a:path>
                  </a:pathLst>
                </a:custGeom>
                <a:solidFill>
                  <a:srgbClr val="F7F5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432;p22">
                  <a:extLst>
                    <a:ext uri="{FF2B5EF4-FFF2-40B4-BE49-F238E27FC236}">
                      <a16:creationId xmlns:a16="http://schemas.microsoft.com/office/drawing/2014/main" id="{4667849B-9B7B-6A44-0979-E783AA64431C}"/>
                    </a:ext>
                  </a:extLst>
                </p:cNvPr>
                <p:cNvSpPr/>
                <p:nvPr/>
              </p:nvSpPr>
              <p:spPr>
                <a:xfrm>
                  <a:off x="4784990" y="2161039"/>
                  <a:ext cx="519344" cy="666700"/>
                </a:xfrm>
                <a:custGeom>
                  <a:avLst/>
                  <a:gdLst/>
                  <a:ahLst/>
                  <a:cxnLst/>
                  <a:rect l="l" t="t" r="r" b="b"/>
                  <a:pathLst>
                    <a:path w="7433" h="9542" extrusionOk="0">
                      <a:moveTo>
                        <a:pt x="7433" y="0"/>
                      </a:moveTo>
                      <a:lnTo>
                        <a:pt x="7389" y="73"/>
                      </a:lnTo>
                      <a:cubicBezTo>
                        <a:pt x="7287" y="495"/>
                        <a:pt x="7243" y="931"/>
                        <a:pt x="7273" y="1382"/>
                      </a:cubicBezTo>
                      <a:cubicBezTo>
                        <a:pt x="7287" y="1717"/>
                        <a:pt x="7302" y="2051"/>
                        <a:pt x="7331" y="2444"/>
                      </a:cubicBezTo>
                      <a:cubicBezTo>
                        <a:pt x="7345" y="2836"/>
                        <a:pt x="7331" y="3244"/>
                        <a:pt x="7243" y="3636"/>
                      </a:cubicBezTo>
                      <a:cubicBezTo>
                        <a:pt x="7083" y="4553"/>
                        <a:pt x="6662" y="5382"/>
                        <a:pt x="6065" y="6094"/>
                      </a:cubicBezTo>
                      <a:cubicBezTo>
                        <a:pt x="5760" y="6458"/>
                        <a:pt x="5396" y="6763"/>
                        <a:pt x="4989" y="7025"/>
                      </a:cubicBezTo>
                      <a:cubicBezTo>
                        <a:pt x="4611" y="7258"/>
                        <a:pt x="4233" y="7461"/>
                        <a:pt x="3811" y="7621"/>
                      </a:cubicBezTo>
                      <a:cubicBezTo>
                        <a:pt x="3418" y="7781"/>
                        <a:pt x="3026" y="7898"/>
                        <a:pt x="2691" y="8014"/>
                      </a:cubicBezTo>
                      <a:cubicBezTo>
                        <a:pt x="2328" y="8145"/>
                        <a:pt x="1993" y="8261"/>
                        <a:pt x="1702" y="8378"/>
                      </a:cubicBezTo>
                      <a:cubicBezTo>
                        <a:pt x="1237" y="8567"/>
                        <a:pt x="800" y="8843"/>
                        <a:pt x="393" y="9148"/>
                      </a:cubicBezTo>
                      <a:cubicBezTo>
                        <a:pt x="320" y="9207"/>
                        <a:pt x="262" y="9250"/>
                        <a:pt x="219" y="9308"/>
                      </a:cubicBezTo>
                      <a:lnTo>
                        <a:pt x="88" y="9439"/>
                      </a:lnTo>
                      <a:lnTo>
                        <a:pt x="15" y="9512"/>
                      </a:lnTo>
                      <a:cubicBezTo>
                        <a:pt x="15" y="9512"/>
                        <a:pt x="1" y="9527"/>
                        <a:pt x="1" y="9541"/>
                      </a:cubicBezTo>
                      <a:cubicBezTo>
                        <a:pt x="1" y="9541"/>
                        <a:pt x="15" y="9541"/>
                        <a:pt x="30" y="9527"/>
                      </a:cubicBezTo>
                      <a:lnTo>
                        <a:pt x="102" y="9454"/>
                      </a:lnTo>
                      <a:lnTo>
                        <a:pt x="233" y="9323"/>
                      </a:lnTo>
                      <a:cubicBezTo>
                        <a:pt x="291" y="9279"/>
                        <a:pt x="364" y="9236"/>
                        <a:pt x="408" y="9178"/>
                      </a:cubicBezTo>
                      <a:cubicBezTo>
                        <a:pt x="815" y="8872"/>
                        <a:pt x="1251" y="8625"/>
                        <a:pt x="1717" y="8436"/>
                      </a:cubicBezTo>
                      <a:cubicBezTo>
                        <a:pt x="2008" y="8305"/>
                        <a:pt x="2357" y="8203"/>
                        <a:pt x="2706" y="8072"/>
                      </a:cubicBezTo>
                      <a:cubicBezTo>
                        <a:pt x="3069" y="7941"/>
                        <a:pt x="3447" y="7840"/>
                        <a:pt x="3855" y="7680"/>
                      </a:cubicBezTo>
                      <a:cubicBezTo>
                        <a:pt x="4262" y="7505"/>
                        <a:pt x="4669" y="7316"/>
                        <a:pt x="5047" y="7069"/>
                      </a:cubicBezTo>
                      <a:cubicBezTo>
                        <a:pt x="5455" y="6821"/>
                        <a:pt x="5818" y="6487"/>
                        <a:pt x="6124" y="6123"/>
                      </a:cubicBezTo>
                      <a:cubicBezTo>
                        <a:pt x="6720" y="5425"/>
                        <a:pt x="7142" y="4567"/>
                        <a:pt x="7302" y="3651"/>
                      </a:cubicBezTo>
                      <a:cubicBezTo>
                        <a:pt x="7374" y="3258"/>
                        <a:pt x="7389" y="2851"/>
                        <a:pt x="7374" y="2458"/>
                      </a:cubicBezTo>
                      <a:cubicBezTo>
                        <a:pt x="7360" y="2080"/>
                        <a:pt x="7345" y="1731"/>
                        <a:pt x="7331" y="1397"/>
                      </a:cubicBezTo>
                      <a:cubicBezTo>
                        <a:pt x="7287" y="931"/>
                        <a:pt x="7331" y="451"/>
                        <a:pt x="7433" y="0"/>
                      </a:cubicBezTo>
                      <a:close/>
                    </a:path>
                  </a:pathLst>
                </a:custGeom>
                <a:solidFill>
                  <a:srgbClr val="F7F5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433;p22">
                  <a:extLst>
                    <a:ext uri="{FF2B5EF4-FFF2-40B4-BE49-F238E27FC236}">
                      <a16:creationId xmlns:a16="http://schemas.microsoft.com/office/drawing/2014/main" id="{B06F91CA-78C7-F1AB-3CA2-AA8D173C9243}"/>
                    </a:ext>
                  </a:extLst>
                </p:cNvPr>
                <p:cNvSpPr/>
                <p:nvPr/>
              </p:nvSpPr>
              <p:spPr>
                <a:xfrm>
                  <a:off x="4629531" y="2429267"/>
                  <a:ext cx="474627" cy="434032"/>
                </a:xfrm>
                <a:custGeom>
                  <a:avLst/>
                  <a:gdLst/>
                  <a:ahLst/>
                  <a:cxnLst/>
                  <a:rect l="l" t="t" r="r" b="b"/>
                  <a:pathLst>
                    <a:path w="6793" h="6212" extrusionOk="0">
                      <a:moveTo>
                        <a:pt x="6691" y="1"/>
                      </a:moveTo>
                      <a:lnTo>
                        <a:pt x="6676" y="15"/>
                      </a:lnTo>
                      <a:cubicBezTo>
                        <a:pt x="6691" y="88"/>
                        <a:pt x="6720" y="161"/>
                        <a:pt x="6720" y="234"/>
                      </a:cubicBezTo>
                      <a:cubicBezTo>
                        <a:pt x="6749" y="597"/>
                        <a:pt x="6661" y="961"/>
                        <a:pt x="6443" y="1266"/>
                      </a:cubicBezTo>
                      <a:cubicBezTo>
                        <a:pt x="6298" y="1470"/>
                        <a:pt x="6138" y="1659"/>
                        <a:pt x="5934" y="1804"/>
                      </a:cubicBezTo>
                      <a:cubicBezTo>
                        <a:pt x="5702" y="1964"/>
                        <a:pt x="5454" y="2110"/>
                        <a:pt x="5193" y="2241"/>
                      </a:cubicBezTo>
                      <a:cubicBezTo>
                        <a:pt x="4640" y="2488"/>
                        <a:pt x="3971" y="2677"/>
                        <a:pt x="3375" y="3041"/>
                      </a:cubicBezTo>
                      <a:cubicBezTo>
                        <a:pt x="2793" y="3375"/>
                        <a:pt x="2298" y="3841"/>
                        <a:pt x="1891" y="4364"/>
                      </a:cubicBezTo>
                      <a:cubicBezTo>
                        <a:pt x="1731" y="4597"/>
                        <a:pt x="1571" y="4859"/>
                        <a:pt x="1440" y="5106"/>
                      </a:cubicBezTo>
                      <a:cubicBezTo>
                        <a:pt x="1338" y="5339"/>
                        <a:pt x="1222" y="5557"/>
                        <a:pt x="1077" y="5760"/>
                      </a:cubicBezTo>
                      <a:cubicBezTo>
                        <a:pt x="1011" y="5863"/>
                        <a:pt x="915" y="5961"/>
                        <a:pt x="805" y="6036"/>
                      </a:cubicBezTo>
                      <a:lnTo>
                        <a:pt x="805" y="6036"/>
                      </a:lnTo>
                      <a:cubicBezTo>
                        <a:pt x="927" y="5959"/>
                        <a:pt x="1030" y="5856"/>
                        <a:pt x="1120" y="5746"/>
                      </a:cubicBezTo>
                      <a:cubicBezTo>
                        <a:pt x="1266" y="5542"/>
                        <a:pt x="1382" y="5309"/>
                        <a:pt x="1498" y="5091"/>
                      </a:cubicBezTo>
                      <a:cubicBezTo>
                        <a:pt x="1629" y="4830"/>
                        <a:pt x="1789" y="4582"/>
                        <a:pt x="1949" y="4364"/>
                      </a:cubicBezTo>
                      <a:cubicBezTo>
                        <a:pt x="2356" y="3841"/>
                        <a:pt x="2836" y="3404"/>
                        <a:pt x="3404" y="3055"/>
                      </a:cubicBezTo>
                      <a:cubicBezTo>
                        <a:pt x="4000" y="2692"/>
                        <a:pt x="4654" y="2503"/>
                        <a:pt x="5222" y="2255"/>
                      </a:cubicBezTo>
                      <a:cubicBezTo>
                        <a:pt x="5498" y="2139"/>
                        <a:pt x="5745" y="1979"/>
                        <a:pt x="5963" y="1819"/>
                      </a:cubicBezTo>
                      <a:cubicBezTo>
                        <a:pt x="6167" y="1673"/>
                        <a:pt x="6341" y="1470"/>
                        <a:pt x="6501" y="1266"/>
                      </a:cubicBezTo>
                      <a:cubicBezTo>
                        <a:pt x="6691" y="961"/>
                        <a:pt x="6792" y="583"/>
                        <a:pt x="6749" y="219"/>
                      </a:cubicBezTo>
                      <a:lnTo>
                        <a:pt x="6691" y="1"/>
                      </a:lnTo>
                      <a:close/>
                      <a:moveTo>
                        <a:pt x="805" y="6036"/>
                      </a:moveTo>
                      <a:lnTo>
                        <a:pt x="805" y="6036"/>
                      </a:lnTo>
                      <a:cubicBezTo>
                        <a:pt x="749" y="6071"/>
                        <a:pt x="689" y="6101"/>
                        <a:pt x="626" y="6124"/>
                      </a:cubicBezTo>
                      <a:cubicBezTo>
                        <a:pt x="510" y="6170"/>
                        <a:pt x="385" y="6189"/>
                        <a:pt x="251" y="6202"/>
                      </a:cubicBezTo>
                      <a:lnTo>
                        <a:pt x="251" y="6202"/>
                      </a:lnTo>
                      <a:cubicBezTo>
                        <a:pt x="215" y="6202"/>
                        <a:pt x="180" y="6200"/>
                        <a:pt x="146" y="6197"/>
                      </a:cubicBezTo>
                      <a:cubicBezTo>
                        <a:pt x="102" y="6182"/>
                        <a:pt x="58" y="6182"/>
                        <a:pt x="0" y="6139"/>
                      </a:cubicBezTo>
                      <a:lnTo>
                        <a:pt x="0" y="6139"/>
                      </a:lnTo>
                      <a:lnTo>
                        <a:pt x="29" y="6182"/>
                      </a:lnTo>
                      <a:cubicBezTo>
                        <a:pt x="58" y="6197"/>
                        <a:pt x="102" y="6211"/>
                        <a:pt x="146" y="6211"/>
                      </a:cubicBezTo>
                      <a:cubicBezTo>
                        <a:pt x="181" y="6208"/>
                        <a:pt x="217" y="6205"/>
                        <a:pt x="251" y="6202"/>
                      </a:cubicBezTo>
                      <a:lnTo>
                        <a:pt x="251" y="6202"/>
                      </a:lnTo>
                      <a:cubicBezTo>
                        <a:pt x="252" y="6202"/>
                        <a:pt x="252" y="6202"/>
                        <a:pt x="253" y="6202"/>
                      </a:cubicBezTo>
                      <a:cubicBezTo>
                        <a:pt x="372" y="6202"/>
                        <a:pt x="500" y="6183"/>
                        <a:pt x="611" y="6139"/>
                      </a:cubicBezTo>
                      <a:cubicBezTo>
                        <a:pt x="678" y="6113"/>
                        <a:pt x="744" y="6078"/>
                        <a:pt x="805" y="6036"/>
                      </a:cubicBezTo>
                      <a:close/>
                    </a:path>
                  </a:pathLst>
                </a:custGeom>
                <a:solidFill>
                  <a:srgbClr val="F7F5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434;p22">
                  <a:extLst>
                    <a:ext uri="{FF2B5EF4-FFF2-40B4-BE49-F238E27FC236}">
                      <a16:creationId xmlns:a16="http://schemas.microsoft.com/office/drawing/2014/main" id="{7CCD6FD0-5AA7-428C-74F8-2BA737A6F0C0}"/>
                    </a:ext>
                  </a:extLst>
                </p:cNvPr>
                <p:cNvSpPr/>
                <p:nvPr/>
              </p:nvSpPr>
              <p:spPr>
                <a:xfrm>
                  <a:off x="4578736" y="2392726"/>
                  <a:ext cx="121993" cy="429910"/>
                </a:xfrm>
                <a:custGeom>
                  <a:avLst/>
                  <a:gdLst/>
                  <a:ahLst/>
                  <a:cxnLst/>
                  <a:rect l="l" t="t" r="r" b="b"/>
                  <a:pathLst>
                    <a:path w="1746" h="6153" extrusionOk="0">
                      <a:moveTo>
                        <a:pt x="0" y="0"/>
                      </a:moveTo>
                      <a:cubicBezTo>
                        <a:pt x="73" y="233"/>
                        <a:pt x="175" y="451"/>
                        <a:pt x="291" y="669"/>
                      </a:cubicBezTo>
                      <a:cubicBezTo>
                        <a:pt x="466" y="960"/>
                        <a:pt x="698" y="1280"/>
                        <a:pt x="945" y="1644"/>
                      </a:cubicBezTo>
                      <a:cubicBezTo>
                        <a:pt x="1207" y="2007"/>
                        <a:pt x="1454" y="2429"/>
                        <a:pt x="1585" y="2924"/>
                      </a:cubicBezTo>
                      <a:cubicBezTo>
                        <a:pt x="1702" y="3389"/>
                        <a:pt x="1716" y="3869"/>
                        <a:pt x="1585" y="4334"/>
                      </a:cubicBezTo>
                      <a:cubicBezTo>
                        <a:pt x="1498" y="4727"/>
                        <a:pt x="1338" y="5091"/>
                        <a:pt x="1120" y="5411"/>
                      </a:cubicBezTo>
                      <a:cubicBezTo>
                        <a:pt x="975" y="5629"/>
                        <a:pt x="785" y="5832"/>
                        <a:pt x="582" y="6007"/>
                      </a:cubicBezTo>
                      <a:cubicBezTo>
                        <a:pt x="517" y="6061"/>
                        <a:pt x="469" y="6106"/>
                        <a:pt x="436" y="6133"/>
                      </a:cubicBezTo>
                      <a:lnTo>
                        <a:pt x="436" y="6133"/>
                      </a:lnTo>
                      <a:cubicBezTo>
                        <a:pt x="480" y="6114"/>
                        <a:pt x="546" y="6075"/>
                        <a:pt x="611" y="6036"/>
                      </a:cubicBezTo>
                      <a:cubicBezTo>
                        <a:pt x="829" y="5862"/>
                        <a:pt x="1004" y="5673"/>
                        <a:pt x="1149" y="5454"/>
                      </a:cubicBezTo>
                      <a:cubicBezTo>
                        <a:pt x="1382" y="5120"/>
                        <a:pt x="1556" y="4756"/>
                        <a:pt x="1644" y="4378"/>
                      </a:cubicBezTo>
                      <a:cubicBezTo>
                        <a:pt x="1745" y="3898"/>
                        <a:pt x="1745" y="3389"/>
                        <a:pt x="1644" y="2924"/>
                      </a:cubicBezTo>
                      <a:cubicBezTo>
                        <a:pt x="1513" y="2415"/>
                        <a:pt x="1236" y="1993"/>
                        <a:pt x="989" y="1615"/>
                      </a:cubicBezTo>
                      <a:cubicBezTo>
                        <a:pt x="727" y="1222"/>
                        <a:pt x="495" y="917"/>
                        <a:pt x="335" y="626"/>
                      </a:cubicBezTo>
                      <a:cubicBezTo>
                        <a:pt x="218" y="437"/>
                        <a:pt x="116" y="233"/>
                        <a:pt x="44" y="29"/>
                      </a:cubicBezTo>
                      <a:lnTo>
                        <a:pt x="0" y="0"/>
                      </a:lnTo>
                      <a:close/>
                      <a:moveTo>
                        <a:pt x="436" y="6133"/>
                      </a:moveTo>
                      <a:cubicBezTo>
                        <a:pt x="431" y="6135"/>
                        <a:pt x="426" y="6136"/>
                        <a:pt x="422" y="6138"/>
                      </a:cubicBezTo>
                      <a:lnTo>
                        <a:pt x="407" y="6152"/>
                      </a:lnTo>
                      <a:cubicBezTo>
                        <a:pt x="415" y="6149"/>
                        <a:pt x="425" y="6142"/>
                        <a:pt x="436" y="6133"/>
                      </a:cubicBezTo>
                      <a:close/>
                    </a:path>
                  </a:pathLst>
                </a:custGeom>
                <a:solidFill>
                  <a:srgbClr val="F7F5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435;p22">
                  <a:extLst>
                    <a:ext uri="{FF2B5EF4-FFF2-40B4-BE49-F238E27FC236}">
                      <a16:creationId xmlns:a16="http://schemas.microsoft.com/office/drawing/2014/main" id="{BB561192-1A60-5F0C-D1A6-8B10E444EE41}"/>
                    </a:ext>
                  </a:extLst>
                </p:cNvPr>
                <p:cNvSpPr/>
                <p:nvPr/>
              </p:nvSpPr>
              <p:spPr>
                <a:xfrm>
                  <a:off x="4419154" y="2159991"/>
                  <a:ext cx="57992" cy="391342"/>
                </a:xfrm>
                <a:custGeom>
                  <a:avLst/>
                  <a:gdLst/>
                  <a:ahLst/>
                  <a:cxnLst/>
                  <a:rect l="l" t="t" r="r" b="b"/>
                  <a:pathLst>
                    <a:path w="830" h="5601" extrusionOk="0">
                      <a:moveTo>
                        <a:pt x="612" y="1"/>
                      </a:moveTo>
                      <a:cubicBezTo>
                        <a:pt x="612" y="161"/>
                        <a:pt x="641" y="364"/>
                        <a:pt x="641" y="597"/>
                      </a:cubicBezTo>
                      <a:cubicBezTo>
                        <a:pt x="670" y="1164"/>
                        <a:pt x="713" y="1906"/>
                        <a:pt x="742" y="2735"/>
                      </a:cubicBezTo>
                      <a:cubicBezTo>
                        <a:pt x="757" y="3142"/>
                        <a:pt x="757" y="3520"/>
                        <a:pt x="713" y="3928"/>
                      </a:cubicBezTo>
                      <a:cubicBezTo>
                        <a:pt x="670" y="4248"/>
                        <a:pt x="582" y="4553"/>
                        <a:pt x="466" y="4858"/>
                      </a:cubicBezTo>
                      <a:cubicBezTo>
                        <a:pt x="379" y="5048"/>
                        <a:pt x="277" y="5237"/>
                        <a:pt x="146" y="5411"/>
                      </a:cubicBezTo>
                      <a:cubicBezTo>
                        <a:pt x="132" y="5455"/>
                        <a:pt x="102" y="5469"/>
                        <a:pt x="88" y="5484"/>
                      </a:cubicBezTo>
                      <a:lnTo>
                        <a:pt x="88" y="5513"/>
                      </a:lnTo>
                      <a:lnTo>
                        <a:pt x="73" y="5513"/>
                      </a:lnTo>
                      <a:cubicBezTo>
                        <a:pt x="30" y="5542"/>
                        <a:pt x="15" y="5557"/>
                        <a:pt x="1" y="5600"/>
                      </a:cubicBezTo>
                      <a:cubicBezTo>
                        <a:pt x="15" y="5600"/>
                        <a:pt x="30" y="5586"/>
                        <a:pt x="59" y="5557"/>
                      </a:cubicBezTo>
                      <a:lnTo>
                        <a:pt x="175" y="5440"/>
                      </a:lnTo>
                      <a:cubicBezTo>
                        <a:pt x="321" y="5266"/>
                        <a:pt x="437" y="5077"/>
                        <a:pt x="524" y="4873"/>
                      </a:cubicBezTo>
                      <a:cubicBezTo>
                        <a:pt x="655" y="4582"/>
                        <a:pt x="742" y="4248"/>
                        <a:pt x="786" y="3942"/>
                      </a:cubicBezTo>
                      <a:cubicBezTo>
                        <a:pt x="830" y="3535"/>
                        <a:pt x="830" y="3157"/>
                        <a:pt x="815" y="2764"/>
                      </a:cubicBezTo>
                      <a:cubicBezTo>
                        <a:pt x="786" y="1921"/>
                        <a:pt x="728" y="1164"/>
                        <a:pt x="684" y="612"/>
                      </a:cubicBezTo>
                      <a:lnTo>
                        <a:pt x="655" y="73"/>
                      </a:lnTo>
                      <a:lnTo>
                        <a:pt x="612" y="1"/>
                      </a:lnTo>
                      <a:close/>
                    </a:path>
                  </a:pathLst>
                </a:custGeom>
                <a:solidFill>
                  <a:srgbClr val="F7F5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436;p22">
                  <a:extLst>
                    <a:ext uri="{FF2B5EF4-FFF2-40B4-BE49-F238E27FC236}">
                      <a16:creationId xmlns:a16="http://schemas.microsoft.com/office/drawing/2014/main" id="{8C5D6668-1B02-05F2-4F6D-D0A083F13E1E}"/>
                    </a:ext>
                  </a:extLst>
                </p:cNvPr>
                <p:cNvSpPr/>
                <p:nvPr/>
              </p:nvSpPr>
              <p:spPr>
                <a:xfrm>
                  <a:off x="4300306" y="1998872"/>
                  <a:ext cx="130098" cy="309594"/>
                </a:xfrm>
                <a:custGeom>
                  <a:avLst/>
                  <a:gdLst/>
                  <a:ahLst/>
                  <a:cxnLst/>
                  <a:rect l="l" t="t" r="r" b="b"/>
                  <a:pathLst>
                    <a:path w="1862" h="4431" extrusionOk="0">
                      <a:moveTo>
                        <a:pt x="107" y="0"/>
                      </a:moveTo>
                      <a:cubicBezTo>
                        <a:pt x="73" y="0"/>
                        <a:pt x="37" y="3"/>
                        <a:pt x="0" y="9"/>
                      </a:cubicBezTo>
                      <a:cubicBezTo>
                        <a:pt x="102" y="9"/>
                        <a:pt x="189" y="38"/>
                        <a:pt x="276" y="67"/>
                      </a:cubicBezTo>
                      <a:cubicBezTo>
                        <a:pt x="509" y="154"/>
                        <a:pt x="727" y="300"/>
                        <a:pt x="902" y="503"/>
                      </a:cubicBezTo>
                      <a:cubicBezTo>
                        <a:pt x="1425" y="1158"/>
                        <a:pt x="1731" y="1958"/>
                        <a:pt x="1774" y="2801"/>
                      </a:cubicBezTo>
                      <a:cubicBezTo>
                        <a:pt x="1803" y="3252"/>
                        <a:pt x="1760" y="3718"/>
                        <a:pt x="1629" y="4154"/>
                      </a:cubicBezTo>
                      <a:cubicBezTo>
                        <a:pt x="1614" y="4212"/>
                        <a:pt x="1614" y="4256"/>
                        <a:pt x="1571" y="4299"/>
                      </a:cubicBezTo>
                      <a:cubicBezTo>
                        <a:pt x="1556" y="4343"/>
                        <a:pt x="1513" y="4372"/>
                        <a:pt x="1484" y="4372"/>
                      </a:cubicBezTo>
                      <a:cubicBezTo>
                        <a:pt x="1440" y="4372"/>
                        <a:pt x="1411" y="4357"/>
                        <a:pt x="1396" y="4299"/>
                      </a:cubicBezTo>
                      <a:cubicBezTo>
                        <a:pt x="1367" y="4270"/>
                        <a:pt x="1353" y="4227"/>
                        <a:pt x="1338" y="4168"/>
                      </a:cubicBezTo>
                      <a:cubicBezTo>
                        <a:pt x="1294" y="4008"/>
                        <a:pt x="1280" y="3834"/>
                        <a:pt x="1265" y="3659"/>
                      </a:cubicBezTo>
                      <a:cubicBezTo>
                        <a:pt x="1251" y="3412"/>
                        <a:pt x="1251" y="3165"/>
                        <a:pt x="1280" y="2903"/>
                      </a:cubicBezTo>
                      <a:cubicBezTo>
                        <a:pt x="1294" y="2816"/>
                        <a:pt x="1294" y="2758"/>
                        <a:pt x="1294" y="2699"/>
                      </a:cubicBezTo>
                      <a:lnTo>
                        <a:pt x="1294" y="2627"/>
                      </a:lnTo>
                      <a:cubicBezTo>
                        <a:pt x="1294" y="2641"/>
                        <a:pt x="1280" y="2685"/>
                        <a:pt x="1280" y="2699"/>
                      </a:cubicBezTo>
                      <a:cubicBezTo>
                        <a:pt x="1265" y="2758"/>
                        <a:pt x="1265" y="2830"/>
                        <a:pt x="1236" y="2903"/>
                      </a:cubicBezTo>
                      <a:cubicBezTo>
                        <a:pt x="1207" y="3150"/>
                        <a:pt x="1193" y="3412"/>
                        <a:pt x="1207" y="3659"/>
                      </a:cubicBezTo>
                      <a:cubicBezTo>
                        <a:pt x="1222" y="3848"/>
                        <a:pt x="1236" y="4008"/>
                        <a:pt x="1280" y="4197"/>
                      </a:cubicBezTo>
                      <a:cubicBezTo>
                        <a:pt x="1294" y="4241"/>
                        <a:pt x="1324" y="4285"/>
                        <a:pt x="1338" y="4343"/>
                      </a:cubicBezTo>
                      <a:cubicBezTo>
                        <a:pt x="1367" y="4387"/>
                        <a:pt x="1425" y="4430"/>
                        <a:pt x="1484" y="4430"/>
                      </a:cubicBezTo>
                      <a:cubicBezTo>
                        <a:pt x="1527" y="4430"/>
                        <a:pt x="1585" y="4387"/>
                        <a:pt x="1629" y="4343"/>
                      </a:cubicBezTo>
                      <a:cubicBezTo>
                        <a:pt x="1644" y="4285"/>
                        <a:pt x="1658" y="4227"/>
                        <a:pt x="1673" y="4197"/>
                      </a:cubicBezTo>
                      <a:cubicBezTo>
                        <a:pt x="1803" y="3732"/>
                        <a:pt x="1862" y="3281"/>
                        <a:pt x="1847" y="2816"/>
                      </a:cubicBezTo>
                      <a:cubicBezTo>
                        <a:pt x="1774" y="1929"/>
                        <a:pt x="1454" y="1100"/>
                        <a:pt x="916" y="445"/>
                      </a:cubicBezTo>
                      <a:cubicBezTo>
                        <a:pt x="756" y="256"/>
                        <a:pt x="538" y="111"/>
                        <a:pt x="276" y="38"/>
                      </a:cubicBezTo>
                      <a:cubicBezTo>
                        <a:pt x="221" y="10"/>
                        <a:pt x="166" y="0"/>
                        <a:pt x="107" y="0"/>
                      </a:cubicBezTo>
                      <a:close/>
                    </a:path>
                  </a:pathLst>
                </a:custGeom>
                <a:solidFill>
                  <a:srgbClr val="F7F5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437;p22">
                  <a:extLst>
                    <a:ext uri="{FF2B5EF4-FFF2-40B4-BE49-F238E27FC236}">
                      <a16:creationId xmlns:a16="http://schemas.microsoft.com/office/drawing/2014/main" id="{6220E35F-2739-03C0-0B52-438BED40166A}"/>
                    </a:ext>
                  </a:extLst>
                </p:cNvPr>
                <p:cNvSpPr/>
                <p:nvPr/>
              </p:nvSpPr>
              <p:spPr>
                <a:xfrm>
                  <a:off x="4245389" y="1869404"/>
                  <a:ext cx="134220" cy="128072"/>
                </a:xfrm>
                <a:custGeom>
                  <a:avLst/>
                  <a:gdLst/>
                  <a:ahLst/>
                  <a:cxnLst/>
                  <a:rect l="l" t="t" r="r" b="b"/>
                  <a:pathLst>
                    <a:path w="1921" h="1833" extrusionOk="0">
                      <a:moveTo>
                        <a:pt x="1" y="0"/>
                      </a:moveTo>
                      <a:lnTo>
                        <a:pt x="1" y="29"/>
                      </a:lnTo>
                      <a:cubicBezTo>
                        <a:pt x="44" y="73"/>
                        <a:pt x="117" y="117"/>
                        <a:pt x="219" y="189"/>
                      </a:cubicBezTo>
                      <a:cubicBezTo>
                        <a:pt x="408" y="364"/>
                        <a:pt x="699" y="582"/>
                        <a:pt x="1033" y="815"/>
                      </a:cubicBezTo>
                      <a:cubicBezTo>
                        <a:pt x="1193" y="946"/>
                        <a:pt x="1339" y="1033"/>
                        <a:pt x="1470" y="1135"/>
                      </a:cubicBezTo>
                      <a:cubicBezTo>
                        <a:pt x="1571" y="1236"/>
                        <a:pt x="1688" y="1338"/>
                        <a:pt x="1775" y="1455"/>
                      </a:cubicBezTo>
                      <a:cubicBezTo>
                        <a:pt x="1848" y="1556"/>
                        <a:pt x="1906" y="1687"/>
                        <a:pt x="1920" y="1833"/>
                      </a:cubicBezTo>
                      <a:lnTo>
                        <a:pt x="1920" y="1789"/>
                      </a:lnTo>
                      <a:lnTo>
                        <a:pt x="1920" y="1702"/>
                      </a:lnTo>
                      <a:cubicBezTo>
                        <a:pt x="1920" y="1687"/>
                        <a:pt x="1920" y="1644"/>
                        <a:pt x="1906" y="1629"/>
                      </a:cubicBezTo>
                      <a:lnTo>
                        <a:pt x="1891" y="1556"/>
                      </a:lnTo>
                      <a:cubicBezTo>
                        <a:pt x="1862" y="1498"/>
                        <a:pt x="1848" y="1469"/>
                        <a:pt x="1819" y="1411"/>
                      </a:cubicBezTo>
                      <a:cubicBezTo>
                        <a:pt x="1717" y="1280"/>
                        <a:pt x="1630" y="1178"/>
                        <a:pt x="1499" y="1062"/>
                      </a:cubicBezTo>
                      <a:cubicBezTo>
                        <a:pt x="1382" y="960"/>
                        <a:pt x="1208" y="844"/>
                        <a:pt x="1062" y="742"/>
                      </a:cubicBezTo>
                      <a:cubicBezTo>
                        <a:pt x="742" y="509"/>
                        <a:pt x="452" y="306"/>
                        <a:pt x="248" y="160"/>
                      </a:cubicBezTo>
                      <a:cubicBezTo>
                        <a:pt x="146" y="87"/>
                        <a:pt x="73" y="29"/>
                        <a:pt x="1" y="0"/>
                      </a:cubicBezTo>
                      <a:close/>
                    </a:path>
                  </a:pathLst>
                </a:custGeom>
                <a:solidFill>
                  <a:srgbClr val="F7F5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438;p22">
                  <a:extLst>
                    <a:ext uri="{FF2B5EF4-FFF2-40B4-BE49-F238E27FC236}">
                      <a16:creationId xmlns:a16="http://schemas.microsoft.com/office/drawing/2014/main" id="{DAF03A42-FD60-9172-AE5D-B02C6704D8C3}"/>
                    </a:ext>
                  </a:extLst>
                </p:cNvPr>
                <p:cNvSpPr/>
                <p:nvPr/>
              </p:nvSpPr>
              <p:spPr>
                <a:xfrm>
                  <a:off x="4222053" y="1728128"/>
                  <a:ext cx="131146" cy="173837"/>
                </a:xfrm>
                <a:custGeom>
                  <a:avLst/>
                  <a:gdLst/>
                  <a:ahLst/>
                  <a:cxnLst/>
                  <a:rect l="l" t="t" r="r" b="b"/>
                  <a:pathLst>
                    <a:path w="1877" h="2488" extrusionOk="0">
                      <a:moveTo>
                        <a:pt x="0" y="1"/>
                      </a:moveTo>
                      <a:lnTo>
                        <a:pt x="0" y="15"/>
                      </a:lnTo>
                      <a:cubicBezTo>
                        <a:pt x="131" y="102"/>
                        <a:pt x="233" y="204"/>
                        <a:pt x="335" y="306"/>
                      </a:cubicBezTo>
                      <a:cubicBezTo>
                        <a:pt x="422" y="422"/>
                        <a:pt x="509" y="568"/>
                        <a:pt x="626" y="728"/>
                      </a:cubicBezTo>
                      <a:lnTo>
                        <a:pt x="989" y="1237"/>
                      </a:lnTo>
                      <a:cubicBezTo>
                        <a:pt x="1236" y="1600"/>
                        <a:pt x="1469" y="1920"/>
                        <a:pt x="1629" y="2168"/>
                      </a:cubicBezTo>
                      <a:cubicBezTo>
                        <a:pt x="1731" y="2284"/>
                        <a:pt x="1775" y="2386"/>
                        <a:pt x="1833" y="2429"/>
                      </a:cubicBezTo>
                      <a:lnTo>
                        <a:pt x="1876" y="2488"/>
                      </a:lnTo>
                      <a:lnTo>
                        <a:pt x="1847" y="2415"/>
                      </a:lnTo>
                      <a:cubicBezTo>
                        <a:pt x="1818" y="2342"/>
                        <a:pt x="1745" y="2255"/>
                        <a:pt x="1673" y="2124"/>
                      </a:cubicBezTo>
                      <a:cubicBezTo>
                        <a:pt x="1513" y="1891"/>
                        <a:pt x="1295" y="1542"/>
                        <a:pt x="1033" y="1179"/>
                      </a:cubicBezTo>
                      <a:lnTo>
                        <a:pt x="669" y="670"/>
                      </a:lnTo>
                      <a:cubicBezTo>
                        <a:pt x="582" y="524"/>
                        <a:pt x="480" y="393"/>
                        <a:pt x="364" y="248"/>
                      </a:cubicBezTo>
                      <a:cubicBezTo>
                        <a:pt x="291" y="161"/>
                        <a:pt x="204" y="88"/>
                        <a:pt x="87" y="30"/>
                      </a:cubicBezTo>
                      <a:cubicBezTo>
                        <a:pt x="58" y="15"/>
                        <a:pt x="29" y="15"/>
                        <a:pt x="0" y="1"/>
                      </a:cubicBezTo>
                      <a:close/>
                    </a:path>
                  </a:pathLst>
                </a:custGeom>
                <a:solidFill>
                  <a:srgbClr val="F7F5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439;p22">
                  <a:extLst>
                    <a:ext uri="{FF2B5EF4-FFF2-40B4-BE49-F238E27FC236}">
                      <a16:creationId xmlns:a16="http://schemas.microsoft.com/office/drawing/2014/main" id="{02C7B579-B97C-48B5-3D72-2161A4FF4EE4}"/>
                    </a:ext>
                  </a:extLst>
                </p:cNvPr>
                <p:cNvSpPr/>
                <p:nvPr/>
              </p:nvSpPr>
              <p:spPr>
                <a:xfrm>
                  <a:off x="4222053" y="1691516"/>
                  <a:ext cx="99635" cy="108857"/>
                </a:xfrm>
                <a:custGeom>
                  <a:avLst/>
                  <a:gdLst/>
                  <a:ahLst/>
                  <a:cxnLst/>
                  <a:rect l="l" t="t" r="r" b="b"/>
                  <a:pathLst>
                    <a:path w="1426" h="1558" extrusionOk="0">
                      <a:moveTo>
                        <a:pt x="0" y="1"/>
                      </a:moveTo>
                      <a:lnTo>
                        <a:pt x="0" y="88"/>
                      </a:lnTo>
                      <a:cubicBezTo>
                        <a:pt x="15" y="161"/>
                        <a:pt x="44" y="234"/>
                        <a:pt x="87" y="306"/>
                      </a:cubicBezTo>
                      <a:cubicBezTo>
                        <a:pt x="233" y="525"/>
                        <a:pt x="422" y="699"/>
                        <a:pt x="655" y="830"/>
                      </a:cubicBezTo>
                      <a:cubicBezTo>
                        <a:pt x="873" y="961"/>
                        <a:pt x="1076" y="1121"/>
                        <a:pt x="1251" y="1310"/>
                      </a:cubicBezTo>
                      <a:cubicBezTo>
                        <a:pt x="1324" y="1383"/>
                        <a:pt x="1382" y="1470"/>
                        <a:pt x="1425" y="1557"/>
                      </a:cubicBezTo>
                      <a:lnTo>
                        <a:pt x="1382" y="1412"/>
                      </a:lnTo>
                      <a:cubicBezTo>
                        <a:pt x="1367" y="1354"/>
                        <a:pt x="1324" y="1324"/>
                        <a:pt x="1295" y="1266"/>
                      </a:cubicBezTo>
                      <a:cubicBezTo>
                        <a:pt x="1105" y="1092"/>
                        <a:pt x="916" y="917"/>
                        <a:pt x="698" y="801"/>
                      </a:cubicBezTo>
                      <a:cubicBezTo>
                        <a:pt x="480" y="670"/>
                        <a:pt x="291" y="510"/>
                        <a:pt x="131" y="292"/>
                      </a:cubicBezTo>
                      <a:cubicBezTo>
                        <a:pt x="73" y="190"/>
                        <a:pt x="44" y="103"/>
                        <a:pt x="0" y="1"/>
                      </a:cubicBezTo>
                      <a:close/>
                    </a:path>
                  </a:pathLst>
                </a:custGeom>
                <a:solidFill>
                  <a:srgbClr val="F7F5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440;p22">
                  <a:extLst>
                    <a:ext uri="{FF2B5EF4-FFF2-40B4-BE49-F238E27FC236}">
                      <a16:creationId xmlns:a16="http://schemas.microsoft.com/office/drawing/2014/main" id="{762AE551-F4E5-DB81-63E7-2EF47A0C0258}"/>
                    </a:ext>
                  </a:extLst>
                </p:cNvPr>
                <p:cNvSpPr/>
                <p:nvPr/>
              </p:nvSpPr>
              <p:spPr>
                <a:xfrm>
                  <a:off x="4481128" y="2231118"/>
                  <a:ext cx="39756" cy="437037"/>
                </a:xfrm>
                <a:custGeom>
                  <a:avLst/>
                  <a:gdLst/>
                  <a:ahLst/>
                  <a:cxnLst/>
                  <a:rect l="l" t="t" r="r" b="b"/>
                  <a:pathLst>
                    <a:path w="569" h="6255" extrusionOk="0">
                      <a:moveTo>
                        <a:pt x="146" y="1"/>
                      </a:moveTo>
                      <a:lnTo>
                        <a:pt x="146" y="74"/>
                      </a:lnTo>
                      <a:cubicBezTo>
                        <a:pt x="146" y="117"/>
                        <a:pt x="161" y="204"/>
                        <a:pt x="161" y="263"/>
                      </a:cubicBezTo>
                      <a:cubicBezTo>
                        <a:pt x="175" y="437"/>
                        <a:pt x="219" y="684"/>
                        <a:pt x="248" y="975"/>
                      </a:cubicBezTo>
                      <a:cubicBezTo>
                        <a:pt x="292" y="1266"/>
                        <a:pt x="364" y="1630"/>
                        <a:pt x="394" y="2037"/>
                      </a:cubicBezTo>
                      <a:cubicBezTo>
                        <a:pt x="452" y="2473"/>
                        <a:pt x="466" y="2881"/>
                        <a:pt x="452" y="3317"/>
                      </a:cubicBezTo>
                      <a:cubicBezTo>
                        <a:pt x="437" y="3535"/>
                        <a:pt x="423" y="3753"/>
                        <a:pt x="379" y="3971"/>
                      </a:cubicBezTo>
                      <a:cubicBezTo>
                        <a:pt x="350" y="4204"/>
                        <a:pt x="292" y="4393"/>
                        <a:pt x="234" y="4582"/>
                      </a:cubicBezTo>
                      <a:cubicBezTo>
                        <a:pt x="132" y="4917"/>
                        <a:pt x="59" y="5266"/>
                        <a:pt x="15" y="5615"/>
                      </a:cubicBezTo>
                      <a:cubicBezTo>
                        <a:pt x="1" y="5818"/>
                        <a:pt x="15" y="5993"/>
                        <a:pt x="59" y="6197"/>
                      </a:cubicBezTo>
                      <a:lnTo>
                        <a:pt x="88" y="6255"/>
                      </a:lnTo>
                      <a:cubicBezTo>
                        <a:pt x="74" y="6095"/>
                        <a:pt x="74" y="5877"/>
                        <a:pt x="88" y="5673"/>
                      </a:cubicBezTo>
                      <a:cubicBezTo>
                        <a:pt x="132" y="5324"/>
                        <a:pt x="219" y="4975"/>
                        <a:pt x="306" y="4626"/>
                      </a:cubicBezTo>
                      <a:cubicBezTo>
                        <a:pt x="364" y="4437"/>
                        <a:pt x="423" y="4233"/>
                        <a:pt x="452" y="4015"/>
                      </a:cubicBezTo>
                      <a:cubicBezTo>
                        <a:pt x="495" y="3797"/>
                        <a:pt x="524" y="3564"/>
                        <a:pt x="554" y="3346"/>
                      </a:cubicBezTo>
                      <a:cubicBezTo>
                        <a:pt x="568" y="2910"/>
                        <a:pt x="554" y="2473"/>
                        <a:pt x="495" y="2037"/>
                      </a:cubicBezTo>
                      <a:cubicBezTo>
                        <a:pt x="437" y="1630"/>
                        <a:pt x="379" y="1281"/>
                        <a:pt x="321" y="975"/>
                      </a:cubicBezTo>
                      <a:cubicBezTo>
                        <a:pt x="277" y="684"/>
                        <a:pt x="234" y="452"/>
                        <a:pt x="204" y="263"/>
                      </a:cubicBezTo>
                      <a:cubicBezTo>
                        <a:pt x="190" y="204"/>
                        <a:pt x="190" y="132"/>
                        <a:pt x="161" y="74"/>
                      </a:cubicBezTo>
                      <a:cubicBezTo>
                        <a:pt x="161" y="44"/>
                        <a:pt x="161" y="30"/>
                        <a:pt x="146" y="1"/>
                      </a:cubicBezTo>
                      <a:close/>
                    </a:path>
                  </a:pathLst>
                </a:custGeom>
                <a:solidFill>
                  <a:srgbClr val="F7F5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441;p22">
                  <a:extLst>
                    <a:ext uri="{FF2B5EF4-FFF2-40B4-BE49-F238E27FC236}">
                      <a16:creationId xmlns:a16="http://schemas.microsoft.com/office/drawing/2014/main" id="{C48EAE6E-E6E1-2271-12E7-D68B40CB7F9D}"/>
                    </a:ext>
                  </a:extLst>
                </p:cNvPr>
                <p:cNvSpPr/>
                <p:nvPr/>
              </p:nvSpPr>
              <p:spPr>
                <a:xfrm>
                  <a:off x="4517740" y="2475521"/>
                  <a:ext cx="111862" cy="293244"/>
                </a:xfrm>
                <a:custGeom>
                  <a:avLst/>
                  <a:gdLst/>
                  <a:ahLst/>
                  <a:cxnLst/>
                  <a:rect l="l" t="t" r="r" b="b"/>
                  <a:pathLst>
                    <a:path w="1601" h="4197" extrusionOk="0">
                      <a:moveTo>
                        <a:pt x="954" y="0"/>
                      </a:moveTo>
                      <a:cubicBezTo>
                        <a:pt x="886" y="0"/>
                        <a:pt x="822" y="16"/>
                        <a:pt x="771" y="66"/>
                      </a:cubicBezTo>
                      <a:cubicBezTo>
                        <a:pt x="699" y="124"/>
                        <a:pt x="640" y="168"/>
                        <a:pt x="582" y="241"/>
                      </a:cubicBezTo>
                      <a:cubicBezTo>
                        <a:pt x="204" y="793"/>
                        <a:pt x="0" y="1448"/>
                        <a:pt x="0" y="2102"/>
                      </a:cubicBezTo>
                      <a:cubicBezTo>
                        <a:pt x="0" y="2248"/>
                        <a:pt x="30" y="2393"/>
                        <a:pt x="44" y="2539"/>
                      </a:cubicBezTo>
                      <a:cubicBezTo>
                        <a:pt x="59" y="2684"/>
                        <a:pt x="102" y="2815"/>
                        <a:pt x="175" y="2931"/>
                      </a:cubicBezTo>
                      <a:cubicBezTo>
                        <a:pt x="204" y="2989"/>
                        <a:pt x="262" y="3048"/>
                        <a:pt x="320" y="3077"/>
                      </a:cubicBezTo>
                      <a:cubicBezTo>
                        <a:pt x="348" y="3104"/>
                        <a:pt x="387" y="3115"/>
                        <a:pt x="431" y="3115"/>
                      </a:cubicBezTo>
                      <a:cubicBezTo>
                        <a:pt x="456" y="3115"/>
                        <a:pt x="483" y="3111"/>
                        <a:pt x="509" y="3106"/>
                      </a:cubicBezTo>
                      <a:cubicBezTo>
                        <a:pt x="640" y="3062"/>
                        <a:pt x="728" y="2975"/>
                        <a:pt x="800" y="2859"/>
                      </a:cubicBezTo>
                      <a:cubicBezTo>
                        <a:pt x="931" y="2699"/>
                        <a:pt x="1004" y="2495"/>
                        <a:pt x="1033" y="2306"/>
                      </a:cubicBezTo>
                      <a:cubicBezTo>
                        <a:pt x="1077" y="2160"/>
                        <a:pt x="1077" y="1986"/>
                        <a:pt x="1062" y="1826"/>
                      </a:cubicBezTo>
                      <a:cubicBezTo>
                        <a:pt x="1033" y="1695"/>
                        <a:pt x="1004" y="1579"/>
                        <a:pt x="946" y="1448"/>
                      </a:cubicBezTo>
                      <a:lnTo>
                        <a:pt x="946" y="1448"/>
                      </a:lnTo>
                      <a:cubicBezTo>
                        <a:pt x="989" y="1579"/>
                        <a:pt x="1019" y="1695"/>
                        <a:pt x="1033" y="1826"/>
                      </a:cubicBezTo>
                      <a:cubicBezTo>
                        <a:pt x="1062" y="1971"/>
                        <a:pt x="1033" y="2131"/>
                        <a:pt x="1019" y="2277"/>
                      </a:cubicBezTo>
                      <a:cubicBezTo>
                        <a:pt x="989" y="2480"/>
                        <a:pt x="888" y="2670"/>
                        <a:pt x="786" y="2829"/>
                      </a:cubicBezTo>
                      <a:cubicBezTo>
                        <a:pt x="728" y="2917"/>
                        <a:pt x="640" y="2989"/>
                        <a:pt x="524" y="3033"/>
                      </a:cubicBezTo>
                      <a:cubicBezTo>
                        <a:pt x="512" y="3037"/>
                        <a:pt x="500" y="3039"/>
                        <a:pt x="486" y="3039"/>
                      </a:cubicBezTo>
                      <a:cubicBezTo>
                        <a:pt x="449" y="3039"/>
                        <a:pt x="407" y="3025"/>
                        <a:pt x="364" y="3004"/>
                      </a:cubicBezTo>
                      <a:cubicBezTo>
                        <a:pt x="306" y="2975"/>
                        <a:pt x="277" y="2931"/>
                        <a:pt x="233" y="2888"/>
                      </a:cubicBezTo>
                      <a:cubicBezTo>
                        <a:pt x="190" y="2757"/>
                        <a:pt x="131" y="2626"/>
                        <a:pt x="117" y="2495"/>
                      </a:cubicBezTo>
                      <a:cubicBezTo>
                        <a:pt x="88" y="2350"/>
                        <a:pt x="73" y="2204"/>
                        <a:pt x="73" y="2059"/>
                      </a:cubicBezTo>
                      <a:cubicBezTo>
                        <a:pt x="73" y="1404"/>
                        <a:pt x="262" y="779"/>
                        <a:pt x="640" y="241"/>
                      </a:cubicBezTo>
                      <a:cubicBezTo>
                        <a:pt x="699" y="168"/>
                        <a:pt x="742" y="124"/>
                        <a:pt x="800" y="66"/>
                      </a:cubicBezTo>
                      <a:cubicBezTo>
                        <a:pt x="839" y="27"/>
                        <a:pt x="891" y="14"/>
                        <a:pt x="943" y="14"/>
                      </a:cubicBezTo>
                      <a:cubicBezTo>
                        <a:pt x="968" y="14"/>
                        <a:pt x="994" y="18"/>
                        <a:pt x="1019" y="23"/>
                      </a:cubicBezTo>
                      <a:cubicBezTo>
                        <a:pt x="1091" y="52"/>
                        <a:pt x="1149" y="95"/>
                        <a:pt x="1208" y="168"/>
                      </a:cubicBezTo>
                      <a:cubicBezTo>
                        <a:pt x="1251" y="241"/>
                        <a:pt x="1280" y="313"/>
                        <a:pt x="1309" y="386"/>
                      </a:cubicBezTo>
                      <a:cubicBezTo>
                        <a:pt x="1426" y="677"/>
                        <a:pt x="1469" y="997"/>
                        <a:pt x="1513" y="1302"/>
                      </a:cubicBezTo>
                      <a:cubicBezTo>
                        <a:pt x="1528" y="1593"/>
                        <a:pt x="1528" y="1870"/>
                        <a:pt x="1498" y="2160"/>
                      </a:cubicBezTo>
                      <a:cubicBezTo>
                        <a:pt x="1455" y="2408"/>
                        <a:pt x="1426" y="2640"/>
                        <a:pt x="1353" y="2888"/>
                      </a:cubicBezTo>
                      <a:cubicBezTo>
                        <a:pt x="1237" y="3222"/>
                        <a:pt x="1091" y="3557"/>
                        <a:pt x="917" y="3862"/>
                      </a:cubicBezTo>
                      <a:cubicBezTo>
                        <a:pt x="844" y="3978"/>
                        <a:pt x="786" y="4051"/>
                        <a:pt x="742" y="4095"/>
                      </a:cubicBezTo>
                      <a:cubicBezTo>
                        <a:pt x="728" y="4124"/>
                        <a:pt x="713" y="4153"/>
                        <a:pt x="699" y="4197"/>
                      </a:cubicBezTo>
                      <a:lnTo>
                        <a:pt x="771" y="4124"/>
                      </a:lnTo>
                      <a:cubicBezTo>
                        <a:pt x="815" y="4051"/>
                        <a:pt x="888" y="3949"/>
                        <a:pt x="946" y="3877"/>
                      </a:cubicBezTo>
                      <a:cubicBezTo>
                        <a:pt x="1149" y="3571"/>
                        <a:pt x="1309" y="3251"/>
                        <a:pt x="1426" y="2902"/>
                      </a:cubicBezTo>
                      <a:cubicBezTo>
                        <a:pt x="1498" y="2670"/>
                        <a:pt x="1542" y="2408"/>
                        <a:pt x="1586" y="2175"/>
                      </a:cubicBezTo>
                      <a:cubicBezTo>
                        <a:pt x="1600" y="1899"/>
                        <a:pt x="1600" y="1608"/>
                        <a:pt x="1586" y="1331"/>
                      </a:cubicBezTo>
                      <a:cubicBezTo>
                        <a:pt x="1571" y="1026"/>
                        <a:pt x="1498" y="706"/>
                        <a:pt x="1382" y="415"/>
                      </a:cubicBezTo>
                      <a:cubicBezTo>
                        <a:pt x="1353" y="342"/>
                        <a:pt x="1309" y="241"/>
                        <a:pt x="1266" y="168"/>
                      </a:cubicBezTo>
                      <a:cubicBezTo>
                        <a:pt x="1208" y="95"/>
                        <a:pt x="1135" y="52"/>
                        <a:pt x="1048" y="8"/>
                      </a:cubicBezTo>
                      <a:cubicBezTo>
                        <a:pt x="1016" y="3"/>
                        <a:pt x="985" y="0"/>
                        <a:pt x="954" y="0"/>
                      </a:cubicBezTo>
                      <a:close/>
                    </a:path>
                  </a:pathLst>
                </a:custGeom>
                <a:solidFill>
                  <a:srgbClr val="F7F5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442;p22">
                  <a:extLst>
                    <a:ext uri="{FF2B5EF4-FFF2-40B4-BE49-F238E27FC236}">
                      <a16:creationId xmlns:a16="http://schemas.microsoft.com/office/drawing/2014/main" id="{904F7220-6556-32B5-8F65-4111F0F02F2C}"/>
                    </a:ext>
                  </a:extLst>
                </p:cNvPr>
                <p:cNvSpPr/>
                <p:nvPr/>
              </p:nvSpPr>
              <p:spPr>
                <a:xfrm>
                  <a:off x="4355154" y="2521775"/>
                  <a:ext cx="34586" cy="87477"/>
                </a:xfrm>
                <a:custGeom>
                  <a:avLst/>
                  <a:gdLst/>
                  <a:ahLst/>
                  <a:cxnLst/>
                  <a:rect l="l" t="t" r="r" b="b"/>
                  <a:pathLst>
                    <a:path w="495" h="1252" extrusionOk="0">
                      <a:moveTo>
                        <a:pt x="0" y="0"/>
                      </a:moveTo>
                      <a:lnTo>
                        <a:pt x="0" y="0"/>
                      </a:lnTo>
                      <a:cubicBezTo>
                        <a:pt x="131" y="160"/>
                        <a:pt x="233" y="349"/>
                        <a:pt x="306" y="553"/>
                      </a:cubicBezTo>
                      <a:cubicBezTo>
                        <a:pt x="408" y="771"/>
                        <a:pt x="437" y="1004"/>
                        <a:pt x="451" y="1237"/>
                      </a:cubicBezTo>
                      <a:lnTo>
                        <a:pt x="495" y="1251"/>
                      </a:lnTo>
                      <a:lnTo>
                        <a:pt x="495" y="1091"/>
                      </a:lnTo>
                      <a:cubicBezTo>
                        <a:pt x="480" y="699"/>
                        <a:pt x="335" y="306"/>
                        <a:pt x="73" y="15"/>
                      </a:cubicBezTo>
                      <a:lnTo>
                        <a:pt x="0" y="0"/>
                      </a:lnTo>
                      <a:close/>
                    </a:path>
                  </a:pathLst>
                </a:custGeom>
                <a:solidFill>
                  <a:srgbClr val="F7F5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443;p22">
                  <a:extLst>
                    <a:ext uri="{FF2B5EF4-FFF2-40B4-BE49-F238E27FC236}">
                      <a16:creationId xmlns:a16="http://schemas.microsoft.com/office/drawing/2014/main" id="{8FF1C6BD-151F-11C1-4610-C6863C3077B4}"/>
                    </a:ext>
                  </a:extLst>
                </p:cNvPr>
                <p:cNvSpPr/>
                <p:nvPr/>
              </p:nvSpPr>
              <p:spPr>
                <a:xfrm>
                  <a:off x="4237284" y="2485163"/>
                  <a:ext cx="68123" cy="78324"/>
                </a:xfrm>
                <a:custGeom>
                  <a:avLst/>
                  <a:gdLst/>
                  <a:ahLst/>
                  <a:cxnLst/>
                  <a:rect l="l" t="t" r="r" b="b"/>
                  <a:pathLst>
                    <a:path w="975" h="1121" extrusionOk="0">
                      <a:moveTo>
                        <a:pt x="2" y="0"/>
                      </a:moveTo>
                      <a:cubicBezTo>
                        <a:pt x="1" y="0"/>
                        <a:pt x="1" y="1"/>
                        <a:pt x="0" y="1"/>
                      </a:cubicBezTo>
                      <a:cubicBezTo>
                        <a:pt x="88" y="234"/>
                        <a:pt x="218" y="452"/>
                        <a:pt x="408" y="641"/>
                      </a:cubicBezTo>
                      <a:cubicBezTo>
                        <a:pt x="568" y="830"/>
                        <a:pt x="742" y="1004"/>
                        <a:pt x="960" y="1121"/>
                      </a:cubicBezTo>
                      <a:cubicBezTo>
                        <a:pt x="975" y="1106"/>
                        <a:pt x="713" y="903"/>
                        <a:pt x="451" y="597"/>
                      </a:cubicBezTo>
                      <a:cubicBezTo>
                        <a:pt x="181" y="285"/>
                        <a:pt x="23" y="0"/>
                        <a:pt x="2" y="0"/>
                      </a:cubicBezTo>
                      <a:close/>
                    </a:path>
                  </a:pathLst>
                </a:custGeom>
                <a:solidFill>
                  <a:srgbClr val="F7F5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444;p22">
                  <a:extLst>
                    <a:ext uri="{FF2B5EF4-FFF2-40B4-BE49-F238E27FC236}">
                      <a16:creationId xmlns:a16="http://schemas.microsoft.com/office/drawing/2014/main" id="{AAD37284-D9AC-0241-4EC5-B22FA71686B5}"/>
                    </a:ext>
                  </a:extLst>
                </p:cNvPr>
                <p:cNvSpPr/>
                <p:nvPr/>
              </p:nvSpPr>
              <p:spPr>
                <a:xfrm>
                  <a:off x="4271800" y="2500464"/>
                  <a:ext cx="46813" cy="75250"/>
                </a:xfrm>
                <a:custGeom>
                  <a:avLst/>
                  <a:gdLst/>
                  <a:ahLst/>
                  <a:cxnLst/>
                  <a:rect l="l" t="t" r="r" b="b"/>
                  <a:pathLst>
                    <a:path w="670" h="1077" extrusionOk="0">
                      <a:moveTo>
                        <a:pt x="15" y="0"/>
                      </a:moveTo>
                      <a:cubicBezTo>
                        <a:pt x="1" y="15"/>
                        <a:pt x="234" y="305"/>
                        <a:pt x="437" y="713"/>
                      </a:cubicBezTo>
                      <a:cubicBezTo>
                        <a:pt x="481" y="829"/>
                        <a:pt x="553" y="945"/>
                        <a:pt x="597" y="1033"/>
                      </a:cubicBezTo>
                      <a:lnTo>
                        <a:pt x="670" y="1076"/>
                      </a:lnTo>
                      <a:cubicBezTo>
                        <a:pt x="539" y="742"/>
                        <a:pt x="379" y="451"/>
                        <a:pt x="175" y="175"/>
                      </a:cubicBezTo>
                      <a:cubicBezTo>
                        <a:pt x="146" y="102"/>
                        <a:pt x="88" y="44"/>
                        <a:pt x="15" y="0"/>
                      </a:cubicBezTo>
                      <a:close/>
                    </a:path>
                  </a:pathLst>
                </a:custGeom>
                <a:solidFill>
                  <a:srgbClr val="F7F5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445;p22">
                  <a:extLst>
                    <a:ext uri="{FF2B5EF4-FFF2-40B4-BE49-F238E27FC236}">
                      <a16:creationId xmlns:a16="http://schemas.microsoft.com/office/drawing/2014/main" id="{0003FC51-D2CC-9BF1-DAB0-49A378D2F8B0}"/>
                    </a:ext>
                  </a:extLst>
                </p:cNvPr>
                <p:cNvSpPr/>
                <p:nvPr/>
              </p:nvSpPr>
              <p:spPr>
                <a:xfrm>
                  <a:off x="4106209" y="2370368"/>
                  <a:ext cx="28507" cy="109836"/>
                </a:xfrm>
                <a:custGeom>
                  <a:avLst/>
                  <a:gdLst/>
                  <a:ahLst/>
                  <a:cxnLst/>
                  <a:rect l="l" t="t" r="r" b="b"/>
                  <a:pathLst>
                    <a:path w="408" h="1572" extrusionOk="0">
                      <a:moveTo>
                        <a:pt x="0" y="0"/>
                      </a:moveTo>
                      <a:lnTo>
                        <a:pt x="58" y="204"/>
                      </a:lnTo>
                      <a:cubicBezTo>
                        <a:pt x="175" y="582"/>
                        <a:pt x="262" y="946"/>
                        <a:pt x="320" y="1208"/>
                      </a:cubicBezTo>
                      <a:cubicBezTo>
                        <a:pt x="349" y="1353"/>
                        <a:pt x="364" y="1484"/>
                        <a:pt x="393" y="1557"/>
                      </a:cubicBezTo>
                      <a:lnTo>
                        <a:pt x="407" y="1571"/>
                      </a:lnTo>
                      <a:lnTo>
                        <a:pt x="407" y="1513"/>
                      </a:lnTo>
                      <a:cubicBezTo>
                        <a:pt x="407" y="1455"/>
                        <a:pt x="393" y="1353"/>
                        <a:pt x="349" y="1208"/>
                      </a:cubicBezTo>
                      <a:cubicBezTo>
                        <a:pt x="291" y="946"/>
                        <a:pt x="218" y="582"/>
                        <a:pt x="116" y="189"/>
                      </a:cubicBezTo>
                      <a:lnTo>
                        <a:pt x="102" y="117"/>
                      </a:lnTo>
                      <a:lnTo>
                        <a:pt x="0" y="0"/>
                      </a:lnTo>
                      <a:close/>
                    </a:path>
                  </a:pathLst>
                </a:custGeom>
                <a:solidFill>
                  <a:srgbClr val="F7F5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446;p22">
                  <a:extLst>
                    <a:ext uri="{FF2B5EF4-FFF2-40B4-BE49-F238E27FC236}">
                      <a16:creationId xmlns:a16="http://schemas.microsoft.com/office/drawing/2014/main" id="{39E20598-999D-1EB7-AC2B-0F53C1396D75}"/>
                    </a:ext>
                  </a:extLst>
                </p:cNvPr>
                <p:cNvSpPr/>
                <p:nvPr/>
              </p:nvSpPr>
              <p:spPr>
                <a:xfrm>
                  <a:off x="4038087" y="2298192"/>
                  <a:ext cx="27529" cy="107809"/>
                </a:xfrm>
                <a:custGeom>
                  <a:avLst/>
                  <a:gdLst/>
                  <a:ahLst/>
                  <a:cxnLst/>
                  <a:rect l="l" t="t" r="r" b="b"/>
                  <a:pathLst>
                    <a:path w="394" h="1543" extrusionOk="0">
                      <a:moveTo>
                        <a:pt x="1" y="1"/>
                      </a:moveTo>
                      <a:lnTo>
                        <a:pt x="1" y="1"/>
                      </a:lnTo>
                      <a:cubicBezTo>
                        <a:pt x="59" y="161"/>
                        <a:pt x="88" y="364"/>
                        <a:pt x="146" y="553"/>
                      </a:cubicBezTo>
                      <a:cubicBezTo>
                        <a:pt x="233" y="888"/>
                        <a:pt x="292" y="1208"/>
                        <a:pt x="350" y="1470"/>
                      </a:cubicBezTo>
                      <a:lnTo>
                        <a:pt x="393" y="1542"/>
                      </a:lnTo>
                      <a:cubicBezTo>
                        <a:pt x="364" y="1281"/>
                        <a:pt x="292" y="932"/>
                        <a:pt x="204" y="553"/>
                      </a:cubicBezTo>
                      <a:cubicBezTo>
                        <a:pt x="175" y="379"/>
                        <a:pt x="117" y="233"/>
                        <a:pt x="88" y="88"/>
                      </a:cubicBezTo>
                      <a:lnTo>
                        <a:pt x="1" y="1"/>
                      </a:lnTo>
                      <a:close/>
                    </a:path>
                  </a:pathLst>
                </a:custGeom>
                <a:solidFill>
                  <a:srgbClr val="F7F5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447;p22">
                  <a:extLst>
                    <a:ext uri="{FF2B5EF4-FFF2-40B4-BE49-F238E27FC236}">
                      <a16:creationId xmlns:a16="http://schemas.microsoft.com/office/drawing/2014/main" id="{0B67A9B4-2962-B9C9-64B6-4804F4F1502D}"/>
                    </a:ext>
                  </a:extLst>
                </p:cNvPr>
                <p:cNvSpPr/>
                <p:nvPr/>
              </p:nvSpPr>
              <p:spPr>
                <a:xfrm>
                  <a:off x="3862295" y="2304341"/>
                  <a:ext cx="134220" cy="43739"/>
                </a:xfrm>
                <a:custGeom>
                  <a:avLst/>
                  <a:gdLst/>
                  <a:ahLst/>
                  <a:cxnLst/>
                  <a:rect l="l" t="t" r="r" b="b"/>
                  <a:pathLst>
                    <a:path w="1921" h="626" extrusionOk="0">
                      <a:moveTo>
                        <a:pt x="1" y="0"/>
                      </a:moveTo>
                      <a:cubicBezTo>
                        <a:pt x="335" y="58"/>
                        <a:pt x="641" y="131"/>
                        <a:pt x="946" y="218"/>
                      </a:cubicBezTo>
                      <a:cubicBezTo>
                        <a:pt x="1120" y="276"/>
                        <a:pt x="1280" y="335"/>
                        <a:pt x="1440" y="407"/>
                      </a:cubicBezTo>
                      <a:cubicBezTo>
                        <a:pt x="1571" y="465"/>
                        <a:pt x="1702" y="538"/>
                        <a:pt x="1819" y="611"/>
                      </a:cubicBezTo>
                      <a:lnTo>
                        <a:pt x="1848" y="625"/>
                      </a:lnTo>
                      <a:lnTo>
                        <a:pt x="1920" y="625"/>
                      </a:lnTo>
                      <a:cubicBezTo>
                        <a:pt x="1891" y="611"/>
                        <a:pt x="1862" y="582"/>
                        <a:pt x="1848" y="567"/>
                      </a:cubicBezTo>
                      <a:cubicBezTo>
                        <a:pt x="1717" y="495"/>
                        <a:pt x="1586" y="422"/>
                        <a:pt x="1455" y="364"/>
                      </a:cubicBezTo>
                      <a:cubicBezTo>
                        <a:pt x="1295" y="291"/>
                        <a:pt x="1135" y="218"/>
                        <a:pt x="946" y="189"/>
                      </a:cubicBezTo>
                      <a:cubicBezTo>
                        <a:pt x="699" y="116"/>
                        <a:pt x="422" y="44"/>
                        <a:pt x="175" y="0"/>
                      </a:cubicBezTo>
                      <a:close/>
                    </a:path>
                  </a:pathLst>
                </a:custGeom>
                <a:solidFill>
                  <a:srgbClr val="F7F5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448;p22">
                  <a:extLst>
                    <a:ext uri="{FF2B5EF4-FFF2-40B4-BE49-F238E27FC236}">
                      <a16:creationId xmlns:a16="http://schemas.microsoft.com/office/drawing/2014/main" id="{25E829CA-4ABD-8F5F-923C-99E32D432BD1}"/>
                    </a:ext>
                  </a:extLst>
                </p:cNvPr>
                <p:cNvSpPr/>
                <p:nvPr/>
              </p:nvSpPr>
              <p:spPr>
                <a:xfrm>
                  <a:off x="3879553" y="2108217"/>
                  <a:ext cx="88525" cy="73224"/>
                </a:xfrm>
                <a:custGeom>
                  <a:avLst/>
                  <a:gdLst/>
                  <a:ahLst/>
                  <a:cxnLst/>
                  <a:rect l="l" t="t" r="r" b="b"/>
                  <a:pathLst>
                    <a:path w="1267" h="1048" extrusionOk="0">
                      <a:moveTo>
                        <a:pt x="1" y="0"/>
                      </a:moveTo>
                      <a:lnTo>
                        <a:pt x="44" y="87"/>
                      </a:lnTo>
                      <a:cubicBezTo>
                        <a:pt x="234" y="218"/>
                        <a:pt x="466" y="378"/>
                        <a:pt x="699" y="553"/>
                      </a:cubicBezTo>
                      <a:cubicBezTo>
                        <a:pt x="917" y="742"/>
                        <a:pt x="1106" y="902"/>
                        <a:pt x="1266" y="1047"/>
                      </a:cubicBezTo>
                      <a:lnTo>
                        <a:pt x="1164" y="873"/>
                      </a:lnTo>
                      <a:cubicBezTo>
                        <a:pt x="1033" y="742"/>
                        <a:pt x="903" y="625"/>
                        <a:pt x="743" y="509"/>
                      </a:cubicBezTo>
                      <a:cubicBezTo>
                        <a:pt x="510" y="320"/>
                        <a:pt x="248" y="145"/>
                        <a:pt x="1" y="0"/>
                      </a:cubicBezTo>
                      <a:close/>
                    </a:path>
                  </a:pathLst>
                </a:custGeom>
                <a:solidFill>
                  <a:srgbClr val="F7F5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449;p22">
                  <a:extLst>
                    <a:ext uri="{FF2B5EF4-FFF2-40B4-BE49-F238E27FC236}">
                      <a16:creationId xmlns:a16="http://schemas.microsoft.com/office/drawing/2014/main" id="{5937383F-94EF-7F6C-CF33-BEE860A9F2DA}"/>
                    </a:ext>
                  </a:extLst>
                </p:cNvPr>
                <p:cNvSpPr/>
                <p:nvPr/>
              </p:nvSpPr>
              <p:spPr>
                <a:xfrm>
                  <a:off x="3836863" y="2032968"/>
                  <a:ext cx="53940" cy="19424"/>
                </a:xfrm>
                <a:custGeom>
                  <a:avLst/>
                  <a:gdLst/>
                  <a:ahLst/>
                  <a:cxnLst/>
                  <a:rect l="l" t="t" r="r" b="b"/>
                  <a:pathLst>
                    <a:path w="772" h="278" extrusionOk="0">
                      <a:moveTo>
                        <a:pt x="1" y="1"/>
                      </a:moveTo>
                      <a:lnTo>
                        <a:pt x="59" y="88"/>
                      </a:lnTo>
                      <a:cubicBezTo>
                        <a:pt x="132" y="132"/>
                        <a:pt x="205" y="146"/>
                        <a:pt x="263" y="175"/>
                      </a:cubicBezTo>
                      <a:cubicBezTo>
                        <a:pt x="423" y="233"/>
                        <a:pt x="583" y="277"/>
                        <a:pt x="772" y="277"/>
                      </a:cubicBezTo>
                      <a:lnTo>
                        <a:pt x="728" y="219"/>
                      </a:lnTo>
                      <a:cubicBezTo>
                        <a:pt x="568" y="204"/>
                        <a:pt x="423" y="175"/>
                        <a:pt x="277" y="132"/>
                      </a:cubicBezTo>
                      <a:cubicBezTo>
                        <a:pt x="190" y="88"/>
                        <a:pt x="88" y="59"/>
                        <a:pt x="1" y="1"/>
                      </a:cubicBezTo>
                      <a:close/>
                    </a:path>
                  </a:pathLst>
                </a:custGeom>
                <a:solidFill>
                  <a:srgbClr val="F7F5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450;p22">
                  <a:extLst>
                    <a:ext uri="{FF2B5EF4-FFF2-40B4-BE49-F238E27FC236}">
                      <a16:creationId xmlns:a16="http://schemas.microsoft.com/office/drawing/2014/main" id="{58705944-739D-C06A-5E5D-C30AA24944FF}"/>
                    </a:ext>
                  </a:extLst>
                </p:cNvPr>
                <p:cNvSpPr/>
                <p:nvPr/>
              </p:nvSpPr>
              <p:spPr>
                <a:xfrm>
                  <a:off x="4959804" y="2241319"/>
                  <a:ext cx="172789" cy="259218"/>
                </a:xfrm>
                <a:custGeom>
                  <a:avLst/>
                  <a:gdLst/>
                  <a:ahLst/>
                  <a:cxnLst/>
                  <a:rect l="l" t="t" r="r" b="b"/>
                  <a:pathLst>
                    <a:path w="2473" h="3710" extrusionOk="0">
                      <a:moveTo>
                        <a:pt x="0" y="0"/>
                      </a:moveTo>
                      <a:lnTo>
                        <a:pt x="58" y="73"/>
                      </a:lnTo>
                      <a:lnTo>
                        <a:pt x="335" y="175"/>
                      </a:lnTo>
                      <a:cubicBezTo>
                        <a:pt x="582" y="218"/>
                        <a:pt x="858" y="320"/>
                        <a:pt x="1135" y="437"/>
                      </a:cubicBezTo>
                      <a:cubicBezTo>
                        <a:pt x="1454" y="597"/>
                        <a:pt x="1731" y="815"/>
                        <a:pt x="1949" y="1106"/>
                      </a:cubicBezTo>
                      <a:cubicBezTo>
                        <a:pt x="2167" y="1382"/>
                        <a:pt x="2313" y="1702"/>
                        <a:pt x="2385" y="2066"/>
                      </a:cubicBezTo>
                      <a:cubicBezTo>
                        <a:pt x="2443" y="2356"/>
                        <a:pt x="2443" y="2647"/>
                        <a:pt x="2385" y="2938"/>
                      </a:cubicBezTo>
                      <a:cubicBezTo>
                        <a:pt x="2327" y="3200"/>
                        <a:pt x="2240" y="3447"/>
                        <a:pt x="2109" y="3709"/>
                      </a:cubicBezTo>
                      <a:cubicBezTo>
                        <a:pt x="2138" y="3694"/>
                        <a:pt x="2138" y="3665"/>
                        <a:pt x="2153" y="3651"/>
                      </a:cubicBezTo>
                      <a:cubicBezTo>
                        <a:pt x="2182" y="3622"/>
                        <a:pt x="2211" y="3564"/>
                        <a:pt x="2225" y="3505"/>
                      </a:cubicBezTo>
                      <a:cubicBezTo>
                        <a:pt x="2313" y="3331"/>
                        <a:pt x="2385" y="3142"/>
                        <a:pt x="2429" y="2938"/>
                      </a:cubicBezTo>
                      <a:cubicBezTo>
                        <a:pt x="2473" y="2647"/>
                        <a:pt x="2473" y="2342"/>
                        <a:pt x="2443" y="2051"/>
                      </a:cubicBezTo>
                      <a:cubicBezTo>
                        <a:pt x="2371" y="1687"/>
                        <a:pt x="2225" y="1367"/>
                        <a:pt x="2007" y="1077"/>
                      </a:cubicBezTo>
                      <a:cubicBezTo>
                        <a:pt x="1789" y="786"/>
                        <a:pt x="1498" y="538"/>
                        <a:pt x="1164" y="393"/>
                      </a:cubicBezTo>
                      <a:cubicBezTo>
                        <a:pt x="902" y="291"/>
                        <a:pt x="625" y="204"/>
                        <a:pt x="335" y="131"/>
                      </a:cubicBezTo>
                      <a:cubicBezTo>
                        <a:pt x="218" y="88"/>
                        <a:pt x="116" y="58"/>
                        <a:pt x="0" y="0"/>
                      </a:cubicBezTo>
                      <a:close/>
                    </a:path>
                  </a:pathLst>
                </a:custGeom>
                <a:solidFill>
                  <a:srgbClr val="F7F5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451;p22">
                  <a:extLst>
                    <a:ext uri="{FF2B5EF4-FFF2-40B4-BE49-F238E27FC236}">
                      <a16:creationId xmlns:a16="http://schemas.microsoft.com/office/drawing/2014/main" id="{281C7C6C-08BB-2DDB-38FD-6E89BB116E43}"/>
                    </a:ext>
                  </a:extLst>
                </p:cNvPr>
                <p:cNvSpPr/>
                <p:nvPr/>
              </p:nvSpPr>
              <p:spPr>
                <a:xfrm>
                  <a:off x="4926266" y="2177318"/>
                  <a:ext cx="127094" cy="75250"/>
                </a:xfrm>
                <a:custGeom>
                  <a:avLst/>
                  <a:gdLst/>
                  <a:ahLst/>
                  <a:cxnLst/>
                  <a:rect l="l" t="t" r="r" b="b"/>
                  <a:pathLst>
                    <a:path w="1819" h="1077" extrusionOk="0">
                      <a:moveTo>
                        <a:pt x="0" y="0"/>
                      </a:moveTo>
                      <a:lnTo>
                        <a:pt x="0" y="44"/>
                      </a:lnTo>
                      <a:cubicBezTo>
                        <a:pt x="44" y="73"/>
                        <a:pt x="116" y="131"/>
                        <a:pt x="218" y="189"/>
                      </a:cubicBezTo>
                      <a:cubicBezTo>
                        <a:pt x="378" y="335"/>
                        <a:pt x="626" y="495"/>
                        <a:pt x="902" y="640"/>
                      </a:cubicBezTo>
                      <a:cubicBezTo>
                        <a:pt x="1178" y="785"/>
                        <a:pt x="1455" y="916"/>
                        <a:pt x="1629" y="1004"/>
                      </a:cubicBezTo>
                      <a:cubicBezTo>
                        <a:pt x="1702" y="1047"/>
                        <a:pt x="1775" y="1062"/>
                        <a:pt x="1818" y="1076"/>
                      </a:cubicBezTo>
                      <a:lnTo>
                        <a:pt x="1731" y="1004"/>
                      </a:lnTo>
                      <a:lnTo>
                        <a:pt x="1629" y="945"/>
                      </a:lnTo>
                      <a:cubicBezTo>
                        <a:pt x="1455" y="858"/>
                        <a:pt x="1193" y="727"/>
                        <a:pt x="916" y="567"/>
                      </a:cubicBezTo>
                      <a:cubicBezTo>
                        <a:pt x="640" y="422"/>
                        <a:pt x="393" y="262"/>
                        <a:pt x="233" y="145"/>
                      </a:cubicBezTo>
                      <a:cubicBezTo>
                        <a:pt x="116" y="73"/>
                        <a:pt x="29" y="29"/>
                        <a:pt x="0" y="0"/>
                      </a:cubicBezTo>
                      <a:close/>
                    </a:path>
                  </a:pathLst>
                </a:custGeom>
                <a:solidFill>
                  <a:srgbClr val="F7F5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452;p22">
                  <a:extLst>
                    <a:ext uri="{FF2B5EF4-FFF2-40B4-BE49-F238E27FC236}">
                      <a16:creationId xmlns:a16="http://schemas.microsoft.com/office/drawing/2014/main" id="{0B34E845-2701-D428-D644-28C8B385A21D}"/>
                    </a:ext>
                  </a:extLst>
                </p:cNvPr>
                <p:cNvSpPr/>
                <p:nvPr/>
              </p:nvSpPr>
              <p:spPr>
                <a:xfrm>
                  <a:off x="4895733" y="2044147"/>
                  <a:ext cx="84403" cy="125067"/>
                </a:xfrm>
                <a:custGeom>
                  <a:avLst/>
                  <a:gdLst/>
                  <a:ahLst/>
                  <a:cxnLst/>
                  <a:rect l="l" t="t" r="r" b="b"/>
                  <a:pathLst>
                    <a:path w="1208" h="1790" extrusionOk="0">
                      <a:moveTo>
                        <a:pt x="1" y="1"/>
                      </a:moveTo>
                      <a:lnTo>
                        <a:pt x="30" y="161"/>
                      </a:lnTo>
                      <a:cubicBezTo>
                        <a:pt x="88" y="263"/>
                        <a:pt x="161" y="350"/>
                        <a:pt x="219" y="437"/>
                      </a:cubicBezTo>
                      <a:cubicBezTo>
                        <a:pt x="510" y="844"/>
                        <a:pt x="772" y="1222"/>
                        <a:pt x="975" y="1470"/>
                      </a:cubicBezTo>
                      <a:cubicBezTo>
                        <a:pt x="1063" y="1601"/>
                        <a:pt x="1164" y="1717"/>
                        <a:pt x="1208" y="1790"/>
                      </a:cubicBezTo>
                      <a:lnTo>
                        <a:pt x="1208" y="1731"/>
                      </a:lnTo>
                      <a:lnTo>
                        <a:pt x="1019" y="1455"/>
                      </a:lnTo>
                      <a:cubicBezTo>
                        <a:pt x="815" y="1179"/>
                        <a:pt x="553" y="815"/>
                        <a:pt x="263" y="408"/>
                      </a:cubicBezTo>
                      <a:lnTo>
                        <a:pt x="1" y="1"/>
                      </a:lnTo>
                      <a:close/>
                    </a:path>
                  </a:pathLst>
                </a:custGeom>
                <a:solidFill>
                  <a:srgbClr val="F7F5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453;p22">
                  <a:extLst>
                    <a:ext uri="{FF2B5EF4-FFF2-40B4-BE49-F238E27FC236}">
                      <a16:creationId xmlns:a16="http://schemas.microsoft.com/office/drawing/2014/main" id="{3EF9D6FB-9A88-51DE-80E4-46AF5CDD4307}"/>
                    </a:ext>
                  </a:extLst>
                </p:cNvPr>
                <p:cNvSpPr/>
                <p:nvPr/>
              </p:nvSpPr>
              <p:spPr>
                <a:xfrm>
                  <a:off x="4872397" y="1935430"/>
                  <a:ext cx="91530" cy="113888"/>
                </a:xfrm>
                <a:custGeom>
                  <a:avLst/>
                  <a:gdLst/>
                  <a:ahLst/>
                  <a:cxnLst/>
                  <a:rect l="l" t="t" r="r" b="b"/>
                  <a:pathLst>
                    <a:path w="1310" h="1630" extrusionOk="0">
                      <a:moveTo>
                        <a:pt x="0" y="1"/>
                      </a:moveTo>
                      <a:lnTo>
                        <a:pt x="15" y="73"/>
                      </a:lnTo>
                      <a:cubicBezTo>
                        <a:pt x="58" y="102"/>
                        <a:pt x="88" y="161"/>
                        <a:pt x="131" y="204"/>
                      </a:cubicBezTo>
                      <a:cubicBezTo>
                        <a:pt x="291" y="451"/>
                        <a:pt x="597" y="742"/>
                        <a:pt x="902" y="1091"/>
                      </a:cubicBezTo>
                      <a:cubicBezTo>
                        <a:pt x="1047" y="1251"/>
                        <a:pt x="1178" y="1426"/>
                        <a:pt x="1309" y="1629"/>
                      </a:cubicBezTo>
                      <a:lnTo>
                        <a:pt x="1295" y="1484"/>
                      </a:lnTo>
                      <a:cubicBezTo>
                        <a:pt x="1207" y="1339"/>
                        <a:pt x="1091" y="1193"/>
                        <a:pt x="960" y="1048"/>
                      </a:cubicBezTo>
                      <a:cubicBezTo>
                        <a:pt x="655" y="699"/>
                        <a:pt x="349" y="408"/>
                        <a:pt x="160" y="190"/>
                      </a:cubicBezTo>
                      <a:cubicBezTo>
                        <a:pt x="88" y="117"/>
                        <a:pt x="44" y="44"/>
                        <a:pt x="0" y="1"/>
                      </a:cubicBezTo>
                      <a:close/>
                    </a:path>
                  </a:pathLst>
                </a:custGeom>
                <a:solidFill>
                  <a:srgbClr val="F7F5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454;p22">
                  <a:extLst>
                    <a:ext uri="{FF2B5EF4-FFF2-40B4-BE49-F238E27FC236}">
                      <a16:creationId xmlns:a16="http://schemas.microsoft.com/office/drawing/2014/main" id="{12F30F91-0143-4118-1A62-CE3B75E8C82C}"/>
                    </a:ext>
                  </a:extLst>
                </p:cNvPr>
                <p:cNvSpPr/>
                <p:nvPr/>
              </p:nvSpPr>
              <p:spPr>
                <a:xfrm>
                  <a:off x="4957777" y="1928304"/>
                  <a:ext cx="15302" cy="69171"/>
                </a:xfrm>
                <a:custGeom>
                  <a:avLst/>
                  <a:gdLst/>
                  <a:ahLst/>
                  <a:cxnLst/>
                  <a:rect l="l" t="t" r="r" b="b"/>
                  <a:pathLst>
                    <a:path w="219" h="990" extrusionOk="0">
                      <a:moveTo>
                        <a:pt x="58" y="1"/>
                      </a:moveTo>
                      <a:lnTo>
                        <a:pt x="0" y="103"/>
                      </a:lnTo>
                      <a:cubicBezTo>
                        <a:pt x="0" y="132"/>
                        <a:pt x="0" y="175"/>
                        <a:pt x="15" y="204"/>
                      </a:cubicBezTo>
                      <a:cubicBezTo>
                        <a:pt x="15" y="423"/>
                        <a:pt x="44" y="626"/>
                        <a:pt x="131" y="801"/>
                      </a:cubicBezTo>
                      <a:cubicBezTo>
                        <a:pt x="145" y="873"/>
                        <a:pt x="175" y="946"/>
                        <a:pt x="204" y="990"/>
                      </a:cubicBezTo>
                      <a:lnTo>
                        <a:pt x="218" y="946"/>
                      </a:lnTo>
                      <a:cubicBezTo>
                        <a:pt x="175" y="801"/>
                        <a:pt x="102" y="539"/>
                        <a:pt x="73" y="204"/>
                      </a:cubicBezTo>
                      <a:cubicBezTo>
                        <a:pt x="58" y="132"/>
                        <a:pt x="58" y="73"/>
                        <a:pt x="58" y="1"/>
                      </a:cubicBezTo>
                      <a:close/>
                    </a:path>
                  </a:pathLst>
                </a:custGeom>
                <a:solidFill>
                  <a:srgbClr val="F7F5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455;p22">
                  <a:extLst>
                    <a:ext uri="{FF2B5EF4-FFF2-40B4-BE49-F238E27FC236}">
                      <a16:creationId xmlns:a16="http://schemas.microsoft.com/office/drawing/2014/main" id="{02F41926-81CE-ECFF-5E15-1A6C04978ECF}"/>
                    </a:ext>
                  </a:extLst>
                </p:cNvPr>
                <p:cNvSpPr/>
                <p:nvPr/>
              </p:nvSpPr>
              <p:spPr>
                <a:xfrm>
                  <a:off x="4988240" y="1855150"/>
                  <a:ext cx="9223" cy="87477"/>
                </a:xfrm>
                <a:custGeom>
                  <a:avLst/>
                  <a:gdLst/>
                  <a:ahLst/>
                  <a:cxnLst/>
                  <a:rect l="l" t="t" r="r" b="b"/>
                  <a:pathLst>
                    <a:path w="132" h="1252" extrusionOk="0">
                      <a:moveTo>
                        <a:pt x="131" y="1"/>
                      </a:moveTo>
                      <a:lnTo>
                        <a:pt x="88" y="88"/>
                      </a:lnTo>
                      <a:cubicBezTo>
                        <a:pt x="29" y="291"/>
                        <a:pt x="15" y="495"/>
                        <a:pt x="15" y="713"/>
                      </a:cubicBezTo>
                      <a:cubicBezTo>
                        <a:pt x="0" y="873"/>
                        <a:pt x="15" y="1077"/>
                        <a:pt x="59" y="1251"/>
                      </a:cubicBezTo>
                      <a:lnTo>
                        <a:pt x="88" y="1179"/>
                      </a:lnTo>
                      <a:cubicBezTo>
                        <a:pt x="73" y="1019"/>
                        <a:pt x="73" y="859"/>
                        <a:pt x="73" y="684"/>
                      </a:cubicBezTo>
                      <a:cubicBezTo>
                        <a:pt x="73" y="364"/>
                        <a:pt x="102" y="73"/>
                        <a:pt x="131" y="1"/>
                      </a:cubicBezTo>
                      <a:close/>
                    </a:path>
                  </a:pathLst>
                </a:custGeom>
                <a:solidFill>
                  <a:srgbClr val="F7F5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456;p22">
                  <a:extLst>
                    <a:ext uri="{FF2B5EF4-FFF2-40B4-BE49-F238E27FC236}">
                      <a16:creationId xmlns:a16="http://schemas.microsoft.com/office/drawing/2014/main" id="{B953B890-CF8D-AED6-C4CC-56546324A86C}"/>
                    </a:ext>
                  </a:extLst>
                </p:cNvPr>
                <p:cNvSpPr/>
                <p:nvPr/>
              </p:nvSpPr>
              <p:spPr>
                <a:xfrm>
                  <a:off x="4864222" y="1835866"/>
                  <a:ext cx="27529" cy="76298"/>
                </a:xfrm>
                <a:custGeom>
                  <a:avLst/>
                  <a:gdLst/>
                  <a:ahLst/>
                  <a:cxnLst/>
                  <a:rect l="l" t="t" r="r" b="b"/>
                  <a:pathLst>
                    <a:path w="394" h="1092" extrusionOk="0">
                      <a:moveTo>
                        <a:pt x="350" y="0"/>
                      </a:moveTo>
                      <a:cubicBezTo>
                        <a:pt x="292" y="277"/>
                        <a:pt x="205" y="553"/>
                        <a:pt x="103" y="815"/>
                      </a:cubicBezTo>
                      <a:cubicBezTo>
                        <a:pt x="59" y="917"/>
                        <a:pt x="45" y="989"/>
                        <a:pt x="1" y="1033"/>
                      </a:cubicBezTo>
                      <a:lnTo>
                        <a:pt x="30" y="1091"/>
                      </a:lnTo>
                      <a:lnTo>
                        <a:pt x="146" y="844"/>
                      </a:lnTo>
                      <a:cubicBezTo>
                        <a:pt x="248" y="597"/>
                        <a:pt x="335" y="364"/>
                        <a:pt x="394" y="117"/>
                      </a:cubicBezTo>
                      <a:lnTo>
                        <a:pt x="350" y="0"/>
                      </a:lnTo>
                      <a:close/>
                    </a:path>
                  </a:pathLst>
                </a:custGeom>
                <a:solidFill>
                  <a:srgbClr val="F7F5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457;p22">
                  <a:extLst>
                    <a:ext uri="{FF2B5EF4-FFF2-40B4-BE49-F238E27FC236}">
                      <a16:creationId xmlns:a16="http://schemas.microsoft.com/office/drawing/2014/main" id="{AD295AFB-DB26-8F5F-BC87-CB226C5B61F2}"/>
                    </a:ext>
                  </a:extLst>
                </p:cNvPr>
                <p:cNvSpPr/>
                <p:nvPr/>
              </p:nvSpPr>
              <p:spPr>
                <a:xfrm>
                  <a:off x="4845986" y="1631568"/>
                  <a:ext cx="45765" cy="193191"/>
                </a:xfrm>
                <a:custGeom>
                  <a:avLst/>
                  <a:gdLst/>
                  <a:ahLst/>
                  <a:cxnLst/>
                  <a:rect l="l" t="t" r="r" b="b"/>
                  <a:pathLst>
                    <a:path w="655" h="2765" extrusionOk="0">
                      <a:moveTo>
                        <a:pt x="655" y="1"/>
                      </a:moveTo>
                      <a:cubicBezTo>
                        <a:pt x="640" y="30"/>
                        <a:pt x="640" y="45"/>
                        <a:pt x="611" y="88"/>
                      </a:cubicBezTo>
                      <a:cubicBezTo>
                        <a:pt x="596" y="292"/>
                        <a:pt x="582" y="452"/>
                        <a:pt x="596" y="641"/>
                      </a:cubicBezTo>
                      <a:cubicBezTo>
                        <a:pt x="596" y="859"/>
                        <a:pt x="596" y="1048"/>
                        <a:pt x="553" y="1252"/>
                      </a:cubicBezTo>
                      <a:cubicBezTo>
                        <a:pt x="509" y="1630"/>
                        <a:pt x="393" y="1993"/>
                        <a:pt x="233" y="2342"/>
                      </a:cubicBezTo>
                      <a:cubicBezTo>
                        <a:pt x="102" y="2619"/>
                        <a:pt x="0" y="2764"/>
                        <a:pt x="15" y="2764"/>
                      </a:cubicBezTo>
                      <a:cubicBezTo>
                        <a:pt x="58" y="2721"/>
                        <a:pt x="73" y="2692"/>
                        <a:pt x="87" y="2648"/>
                      </a:cubicBezTo>
                      <a:cubicBezTo>
                        <a:pt x="160" y="2561"/>
                        <a:pt x="218" y="2444"/>
                        <a:pt x="277" y="2342"/>
                      </a:cubicBezTo>
                      <a:cubicBezTo>
                        <a:pt x="393" y="2110"/>
                        <a:pt x="495" y="1833"/>
                        <a:pt x="553" y="1572"/>
                      </a:cubicBezTo>
                      <a:lnTo>
                        <a:pt x="655" y="1"/>
                      </a:lnTo>
                      <a:close/>
                    </a:path>
                  </a:pathLst>
                </a:custGeom>
                <a:solidFill>
                  <a:srgbClr val="F7F5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458;p22">
                  <a:extLst>
                    <a:ext uri="{FF2B5EF4-FFF2-40B4-BE49-F238E27FC236}">
                      <a16:creationId xmlns:a16="http://schemas.microsoft.com/office/drawing/2014/main" id="{9FD035AA-26D9-6431-9DCB-0CE08D6EA989}"/>
                    </a:ext>
                  </a:extLst>
                </p:cNvPr>
                <p:cNvSpPr/>
                <p:nvPr/>
              </p:nvSpPr>
              <p:spPr>
                <a:xfrm>
                  <a:off x="4990267" y="1612284"/>
                  <a:ext cx="48839" cy="146378"/>
                </a:xfrm>
                <a:custGeom>
                  <a:avLst/>
                  <a:gdLst/>
                  <a:ahLst/>
                  <a:cxnLst/>
                  <a:rect l="l" t="t" r="r" b="b"/>
                  <a:pathLst>
                    <a:path w="699" h="2095" extrusionOk="0">
                      <a:moveTo>
                        <a:pt x="189" y="1"/>
                      </a:moveTo>
                      <a:cubicBezTo>
                        <a:pt x="189" y="1"/>
                        <a:pt x="178" y="1"/>
                        <a:pt x="176" y="29"/>
                      </a:cubicBezTo>
                      <a:lnTo>
                        <a:pt x="176" y="29"/>
                      </a:lnTo>
                      <a:cubicBezTo>
                        <a:pt x="180" y="19"/>
                        <a:pt x="185" y="10"/>
                        <a:pt x="189" y="1"/>
                      </a:cubicBezTo>
                      <a:close/>
                      <a:moveTo>
                        <a:pt x="176" y="29"/>
                      </a:moveTo>
                      <a:lnTo>
                        <a:pt x="176" y="29"/>
                      </a:lnTo>
                      <a:cubicBezTo>
                        <a:pt x="172" y="38"/>
                        <a:pt x="168" y="47"/>
                        <a:pt x="164" y="56"/>
                      </a:cubicBezTo>
                      <a:lnTo>
                        <a:pt x="164" y="56"/>
                      </a:lnTo>
                      <a:cubicBezTo>
                        <a:pt x="167" y="52"/>
                        <a:pt x="171" y="48"/>
                        <a:pt x="175" y="44"/>
                      </a:cubicBezTo>
                      <a:cubicBezTo>
                        <a:pt x="175" y="38"/>
                        <a:pt x="175" y="34"/>
                        <a:pt x="176" y="29"/>
                      </a:cubicBezTo>
                      <a:close/>
                      <a:moveTo>
                        <a:pt x="164" y="56"/>
                      </a:moveTo>
                      <a:lnTo>
                        <a:pt x="164" y="56"/>
                      </a:lnTo>
                      <a:cubicBezTo>
                        <a:pt x="142" y="78"/>
                        <a:pt x="129" y="94"/>
                        <a:pt x="117" y="131"/>
                      </a:cubicBezTo>
                      <a:cubicBezTo>
                        <a:pt x="59" y="262"/>
                        <a:pt x="30" y="379"/>
                        <a:pt x="30" y="510"/>
                      </a:cubicBezTo>
                      <a:cubicBezTo>
                        <a:pt x="0" y="713"/>
                        <a:pt x="44" y="917"/>
                        <a:pt x="117" y="1106"/>
                      </a:cubicBezTo>
                      <a:cubicBezTo>
                        <a:pt x="204" y="1353"/>
                        <a:pt x="320" y="1542"/>
                        <a:pt x="466" y="1746"/>
                      </a:cubicBezTo>
                      <a:cubicBezTo>
                        <a:pt x="539" y="1877"/>
                        <a:pt x="626" y="1979"/>
                        <a:pt x="699" y="2095"/>
                      </a:cubicBezTo>
                      <a:lnTo>
                        <a:pt x="655" y="1949"/>
                      </a:lnTo>
                      <a:cubicBezTo>
                        <a:pt x="611" y="1877"/>
                        <a:pt x="553" y="1804"/>
                        <a:pt x="495" y="1717"/>
                      </a:cubicBezTo>
                      <a:cubicBezTo>
                        <a:pt x="349" y="1499"/>
                        <a:pt x="219" y="1295"/>
                        <a:pt x="146" y="1077"/>
                      </a:cubicBezTo>
                      <a:cubicBezTo>
                        <a:pt x="73" y="888"/>
                        <a:pt x="44" y="699"/>
                        <a:pt x="59" y="510"/>
                      </a:cubicBezTo>
                      <a:cubicBezTo>
                        <a:pt x="59" y="356"/>
                        <a:pt x="103" y="192"/>
                        <a:pt x="164" y="56"/>
                      </a:cubicBezTo>
                      <a:close/>
                    </a:path>
                  </a:pathLst>
                </a:custGeom>
                <a:solidFill>
                  <a:srgbClr val="F7F5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459;p22">
                  <a:extLst>
                    <a:ext uri="{FF2B5EF4-FFF2-40B4-BE49-F238E27FC236}">
                      <a16:creationId xmlns:a16="http://schemas.microsoft.com/office/drawing/2014/main" id="{035BF981-0524-85DB-997C-A7F71C6E5E87}"/>
                    </a:ext>
                  </a:extLst>
                </p:cNvPr>
                <p:cNvSpPr/>
                <p:nvPr/>
              </p:nvSpPr>
              <p:spPr>
                <a:xfrm>
                  <a:off x="5395719" y="2631539"/>
                  <a:ext cx="185994" cy="186064"/>
                </a:xfrm>
                <a:custGeom>
                  <a:avLst/>
                  <a:gdLst/>
                  <a:ahLst/>
                  <a:cxnLst/>
                  <a:rect l="l" t="t" r="r" b="b"/>
                  <a:pathLst>
                    <a:path w="2662" h="2663" extrusionOk="0">
                      <a:moveTo>
                        <a:pt x="1469" y="0"/>
                      </a:moveTo>
                      <a:cubicBezTo>
                        <a:pt x="1469" y="0"/>
                        <a:pt x="1" y="960"/>
                        <a:pt x="1077" y="2662"/>
                      </a:cubicBezTo>
                      <a:cubicBezTo>
                        <a:pt x="1077" y="2662"/>
                        <a:pt x="1077" y="2662"/>
                        <a:pt x="1077" y="2662"/>
                      </a:cubicBezTo>
                      <a:cubicBezTo>
                        <a:pt x="1116" y="2662"/>
                        <a:pt x="2662" y="1523"/>
                        <a:pt x="1469" y="0"/>
                      </a:cubicBezTo>
                      <a:close/>
                    </a:path>
                  </a:pathLst>
                </a:custGeom>
                <a:solidFill>
                  <a:srgbClr val="0EB1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460;p22">
                  <a:extLst>
                    <a:ext uri="{FF2B5EF4-FFF2-40B4-BE49-F238E27FC236}">
                      <a16:creationId xmlns:a16="http://schemas.microsoft.com/office/drawing/2014/main" id="{E7253832-CCA8-BDBF-0317-3722A3F172A7}"/>
                    </a:ext>
                  </a:extLst>
                </p:cNvPr>
                <p:cNvSpPr/>
                <p:nvPr/>
              </p:nvSpPr>
              <p:spPr>
                <a:xfrm>
                  <a:off x="5530846" y="2563417"/>
                  <a:ext cx="132194" cy="127094"/>
                </a:xfrm>
                <a:custGeom>
                  <a:avLst/>
                  <a:gdLst/>
                  <a:ahLst/>
                  <a:cxnLst/>
                  <a:rect l="l" t="t" r="r" b="b"/>
                  <a:pathLst>
                    <a:path w="1892" h="1819" extrusionOk="0">
                      <a:moveTo>
                        <a:pt x="364" y="1"/>
                      </a:moveTo>
                      <a:cubicBezTo>
                        <a:pt x="364" y="1"/>
                        <a:pt x="1" y="1353"/>
                        <a:pt x="1528" y="1819"/>
                      </a:cubicBezTo>
                      <a:cubicBezTo>
                        <a:pt x="1499" y="1804"/>
                        <a:pt x="1892" y="292"/>
                        <a:pt x="364" y="1"/>
                      </a:cubicBezTo>
                      <a:close/>
                    </a:path>
                  </a:pathLst>
                </a:custGeom>
                <a:solidFill>
                  <a:srgbClr val="48BA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461;p22">
                  <a:extLst>
                    <a:ext uri="{FF2B5EF4-FFF2-40B4-BE49-F238E27FC236}">
                      <a16:creationId xmlns:a16="http://schemas.microsoft.com/office/drawing/2014/main" id="{D802D774-88BA-F456-6CCD-8CE030B715C8}"/>
                    </a:ext>
                  </a:extLst>
                </p:cNvPr>
                <p:cNvSpPr/>
                <p:nvPr/>
              </p:nvSpPr>
              <p:spPr>
                <a:xfrm>
                  <a:off x="5716070" y="1036141"/>
                  <a:ext cx="157347" cy="163636"/>
                </a:xfrm>
                <a:custGeom>
                  <a:avLst/>
                  <a:gdLst/>
                  <a:ahLst/>
                  <a:cxnLst/>
                  <a:rect l="l" t="t" r="r" b="b"/>
                  <a:pathLst>
                    <a:path w="2252" h="2342" extrusionOk="0">
                      <a:moveTo>
                        <a:pt x="1888" y="0"/>
                      </a:moveTo>
                      <a:cubicBezTo>
                        <a:pt x="1888" y="0"/>
                        <a:pt x="1888" y="0"/>
                        <a:pt x="1888" y="0"/>
                      </a:cubicBezTo>
                      <a:lnTo>
                        <a:pt x="1888" y="0"/>
                      </a:lnTo>
                      <a:cubicBezTo>
                        <a:pt x="1888" y="0"/>
                        <a:pt x="1888" y="0"/>
                        <a:pt x="1888" y="0"/>
                      </a:cubicBezTo>
                      <a:close/>
                      <a:moveTo>
                        <a:pt x="1888" y="0"/>
                      </a:moveTo>
                      <a:lnTo>
                        <a:pt x="1888" y="0"/>
                      </a:lnTo>
                      <a:cubicBezTo>
                        <a:pt x="1874" y="7"/>
                        <a:pt x="1" y="479"/>
                        <a:pt x="550" y="2342"/>
                      </a:cubicBezTo>
                      <a:cubicBezTo>
                        <a:pt x="550" y="2342"/>
                        <a:pt x="2251" y="1978"/>
                        <a:pt x="1888" y="0"/>
                      </a:cubicBezTo>
                      <a:close/>
                    </a:path>
                  </a:pathLst>
                </a:custGeom>
                <a:solidFill>
                  <a:srgbClr val="AB9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462;p22">
                  <a:extLst>
                    <a:ext uri="{FF2B5EF4-FFF2-40B4-BE49-F238E27FC236}">
                      <a16:creationId xmlns:a16="http://schemas.microsoft.com/office/drawing/2014/main" id="{ABFD6CEE-FCC6-9765-8D2F-FAFD72A250D9}"/>
                    </a:ext>
                  </a:extLst>
                </p:cNvPr>
                <p:cNvSpPr/>
                <p:nvPr/>
              </p:nvSpPr>
              <p:spPr>
                <a:xfrm>
                  <a:off x="5573816" y="1105242"/>
                  <a:ext cx="131915" cy="126045"/>
                </a:xfrm>
                <a:custGeom>
                  <a:avLst/>
                  <a:gdLst/>
                  <a:ahLst/>
                  <a:cxnLst/>
                  <a:rect l="l" t="t" r="r" b="b"/>
                  <a:pathLst>
                    <a:path w="1888" h="1804" extrusionOk="0">
                      <a:moveTo>
                        <a:pt x="346" y="0"/>
                      </a:moveTo>
                      <a:cubicBezTo>
                        <a:pt x="346" y="0"/>
                        <a:pt x="346" y="0"/>
                        <a:pt x="346" y="0"/>
                      </a:cubicBezTo>
                      <a:lnTo>
                        <a:pt x="346" y="0"/>
                      </a:lnTo>
                      <a:cubicBezTo>
                        <a:pt x="346" y="0"/>
                        <a:pt x="346" y="0"/>
                        <a:pt x="346" y="0"/>
                      </a:cubicBezTo>
                      <a:close/>
                      <a:moveTo>
                        <a:pt x="346" y="0"/>
                      </a:moveTo>
                      <a:cubicBezTo>
                        <a:pt x="358" y="8"/>
                        <a:pt x="1" y="1528"/>
                        <a:pt x="1524" y="1804"/>
                      </a:cubicBezTo>
                      <a:cubicBezTo>
                        <a:pt x="1524" y="1804"/>
                        <a:pt x="1887" y="466"/>
                        <a:pt x="346" y="0"/>
                      </a:cubicBezTo>
                      <a:close/>
                    </a:path>
                  </a:pathLst>
                </a:custGeom>
                <a:solidFill>
                  <a:srgbClr val="4FD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463;p22">
                  <a:extLst>
                    <a:ext uri="{FF2B5EF4-FFF2-40B4-BE49-F238E27FC236}">
                      <a16:creationId xmlns:a16="http://schemas.microsoft.com/office/drawing/2014/main" id="{24ECBF20-5580-0B86-3B41-E70ECCB6CE19}"/>
                    </a:ext>
                  </a:extLst>
                </p:cNvPr>
                <p:cNvSpPr/>
                <p:nvPr/>
              </p:nvSpPr>
              <p:spPr>
                <a:xfrm>
                  <a:off x="6458641" y="1360196"/>
                  <a:ext cx="166710" cy="83984"/>
                </a:xfrm>
                <a:custGeom>
                  <a:avLst/>
                  <a:gdLst/>
                  <a:ahLst/>
                  <a:cxnLst/>
                  <a:rect l="l" t="t" r="r" b="b"/>
                  <a:pathLst>
                    <a:path w="2386" h="1202" extrusionOk="0">
                      <a:moveTo>
                        <a:pt x="1436" y="1"/>
                      </a:moveTo>
                      <a:cubicBezTo>
                        <a:pt x="949" y="1"/>
                        <a:pt x="380" y="204"/>
                        <a:pt x="1" y="991"/>
                      </a:cubicBezTo>
                      <a:cubicBezTo>
                        <a:pt x="1" y="991"/>
                        <a:pt x="366" y="1202"/>
                        <a:pt x="854" y="1202"/>
                      </a:cubicBezTo>
                      <a:cubicBezTo>
                        <a:pt x="1324" y="1202"/>
                        <a:pt x="1907" y="1005"/>
                        <a:pt x="2386" y="234"/>
                      </a:cubicBezTo>
                      <a:cubicBezTo>
                        <a:pt x="2386" y="234"/>
                        <a:pt x="1958" y="1"/>
                        <a:pt x="1436" y="1"/>
                      </a:cubicBezTo>
                      <a:close/>
                    </a:path>
                  </a:pathLst>
                </a:custGeom>
                <a:solidFill>
                  <a:srgbClr val="AB9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464;p22">
                  <a:extLst>
                    <a:ext uri="{FF2B5EF4-FFF2-40B4-BE49-F238E27FC236}">
                      <a16:creationId xmlns:a16="http://schemas.microsoft.com/office/drawing/2014/main" id="{4EAF1000-C2CA-6A85-39BA-A17CC22EEAF3}"/>
                    </a:ext>
                  </a:extLst>
                </p:cNvPr>
                <p:cNvSpPr/>
                <p:nvPr/>
              </p:nvSpPr>
              <p:spPr>
                <a:xfrm>
                  <a:off x="3825684" y="1291165"/>
                  <a:ext cx="128142" cy="109836"/>
                </a:xfrm>
                <a:custGeom>
                  <a:avLst/>
                  <a:gdLst/>
                  <a:ahLst/>
                  <a:cxnLst/>
                  <a:rect l="l" t="t" r="r" b="b"/>
                  <a:pathLst>
                    <a:path w="1834" h="1572" extrusionOk="0">
                      <a:moveTo>
                        <a:pt x="1" y="1"/>
                      </a:moveTo>
                      <a:cubicBezTo>
                        <a:pt x="1" y="1"/>
                        <a:pt x="80" y="1571"/>
                        <a:pt x="1577" y="1571"/>
                      </a:cubicBezTo>
                      <a:cubicBezTo>
                        <a:pt x="1659" y="1571"/>
                        <a:pt x="1744" y="1567"/>
                        <a:pt x="1834" y="1557"/>
                      </a:cubicBezTo>
                      <a:cubicBezTo>
                        <a:pt x="1834" y="1557"/>
                        <a:pt x="1804" y="1"/>
                        <a:pt x="1" y="1"/>
                      </a:cubicBezTo>
                      <a:close/>
                    </a:path>
                  </a:pathLst>
                </a:custGeom>
                <a:solidFill>
                  <a:srgbClr val="48BA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465;p22">
                  <a:extLst>
                    <a:ext uri="{FF2B5EF4-FFF2-40B4-BE49-F238E27FC236}">
                      <a16:creationId xmlns:a16="http://schemas.microsoft.com/office/drawing/2014/main" id="{85C02D74-59D0-9E34-3FE8-660FAB4C1559}"/>
                    </a:ext>
                  </a:extLst>
                </p:cNvPr>
                <p:cNvSpPr/>
                <p:nvPr/>
              </p:nvSpPr>
              <p:spPr>
                <a:xfrm>
                  <a:off x="4511172" y="976193"/>
                  <a:ext cx="167199" cy="164684"/>
                </a:xfrm>
                <a:custGeom>
                  <a:avLst/>
                  <a:gdLst/>
                  <a:ahLst/>
                  <a:cxnLst/>
                  <a:rect l="l" t="t" r="r" b="b"/>
                  <a:pathLst>
                    <a:path w="2393" h="2357" extrusionOk="0">
                      <a:moveTo>
                        <a:pt x="953" y="0"/>
                      </a:moveTo>
                      <a:cubicBezTo>
                        <a:pt x="953" y="0"/>
                        <a:pt x="953" y="0"/>
                        <a:pt x="953" y="0"/>
                      </a:cubicBezTo>
                      <a:lnTo>
                        <a:pt x="953" y="0"/>
                      </a:lnTo>
                      <a:cubicBezTo>
                        <a:pt x="953" y="0"/>
                        <a:pt x="953" y="0"/>
                        <a:pt x="953" y="0"/>
                      </a:cubicBezTo>
                      <a:close/>
                      <a:moveTo>
                        <a:pt x="953" y="0"/>
                      </a:moveTo>
                      <a:cubicBezTo>
                        <a:pt x="957" y="15"/>
                        <a:pt x="0" y="1459"/>
                        <a:pt x="1476" y="2356"/>
                      </a:cubicBezTo>
                      <a:cubicBezTo>
                        <a:pt x="1476" y="2356"/>
                        <a:pt x="2392" y="1091"/>
                        <a:pt x="953" y="0"/>
                      </a:cubicBezTo>
                      <a:close/>
                    </a:path>
                  </a:pathLst>
                </a:custGeom>
                <a:solidFill>
                  <a:srgbClr val="48BA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466;p22">
                  <a:extLst>
                    <a:ext uri="{FF2B5EF4-FFF2-40B4-BE49-F238E27FC236}">
                      <a16:creationId xmlns:a16="http://schemas.microsoft.com/office/drawing/2014/main" id="{734C95B7-537A-DD57-E744-5D50F8A2F01E}"/>
                    </a:ext>
                  </a:extLst>
                </p:cNvPr>
                <p:cNvSpPr/>
                <p:nvPr/>
              </p:nvSpPr>
              <p:spPr>
                <a:xfrm>
                  <a:off x="5031909" y="1226116"/>
                  <a:ext cx="510191" cy="436059"/>
                </a:xfrm>
                <a:custGeom>
                  <a:avLst/>
                  <a:gdLst/>
                  <a:ahLst/>
                  <a:cxnLst/>
                  <a:rect l="l" t="t" r="r" b="b"/>
                  <a:pathLst>
                    <a:path w="7302" h="6241" extrusionOk="0">
                      <a:moveTo>
                        <a:pt x="1077" y="1"/>
                      </a:moveTo>
                      <a:cubicBezTo>
                        <a:pt x="481" y="1"/>
                        <a:pt x="1" y="495"/>
                        <a:pt x="1" y="1077"/>
                      </a:cubicBezTo>
                      <a:lnTo>
                        <a:pt x="1" y="3870"/>
                      </a:lnTo>
                      <a:cubicBezTo>
                        <a:pt x="30" y="4364"/>
                        <a:pt x="408" y="4786"/>
                        <a:pt x="902" y="4815"/>
                      </a:cubicBezTo>
                      <a:lnTo>
                        <a:pt x="1717" y="6240"/>
                      </a:lnTo>
                      <a:lnTo>
                        <a:pt x="1717" y="4742"/>
                      </a:lnTo>
                      <a:lnTo>
                        <a:pt x="6240" y="4742"/>
                      </a:lnTo>
                      <a:cubicBezTo>
                        <a:pt x="6822" y="4742"/>
                        <a:pt x="7302" y="4262"/>
                        <a:pt x="7302" y="3680"/>
                      </a:cubicBezTo>
                      <a:lnTo>
                        <a:pt x="7302" y="1077"/>
                      </a:lnTo>
                      <a:cubicBezTo>
                        <a:pt x="7302" y="481"/>
                        <a:pt x="6807" y="1"/>
                        <a:pt x="6226" y="1"/>
                      </a:cubicBezTo>
                      <a:close/>
                    </a:path>
                  </a:pathLst>
                </a:custGeom>
                <a:solidFill>
                  <a:srgbClr val="48BA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467;p22">
                  <a:extLst>
                    <a:ext uri="{FF2B5EF4-FFF2-40B4-BE49-F238E27FC236}">
                      <a16:creationId xmlns:a16="http://schemas.microsoft.com/office/drawing/2014/main" id="{397DB654-E11B-4FD9-65FD-141BFA1AE5B4}"/>
                    </a:ext>
                  </a:extLst>
                </p:cNvPr>
                <p:cNvSpPr/>
                <p:nvPr/>
              </p:nvSpPr>
              <p:spPr>
                <a:xfrm>
                  <a:off x="5370286" y="1372493"/>
                  <a:ext cx="61066" cy="60997"/>
                </a:xfrm>
                <a:custGeom>
                  <a:avLst/>
                  <a:gdLst/>
                  <a:ahLst/>
                  <a:cxnLst/>
                  <a:rect l="l" t="t" r="r" b="b"/>
                  <a:pathLst>
                    <a:path w="874" h="873" extrusionOk="0">
                      <a:moveTo>
                        <a:pt x="437" y="0"/>
                      </a:moveTo>
                      <a:cubicBezTo>
                        <a:pt x="190" y="0"/>
                        <a:pt x="1" y="189"/>
                        <a:pt x="1" y="436"/>
                      </a:cubicBezTo>
                      <a:cubicBezTo>
                        <a:pt x="1" y="669"/>
                        <a:pt x="190" y="873"/>
                        <a:pt x="437" y="873"/>
                      </a:cubicBezTo>
                      <a:cubicBezTo>
                        <a:pt x="684" y="873"/>
                        <a:pt x="874" y="669"/>
                        <a:pt x="874" y="436"/>
                      </a:cubicBezTo>
                      <a:cubicBezTo>
                        <a:pt x="874" y="189"/>
                        <a:pt x="684" y="0"/>
                        <a:pt x="43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468;p22">
                  <a:extLst>
                    <a:ext uri="{FF2B5EF4-FFF2-40B4-BE49-F238E27FC236}">
                      <a16:creationId xmlns:a16="http://schemas.microsoft.com/office/drawing/2014/main" id="{8AFA5603-5213-2F2F-45E1-7454243397D8}"/>
                    </a:ext>
                  </a:extLst>
                </p:cNvPr>
                <p:cNvSpPr/>
                <p:nvPr/>
              </p:nvSpPr>
              <p:spPr>
                <a:xfrm>
                  <a:off x="5250390" y="1373610"/>
                  <a:ext cx="67145" cy="60787"/>
                </a:xfrm>
                <a:custGeom>
                  <a:avLst/>
                  <a:gdLst/>
                  <a:ahLst/>
                  <a:cxnLst/>
                  <a:rect l="l" t="t" r="r" b="b"/>
                  <a:pathLst>
                    <a:path w="961" h="870" extrusionOk="0">
                      <a:moveTo>
                        <a:pt x="479" y="0"/>
                      </a:moveTo>
                      <a:cubicBezTo>
                        <a:pt x="284" y="0"/>
                        <a:pt x="108" y="135"/>
                        <a:pt x="59" y="333"/>
                      </a:cubicBezTo>
                      <a:cubicBezTo>
                        <a:pt x="1" y="566"/>
                        <a:pt x="146" y="799"/>
                        <a:pt x="379" y="857"/>
                      </a:cubicBezTo>
                      <a:cubicBezTo>
                        <a:pt x="414" y="865"/>
                        <a:pt x="448" y="870"/>
                        <a:pt x="482" y="870"/>
                      </a:cubicBezTo>
                      <a:cubicBezTo>
                        <a:pt x="677" y="870"/>
                        <a:pt x="853" y="735"/>
                        <a:pt x="902" y="537"/>
                      </a:cubicBezTo>
                      <a:cubicBezTo>
                        <a:pt x="961" y="304"/>
                        <a:pt x="815" y="71"/>
                        <a:pt x="582" y="13"/>
                      </a:cubicBezTo>
                      <a:cubicBezTo>
                        <a:pt x="548" y="5"/>
                        <a:pt x="513" y="0"/>
                        <a:pt x="47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469;p22">
                  <a:extLst>
                    <a:ext uri="{FF2B5EF4-FFF2-40B4-BE49-F238E27FC236}">
                      <a16:creationId xmlns:a16="http://schemas.microsoft.com/office/drawing/2014/main" id="{7E3F5002-03D4-0217-966D-1898335D52B3}"/>
                    </a:ext>
                  </a:extLst>
                </p:cNvPr>
                <p:cNvSpPr/>
                <p:nvPr/>
              </p:nvSpPr>
              <p:spPr>
                <a:xfrm>
                  <a:off x="5135595" y="1372423"/>
                  <a:ext cx="60997" cy="61066"/>
                </a:xfrm>
                <a:custGeom>
                  <a:avLst/>
                  <a:gdLst/>
                  <a:ahLst/>
                  <a:cxnLst/>
                  <a:rect l="l" t="t" r="r" b="b"/>
                  <a:pathLst>
                    <a:path w="873" h="874" extrusionOk="0">
                      <a:moveTo>
                        <a:pt x="411" y="0"/>
                      </a:moveTo>
                      <a:cubicBezTo>
                        <a:pt x="189" y="0"/>
                        <a:pt x="0" y="185"/>
                        <a:pt x="0" y="437"/>
                      </a:cubicBezTo>
                      <a:cubicBezTo>
                        <a:pt x="0" y="670"/>
                        <a:pt x="189" y="874"/>
                        <a:pt x="437" y="874"/>
                      </a:cubicBezTo>
                      <a:cubicBezTo>
                        <a:pt x="669" y="874"/>
                        <a:pt x="873" y="670"/>
                        <a:pt x="873" y="437"/>
                      </a:cubicBezTo>
                      <a:cubicBezTo>
                        <a:pt x="873" y="205"/>
                        <a:pt x="669" y="1"/>
                        <a:pt x="437" y="1"/>
                      </a:cubicBezTo>
                      <a:cubicBezTo>
                        <a:pt x="428" y="1"/>
                        <a:pt x="420" y="0"/>
                        <a:pt x="41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470;p22">
                  <a:extLst>
                    <a:ext uri="{FF2B5EF4-FFF2-40B4-BE49-F238E27FC236}">
                      <a16:creationId xmlns:a16="http://schemas.microsoft.com/office/drawing/2014/main" id="{97A80F5B-FCBE-6EFB-A2B8-71FFE6E9B4F9}"/>
                    </a:ext>
                  </a:extLst>
                </p:cNvPr>
                <p:cNvSpPr/>
                <p:nvPr/>
              </p:nvSpPr>
              <p:spPr>
                <a:xfrm>
                  <a:off x="4332796" y="1419235"/>
                  <a:ext cx="336424" cy="289681"/>
                </a:xfrm>
                <a:custGeom>
                  <a:avLst/>
                  <a:gdLst/>
                  <a:ahLst/>
                  <a:cxnLst/>
                  <a:rect l="l" t="t" r="r" b="b"/>
                  <a:pathLst>
                    <a:path w="4815" h="4146" extrusionOk="0">
                      <a:moveTo>
                        <a:pt x="699" y="0"/>
                      </a:moveTo>
                      <a:cubicBezTo>
                        <a:pt x="320" y="0"/>
                        <a:pt x="0" y="306"/>
                        <a:pt x="0" y="713"/>
                      </a:cubicBezTo>
                      <a:lnTo>
                        <a:pt x="0" y="2560"/>
                      </a:lnTo>
                      <a:cubicBezTo>
                        <a:pt x="0" y="2909"/>
                        <a:pt x="248" y="3185"/>
                        <a:pt x="582" y="3200"/>
                      </a:cubicBezTo>
                      <a:lnTo>
                        <a:pt x="1120" y="4145"/>
                      </a:lnTo>
                      <a:lnTo>
                        <a:pt x="1120" y="3171"/>
                      </a:lnTo>
                      <a:lnTo>
                        <a:pt x="4102" y="3171"/>
                      </a:lnTo>
                      <a:cubicBezTo>
                        <a:pt x="4495" y="3171"/>
                        <a:pt x="4815" y="2851"/>
                        <a:pt x="4815" y="2458"/>
                      </a:cubicBezTo>
                      <a:lnTo>
                        <a:pt x="4815" y="727"/>
                      </a:lnTo>
                      <a:cubicBezTo>
                        <a:pt x="4815" y="349"/>
                        <a:pt x="4495" y="15"/>
                        <a:pt x="4102" y="0"/>
                      </a:cubicBezTo>
                      <a:close/>
                    </a:path>
                  </a:pathLst>
                </a:custGeom>
                <a:solidFill>
                  <a:srgbClr val="4FD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471;p22">
                  <a:extLst>
                    <a:ext uri="{FF2B5EF4-FFF2-40B4-BE49-F238E27FC236}">
                      <a16:creationId xmlns:a16="http://schemas.microsoft.com/office/drawing/2014/main" id="{D1F6D935-9ACD-8005-694F-CF82B67A3386}"/>
                    </a:ext>
                  </a:extLst>
                </p:cNvPr>
                <p:cNvSpPr/>
                <p:nvPr/>
              </p:nvSpPr>
              <p:spPr>
                <a:xfrm>
                  <a:off x="4554352" y="1516773"/>
                  <a:ext cx="40664" cy="40734"/>
                </a:xfrm>
                <a:custGeom>
                  <a:avLst/>
                  <a:gdLst/>
                  <a:ahLst/>
                  <a:cxnLst/>
                  <a:rect l="l" t="t" r="r" b="b"/>
                  <a:pathLst>
                    <a:path w="582" h="583" extrusionOk="0">
                      <a:moveTo>
                        <a:pt x="291" y="0"/>
                      </a:moveTo>
                      <a:cubicBezTo>
                        <a:pt x="131" y="0"/>
                        <a:pt x="0" y="131"/>
                        <a:pt x="0" y="291"/>
                      </a:cubicBezTo>
                      <a:cubicBezTo>
                        <a:pt x="0" y="466"/>
                        <a:pt x="131" y="582"/>
                        <a:pt x="291" y="582"/>
                      </a:cubicBezTo>
                      <a:cubicBezTo>
                        <a:pt x="465" y="582"/>
                        <a:pt x="582" y="466"/>
                        <a:pt x="582" y="291"/>
                      </a:cubicBezTo>
                      <a:cubicBezTo>
                        <a:pt x="582" y="131"/>
                        <a:pt x="465" y="0"/>
                        <a:pt x="29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472;p22">
                  <a:extLst>
                    <a:ext uri="{FF2B5EF4-FFF2-40B4-BE49-F238E27FC236}">
                      <a16:creationId xmlns:a16="http://schemas.microsoft.com/office/drawing/2014/main" id="{0B60814E-C0E4-2C07-0834-E215094A3F39}"/>
                    </a:ext>
                  </a:extLst>
                </p:cNvPr>
                <p:cNvSpPr/>
                <p:nvPr/>
              </p:nvSpPr>
              <p:spPr>
                <a:xfrm>
                  <a:off x="4476098" y="1518100"/>
                  <a:ext cx="44787" cy="40804"/>
                </a:xfrm>
                <a:custGeom>
                  <a:avLst/>
                  <a:gdLst/>
                  <a:ahLst/>
                  <a:cxnLst/>
                  <a:rect l="l" t="t" r="r" b="b"/>
                  <a:pathLst>
                    <a:path w="641" h="584" extrusionOk="0">
                      <a:moveTo>
                        <a:pt x="318" y="0"/>
                      </a:moveTo>
                      <a:cubicBezTo>
                        <a:pt x="185" y="0"/>
                        <a:pt x="66" y="94"/>
                        <a:pt x="29" y="229"/>
                      </a:cubicBezTo>
                      <a:cubicBezTo>
                        <a:pt x="0" y="389"/>
                        <a:pt x="102" y="534"/>
                        <a:pt x="247" y="578"/>
                      </a:cubicBezTo>
                      <a:cubicBezTo>
                        <a:pt x="268" y="581"/>
                        <a:pt x="288" y="583"/>
                        <a:pt x="309" y="583"/>
                      </a:cubicBezTo>
                      <a:cubicBezTo>
                        <a:pt x="446" y="583"/>
                        <a:pt x="571" y="499"/>
                        <a:pt x="596" y="360"/>
                      </a:cubicBezTo>
                      <a:cubicBezTo>
                        <a:pt x="640" y="200"/>
                        <a:pt x="538" y="40"/>
                        <a:pt x="393" y="11"/>
                      </a:cubicBezTo>
                      <a:cubicBezTo>
                        <a:pt x="368" y="4"/>
                        <a:pt x="342" y="0"/>
                        <a:pt x="3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473;p22">
                  <a:extLst>
                    <a:ext uri="{FF2B5EF4-FFF2-40B4-BE49-F238E27FC236}">
                      <a16:creationId xmlns:a16="http://schemas.microsoft.com/office/drawing/2014/main" id="{080D2741-4005-68D4-BB8B-B251B52497DE}"/>
                    </a:ext>
                  </a:extLst>
                </p:cNvPr>
                <p:cNvSpPr/>
                <p:nvPr/>
              </p:nvSpPr>
              <p:spPr>
                <a:xfrm>
                  <a:off x="4399870" y="1516773"/>
                  <a:ext cx="40734" cy="40734"/>
                </a:xfrm>
                <a:custGeom>
                  <a:avLst/>
                  <a:gdLst/>
                  <a:ahLst/>
                  <a:cxnLst/>
                  <a:rect l="l" t="t" r="r" b="b"/>
                  <a:pathLst>
                    <a:path w="583" h="583" extrusionOk="0">
                      <a:moveTo>
                        <a:pt x="291" y="0"/>
                      </a:moveTo>
                      <a:cubicBezTo>
                        <a:pt x="131" y="0"/>
                        <a:pt x="0" y="131"/>
                        <a:pt x="0" y="291"/>
                      </a:cubicBezTo>
                      <a:cubicBezTo>
                        <a:pt x="0" y="466"/>
                        <a:pt x="131" y="582"/>
                        <a:pt x="291" y="582"/>
                      </a:cubicBezTo>
                      <a:cubicBezTo>
                        <a:pt x="451" y="582"/>
                        <a:pt x="582" y="466"/>
                        <a:pt x="582" y="291"/>
                      </a:cubicBezTo>
                      <a:cubicBezTo>
                        <a:pt x="582" y="131"/>
                        <a:pt x="451" y="0"/>
                        <a:pt x="29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474;p22">
                  <a:extLst>
                    <a:ext uri="{FF2B5EF4-FFF2-40B4-BE49-F238E27FC236}">
                      <a16:creationId xmlns:a16="http://schemas.microsoft.com/office/drawing/2014/main" id="{5C953AFC-561A-CA85-59A4-13A1E08C5923}"/>
                    </a:ext>
                  </a:extLst>
                </p:cNvPr>
                <p:cNvSpPr/>
                <p:nvPr/>
              </p:nvSpPr>
              <p:spPr>
                <a:xfrm>
                  <a:off x="3277000" y="2023815"/>
                  <a:ext cx="336424" cy="289681"/>
                </a:xfrm>
                <a:custGeom>
                  <a:avLst/>
                  <a:gdLst/>
                  <a:ahLst/>
                  <a:cxnLst/>
                  <a:rect l="l" t="t" r="r" b="b"/>
                  <a:pathLst>
                    <a:path w="4815" h="4146" extrusionOk="0">
                      <a:moveTo>
                        <a:pt x="713" y="1"/>
                      </a:moveTo>
                      <a:cubicBezTo>
                        <a:pt x="320" y="1"/>
                        <a:pt x="0" y="306"/>
                        <a:pt x="0" y="714"/>
                      </a:cubicBezTo>
                      <a:lnTo>
                        <a:pt x="0" y="2561"/>
                      </a:lnTo>
                      <a:cubicBezTo>
                        <a:pt x="0" y="2910"/>
                        <a:pt x="262" y="3186"/>
                        <a:pt x="582" y="3201"/>
                      </a:cubicBezTo>
                      <a:lnTo>
                        <a:pt x="1135" y="4146"/>
                      </a:lnTo>
                      <a:lnTo>
                        <a:pt x="1135" y="3171"/>
                      </a:lnTo>
                      <a:lnTo>
                        <a:pt x="4102" y="3171"/>
                      </a:lnTo>
                      <a:cubicBezTo>
                        <a:pt x="4494" y="3171"/>
                        <a:pt x="4814" y="2852"/>
                        <a:pt x="4814" y="2459"/>
                      </a:cubicBezTo>
                      <a:lnTo>
                        <a:pt x="4814" y="728"/>
                      </a:lnTo>
                      <a:cubicBezTo>
                        <a:pt x="4814" y="335"/>
                        <a:pt x="4494" y="15"/>
                        <a:pt x="4102" y="1"/>
                      </a:cubicBezTo>
                      <a:close/>
                    </a:path>
                  </a:pathLst>
                </a:custGeom>
                <a:solidFill>
                  <a:srgbClr val="0EB1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475;p22">
                  <a:extLst>
                    <a:ext uri="{FF2B5EF4-FFF2-40B4-BE49-F238E27FC236}">
                      <a16:creationId xmlns:a16="http://schemas.microsoft.com/office/drawing/2014/main" id="{BB8E9394-68D5-2565-6FD6-64B7DF5D57B2}"/>
                    </a:ext>
                  </a:extLst>
                </p:cNvPr>
                <p:cNvSpPr/>
                <p:nvPr/>
              </p:nvSpPr>
              <p:spPr>
                <a:xfrm>
                  <a:off x="3499534" y="2120375"/>
                  <a:ext cx="40734" cy="40734"/>
                </a:xfrm>
                <a:custGeom>
                  <a:avLst/>
                  <a:gdLst/>
                  <a:ahLst/>
                  <a:cxnLst/>
                  <a:rect l="l" t="t" r="r" b="b"/>
                  <a:pathLst>
                    <a:path w="583" h="583" extrusionOk="0">
                      <a:moveTo>
                        <a:pt x="291" y="1"/>
                      </a:moveTo>
                      <a:cubicBezTo>
                        <a:pt x="131" y="1"/>
                        <a:pt x="0" y="131"/>
                        <a:pt x="0" y="291"/>
                      </a:cubicBezTo>
                      <a:cubicBezTo>
                        <a:pt x="0" y="451"/>
                        <a:pt x="131" y="582"/>
                        <a:pt x="291" y="582"/>
                      </a:cubicBezTo>
                      <a:cubicBezTo>
                        <a:pt x="451" y="582"/>
                        <a:pt x="582" y="451"/>
                        <a:pt x="582" y="291"/>
                      </a:cubicBezTo>
                      <a:cubicBezTo>
                        <a:pt x="582" y="131"/>
                        <a:pt x="451" y="1"/>
                        <a:pt x="29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476;p22">
                  <a:extLst>
                    <a:ext uri="{FF2B5EF4-FFF2-40B4-BE49-F238E27FC236}">
                      <a16:creationId xmlns:a16="http://schemas.microsoft.com/office/drawing/2014/main" id="{30B84D70-9217-D665-EC0D-5A1B3E7075B3}"/>
                    </a:ext>
                  </a:extLst>
                </p:cNvPr>
                <p:cNvSpPr/>
                <p:nvPr/>
              </p:nvSpPr>
              <p:spPr>
                <a:xfrm>
                  <a:off x="3420232" y="2121004"/>
                  <a:ext cx="44787" cy="40804"/>
                </a:xfrm>
                <a:custGeom>
                  <a:avLst/>
                  <a:gdLst/>
                  <a:ahLst/>
                  <a:cxnLst/>
                  <a:rect l="l" t="t" r="r" b="b"/>
                  <a:pathLst>
                    <a:path w="641" h="584" extrusionOk="0">
                      <a:moveTo>
                        <a:pt x="323" y="1"/>
                      </a:moveTo>
                      <a:cubicBezTo>
                        <a:pt x="195" y="1"/>
                        <a:pt x="68" y="85"/>
                        <a:pt x="30" y="224"/>
                      </a:cubicBezTo>
                      <a:cubicBezTo>
                        <a:pt x="1" y="384"/>
                        <a:pt x="88" y="544"/>
                        <a:pt x="248" y="573"/>
                      </a:cubicBezTo>
                      <a:cubicBezTo>
                        <a:pt x="273" y="580"/>
                        <a:pt x="299" y="583"/>
                        <a:pt x="323" y="583"/>
                      </a:cubicBezTo>
                      <a:cubicBezTo>
                        <a:pt x="455" y="583"/>
                        <a:pt x="573" y="490"/>
                        <a:pt x="597" y="355"/>
                      </a:cubicBezTo>
                      <a:cubicBezTo>
                        <a:pt x="641" y="210"/>
                        <a:pt x="539" y="50"/>
                        <a:pt x="379" y="6"/>
                      </a:cubicBezTo>
                      <a:cubicBezTo>
                        <a:pt x="360" y="2"/>
                        <a:pt x="342" y="1"/>
                        <a:pt x="32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477;p22">
                  <a:extLst>
                    <a:ext uri="{FF2B5EF4-FFF2-40B4-BE49-F238E27FC236}">
                      <a16:creationId xmlns:a16="http://schemas.microsoft.com/office/drawing/2014/main" id="{990FA8A8-8F10-CA10-286F-9B44B45C8C57}"/>
                    </a:ext>
                  </a:extLst>
                </p:cNvPr>
                <p:cNvSpPr/>
                <p:nvPr/>
              </p:nvSpPr>
              <p:spPr>
                <a:xfrm>
                  <a:off x="3667220" y="1494834"/>
                  <a:ext cx="355708" cy="312179"/>
                </a:xfrm>
                <a:custGeom>
                  <a:avLst/>
                  <a:gdLst/>
                  <a:ahLst/>
                  <a:cxnLst/>
                  <a:rect l="l" t="t" r="r" b="b"/>
                  <a:pathLst>
                    <a:path w="5091" h="4468" extrusionOk="0">
                      <a:moveTo>
                        <a:pt x="2542" y="1"/>
                      </a:moveTo>
                      <a:cubicBezTo>
                        <a:pt x="1823" y="1"/>
                        <a:pt x="1120" y="347"/>
                        <a:pt x="684" y="983"/>
                      </a:cubicBezTo>
                      <a:cubicBezTo>
                        <a:pt x="0" y="2002"/>
                        <a:pt x="262" y="3398"/>
                        <a:pt x="1280" y="4081"/>
                      </a:cubicBezTo>
                      <a:cubicBezTo>
                        <a:pt x="1667" y="4343"/>
                        <a:pt x="2104" y="4468"/>
                        <a:pt x="2535" y="4468"/>
                      </a:cubicBezTo>
                      <a:cubicBezTo>
                        <a:pt x="3253" y="4468"/>
                        <a:pt x="3956" y="4121"/>
                        <a:pt x="4392" y="3485"/>
                      </a:cubicBezTo>
                      <a:cubicBezTo>
                        <a:pt x="5091" y="2467"/>
                        <a:pt x="4814" y="1071"/>
                        <a:pt x="3796" y="387"/>
                      </a:cubicBezTo>
                      <a:cubicBezTo>
                        <a:pt x="3409" y="125"/>
                        <a:pt x="2973" y="1"/>
                        <a:pt x="2542" y="1"/>
                      </a:cubicBezTo>
                      <a:close/>
                    </a:path>
                  </a:pathLst>
                </a:custGeom>
                <a:solidFill>
                  <a:srgbClr val="4FD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478;p22">
                  <a:extLst>
                    <a:ext uri="{FF2B5EF4-FFF2-40B4-BE49-F238E27FC236}">
                      <a16:creationId xmlns:a16="http://schemas.microsoft.com/office/drawing/2014/main" id="{8C57D9F2-D1E7-637E-E46B-AF9A6EF08027}"/>
                    </a:ext>
                  </a:extLst>
                </p:cNvPr>
                <p:cNvSpPr/>
                <p:nvPr/>
              </p:nvSpPr>
              <p:spPr>
                <a:xfrm>
                  <a:off x="3750504" y="1600546"/>
                  <a:ext cx="189068" cy="134779"/>
                </a:xfrm>
                <a:custGeom>
                  <a:avLst/>
                  <a:gdLst/>
                  <a:ahLst/>
                  <a:cxnLst/>
                  <a:rect l="l" t="t" r="r" b="b"/>
                  <a:pathLst>
                    <a:path w="2706" h="1929" extrusionOk="0">
                      <a:moveTo>
                        <a:pt x="697" y="1"/>
                      </a:moveTo>
                      <a:cubicBezTo>
                        <a:pt x="512" y="1"/>
                        <a:pt x="329" y="83"/>
                        <a:pt x="204" y="241"/>
                      </a:cubicBezTo>
                      <a:cubicBezTo>
                        <a:pt x="1" y="518"/>
                        <a:pt x="44" y="910"/>
                        <a:pt x="321" y="1128"/>
                      </a:cubicBezTo>
                      <a:lnTo>
                        <a:pt x="1353" y="1928"/>
                      </a:lnTo>
                      <a:lnTo>
                        <a:pt x="2371" y="1128"/>
                      </a:lnTo>
                      <a:lnTo>
                        <a:pt x="2386" y="1128"/>
                      </a:lnTo>
                      <a:cubicBezTo>
                        <a:pt x="2662" y="910"/>
                        <a:pt x="2706" y="518"/>
                        <a:pt x="2488" y="241"/>
                      </a:cubicBezTo>
                      <a:cubicBezTo>
                        <a:pt x="2363" y="83"/>
                        <a:pt x="2180" y="1"/>
                        <a:pt x="1995" y="1"/>
                      </a:cubicBezTo>
                      <a:cubicBezTo>
                        <a:pt x="1858" y="1"/>
                        <a:pt x="1719" y="46"/>
                        <a:pt x="1601" y="139"/>
                      </a:cubicBezTo>
                      <a:lnTo>
                        <a:pt x="1353" y="329"/>
                      </a:lnTo>
                      <a:lnTo>
                        <a:pt x="1092" y="139"/>
                      </a:lnTo>
                      <a:cubicBezTo>
                        <a:pt x="974" y="46"/>
                        <a:pt x="834" y="1"/>
                        <a:pt x="69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479;p22">
                  <a:extLst>
                    <a:ext uri="{FF2B5EF4-FFF2-40B4-BE49-F238E27FC236}">
                      <a16:creationId xmlns:a16="http://schemas.microsoft.com/office/drawing/2014/main" id="{230AFC7C-BFCC-F4DC-02B3-51F1204B4DED}"/>
                    </a:ext>
                  </a:extLst>
                </p:cNvPr>
                <p:cNvSpPr/>
                <p:nvPr/>
              </p:nvSpPr>
              <p:spPr>
                <a:xfrm>
                  <a:off x="4985166" y="983250"/>
                  <a:ext cx="185016" cy="182990"/>
                </a:xfrm>
                <a:custGeom>
                  <a:avLst/>
                  <a:gdLst/>
                  <a:ahLst/>
                  <a:cxnLst/>
                  <a:rect l="l" t="t" r="r" b="b"/>
                  <a:pathLst>
                    <a:path w="2648" h="2619" extrusionOk="0">
                      <a:moveTo>
                        <a:pt x="1339" y="1"/>
                      </a:moveTo>
                      <a:cubicBezTo>
                        <a:pt x="626" y="1"/>
                        <a:pt x="30" y="568"/>
                        <a:pt x="15" y="1295"/>
                      </a:cubicBezTo>
                      <a:cubicBezTo>
                        <a:pt x="1" y="2022"/>
                        <a:pt x="582" y="2619"/>
                        <a:pt x="1310" y="2619"/>
                      </a:cubicBezTo>
                      <a:cubicBezTo>
                        <a:pt x="1319" y="2619"/>
                        <a:pt x="1328" y="2619"/>
                        <a:pt x="1336" y="2619"/>
                      </a:cubicBezTo>
                      <a:cubicBezTo>
                        <a:pt x="2037" y="2619"/>
                        <a:pt x="2619" y="2057"/>
                        <a:pt x="2633" y="1339"/>
                      </a:cubicBezTo>
                      <a:cubicBezTo>
                        <a:pt x="2648" y="612"/>
                        <a:pt x="2066" y="15"/>
                        <a:pt x="1339" y="1"/>
                      </a:cubicBezTo>
                      <a:close/>
                    </a:path>
                  </a:pathLst>
                </a:custGeom>
                <a:solidFill>
                  <a:srgbClr val="4FD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480;p22">
                  <a:extLst>
                    <a:ext uri="{FF2B5EF4-FFF2-40B4-BE49-F238E27FC236}">
                      <a16:creationId xmlns:a16="http://schemas.microsoft.com/office/drawing/2014/main" id="{2845C3F6-ED9B-50E2-9918-D06A8D457EFF}"/>
                    </a:ext>
                  </a:extLst>
                </p:cNvPr>
                <p:cNvSpPr/>
                <p:nvPr/>
              </p:nvSpPr>
              <p:spPr>
                <a:xfrm>
                  <a:off x="5024782" y="1041870"/>
                  <a:ext cx="107809" cy="78674"/>
                </a:xfrm>
                <a:custGeom>
                  <a:avLst/>
                  <a:gdLst/>
                  <a:ahLst/>
                  <a:cxnLst/>
                  <a:rect l="l" t="t" r="r" b="b"/>
                  <a:pathLst>
                    <a:path w="1543" h="1126" extrusionOk="0">
                      <a:moveTo>
                        <a:pt x="410" y="0"/>
                      </a:moveTo>
                      <a:cubicBezTo>
                        <a:pt x="297" y="0"/>
                        <a:pt x="192" y="50"/>
                        <a:pt x="132" y="136"/>
                      </a:cubicBezTo>
                      <a:cubicBezTo>
                        <a:pt x="1" y="296"/>
                        <a:pt x="45" y="529"/>
                        <a:pt x="175" y="645"/>
                      </a:cubicBezTo>
                      <a:lnTo>
                        <a:pt x="175" y="660"/>
                      </a:lnTo>
                      <a:lnTo>
                        <a:pt x="786" y="1125"/>
                      </a:lnTo>
                      <a:lnTo>
                        <a:pt x="1383" y="660"/>
                      </a:lnTo>
                      <a:cubicBezTo>
                        <a:pt x="1528" y="529"/>
                        <a:pt x="1543" y="296"/>
                        <a:pt x="1412" y="136"/>
                      </a:cubicBezTo>
                      <a:cubicBezTo>
                        <a:pt x="1344" y="52"/>
                        <a:pt x="1242" y="6"/>
                        <a:pt x="1139" y="6"/>
                      </a:cubicBezTo>
                      <a:cubicBezTo>
                        <a:pt x="1066" y="6"/>
                        <a:pt x="992" y="30"/>
                        <a:pt x="932" y="78"/>
                      </a:cubicBezTo>
                      <a:lnTo>
                        <a:pt x="786" y="209"/>
                      </a:lnTo>
                      <a:lnTo>
                        <a:pt x="641" y="78"/>
                      </a:lnTo>
                      <a:cubicBezTo>
                        <a:pt x="569" y="24"/>
                        <a:pt x="488" y="0"/>
                        <a:pt x="41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481;p22">
                  <a:extLst>
                    <a:ext uri="{FF2B5EF4-FFF2-40B4-BE49-F238E27FC236}">
                      <a16:creationId xmlns:a16="http://schemas.microsoft.com/office/drawing/2014/main" id="{7DA61F56-96C3-6436-A5EC-A5DBD2FD96B6}"/>
                    </a:ext>
                  </a:extLst>
                </p:cNvPr>
                <p:cNvSpPr/>
                <p:nvPr/>
              </p:nvSpPr>
              <p:spPr>
                <a:xfrm>
                  <a:off x="4018803" y="1965754"/>
                  <a:ext cx="197173" cy="183339"/>
                </a:xfrm>
                <a:custGeom>
                  <a:avLst/>
                  <a:gdLst/>
                  <a:ahLst/>
                  <a:cxnLst/>
                  <a:rect l="l" t="t" r="r" b="b"/>
                  <a:pathLst>
                    <a:path w="2822" h="2624" extrusionOk="0">
                      <a:moveTo>
                        <a:pt x="1401" y="0"/>
                      </a:moveTo>
                      <a:cubicBezTo>
                        <a:pt x="773" y="0"/>
                        <a:pt x="221" y="453"/>
                        <a:pt x="117" y="1094"/>
                      </a:cubicBezTo>
                      <a:cubicBezTo>
                        <a:pt x="0" y="1821"/>
                        <a:pt x="480" y="2490"/>
                        <a:pt x="1193" y="2606"/>
                      </a:cubicBezTo>
                      <a:cubicBezTo>
                        <a:pt x="1263" y="2618"/>
                        <a:pt x="1333" y="2623"/>
                        <a:pt x="1402" y="2623"/>
                      </a:cubicBezTo>
                      <a:cubicBezTo>
                        <a:pt x="2035" y="2623"/>
                        <a:pt x="2601" y="2158"/>
                        <a:pt x="2706" y="1515"/>
                      </a:cubicBezTo>
                      <a:cubicBezTo>
                        <a:pt x="2822" y="803"/>
                        <a:pt x="2327" y="134"/>
                        <a:pt x="1615" y="17"/>
                      </a:cubicBezTo>
                      <a:cubicBezTo>
                        <a:pt x="1543" y="6"/>
                        <a:pt x="1472" y="0"/>
                        <a:pt x="1401" y="0"/>
                      </a:cubicBezTo>
                      <a:close/>
                    </a:path>
                  </a:pathLst>
                </a:custGeom>
                <a:solidFill>
                  <a:srgbClr val="48BA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482;p22">
                  <a:extLst>
                    <a:ext uri="{FF2B5EF4-FFF2-40B4-BE49-F238E27FC236}">
                      <a16:creationId xmlns:a16="http://schemas.microsoft.com/office/drawing/2014/main" id="{72C7F466-990E-3251-D543-62B7C19FA40B}"/>
                    </a:ext>
                  </a:extLst>
                </p:cNvPr>
                <p:cNvSpPr/>
                <p:nvPr/>
              </p:nvSpPr>
              <p:spPr>
                <a:xfrm>
                  <a:off x="4060445" y="2028217"/>
                  <a:ext cx="110814" cy="77975"/>
                </a:xfrm>
                <a:custGeom>
                  <a:avLst/>
                  <a:gdLst/>
                  <a:ahLst/>
                  <a:cxnLst/>
                  <a:rect l="l" t="t" r="r" b="b"/>
                  <a:pathLst>
                    <a:path w="1586" h="1116" extrusionOk="0">
                      <a:moveTo>
                        <a:pt x="429" y="1"/>
                      </a:moveTo>
                      <a:cubicBezTo>
                        <a:pt x="323" y="1"/>
                        <a:pt x="215" y="50"/>
                        <a:pt x="132" y="141"/>
                      </a:cubicBezTo>
                      <a:cubicBezTo>
                        <a:pt x="1" y="301"/>
                        <a:pt x="30" y="520"/>
                        <a:pt x="190" y="665"/>
                      </a:cubicBezTo>
                      <a:cubicBezTo>
                        <a:pt x="190" y="651"/>
                        <a:pt x="190" y="651"/>
                        <a:pt x="204" y="651"/>
                      </a:cubicBezTo>
                      <a:lnTo>
                        <a:pt x="801" y="1116"/>
                      </a:lnTo>
                      <a:lnTo>
                        <a:pt x="1397" y="651"/>
                      </a:lnTo>
                      <a:cubicBezTo>
                        <a:pt x="1571" y="520"/>
                        <a:pt x="1586" y="287"/>
                        <a:pt x="1455" y="141"/>
                      </a:cubicBezTo>
                      <a:cubicBezTo>
                        <a:pt x="1380" y="50"/>
                        <a:pt x="1271" y="1"/>
                        <a:pt x="1165" y="1"/>
                      </a:cubicBezTo>
                      <a:cubicBezTo>
                        <a:pt x="1086" y="1"/>
                        <a:pt x="1008" y="28"/>
                        <a:pt x="946" y="83"/>
                      </a:cubicBezTo>
                      <a:lnTo>
                        <a:pt x="801" y="214"/>
                      </a:lnTo>
                      <a:lnTo>
                        <a:pt x="655" y="83"/>
                      </a:lnTo>
                      <a:cubicBezTo>
                        <a:pt x="587" y="28"/>
                        <a:pt x="508" y="1"/>
                        <a:pt x="42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483;p22">
                  <a:extLst>
                    <a:ext uri="{FF2B5EF4-FFF2-40B4-BE49-F238E27FC236}">
                      <a16:creationId xmlns:a16="http://schemas.microsoft.com/office/drawing/2014/main" id="{A26B447C-463A-A9EC-38C5-70A9DD662140}"/>
                    </a:ext>
                  </a:extLst>
                </p:cNvPr>
                <p:cNvSpPr/>
                <p:nvPr/>
              </p:nvSpPr>
              <p:spPr>
                <a:xfrm>
                  <a:off x="5630480" y="2422490"/>
                  <a:ext cx="169714" cy="152526"/>
                </a:xfrm>
                <a:custGeom>
                  <a:avLst/>
                  <a:gdLst/>
                  <a:ahLst/>
                  <a:cxnLst/>
                  <a:rect l="l" t="t" r="r" b="b"/>
                  <a:pathLst>
                    <a:path w="2429" h="2183" extrusionOk="0">
                      <a:moveTo>
                        <a:pt x="1206" y="0"/>
                      </a:moveTo>
                      <a:cubicBezTo>
                        <a:pt x="909" y="0"/>
                        <a:pt x="615" y="121"/>
                        <a:pt x="407" y="360"/>
                      </a:cubicBezTo>
                      <a:cubicBezTo>
                        <a:pt x="0" y="811"/>
                        <a:pt x="29" y="1494"/>
                        <a:pt x="480" y="1901"/>
                      </a:cubicBezTo>
                      <a:cubicBezTo>
                        <a:pt x="690" y="2091"/>
                        <a:pt x="950" y="2183"/>
                        <a:pt x="1210" y="2183"/>
                      </a:cubicBezTo>
                      <a:cubicBezTo>
                        <a:pt x="1508" y="2183"/>
                        <a:pt x="1804" y="2062"/>
                        <a:pt x="2022" y="1829"/>
                      </a:cubicBezTo>
                      <a:cubicBezTo>
                        <a:pt x="2429" y="1378"/>
                        <a:pt x="2385" y="680"/>
                        <a:pt x="1949" y="287"/>
                      </a:cubicBezTo>
                      <a:cubicBezTo>
                        <a:pt x="1737" y="95"/>
                        <a:pt x="1470" y="0"/>
                        <a:pt x="1206" y="0"/>
                      </a:cubicBezTo>
                      <a:close/>
                    </a:path>
                  </a:pathLst>
                </a:custGeom>
                <a:solidFill>
                  <a:srgbClr val="4FD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484;p22">
                  <a:extLst>
                    <a:ext uri="{FF2B5EF4-FFF2-40B4-BE49-F238E27FC236}">
                      <a16:creationId xmlns:a16="http://schemas.microsoft.com/office/drawing/2014/main" id="{D244339D-70B5-E1EB-5D76-8044D6F47F2C}"/>
                    </a:ext>
                  </a:extLst>
                </p:cNvPr>
                <p:cNvSpPr/>
                <p:nvPr/>
              </p:nvSpPr>
              <p:spPr>
                <a:xfrm>
                  <a:off x="5666043" y="2473704"/>
                  <a:ext cx="94534" cy="67425"/>
                </a:xfrm>
                <a:custGeom>
                  <a:avLst/>
                  <a:gdLst/>
                  <a:ahLst/>
                  <a:cxnLst/>
                  <a:rect l="l" t="t" r="r" b="b"/>
                  <a:pathLst>
                    <a:path w="1353" h="965" extrusionOk="0">
                      <a:moveTo>
                        <a:pt x="351" y="0"/>
                      </a:moveTo>
                      <a:cubicBezTo>
                        <a:pt x="261" y="0"/>
                        <a:pt x="173" y="40"/>
                        <a:pt x="117" y="121"/>
                      </a:cubicBezTo>
                      <a:cubicBezTo>
                        <a:pt x="0" y="267"/>
                        <a:pt x="58" y="456"/>
                        <a:pt x="204" y="558"/>
                      </a:cubicBezTo>
                      <a:lnTo>
                        <a:pt x="698" y="965"/>
                      </a:lnTo>
                      <a:lnTo>
                        <a:pt x="1193" y="558"/>
                      </a:lnTo>
                      <a:cubicBezTo>
                        <a:pt x="1309" y="456"/>
                        <a:pt x="1353" y="267"/>
                        <a:pt x="1236" y="121"/>
                      </a:cubicBezTo>
                      <a:cubicBezTo>
                        <a:pt x="1180" y="40"/>
                        <a:pt x="1096" y="0"/>
                        <a:pt x="1008" y="0"/>
                      </a:cubicBezTo>
                      <a:cubicBezTo>
                        <a:pt x="938" y="0"/>
                        <a:pt x="865" y="26"/>
                        <a:pt x="800" y="78"/>
                      </a:cubicBezTo>
                      <a:lnTo>
                        <a:pt x="684" y="165"/>
                      </a:lnTo>
                      <a:lnTo>
                        <a:pt x="553" y="78"/>
                      </a:lnTo>
                      <a:cubicBezTo>
                        <a:pt x="495" y="26"/>
                        <a:pt x="422" y="0"/>
                        <a:pt x="35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485;p22">
                  <a:extLst>
                    <a:ext uri="{FF2B5EF4-FFF2-40B4-BE49-F238E27FC236}">
                      <a16:creationId xmlns:a16="http://schemas.microsoft.com/office/drawing/2014/main" id="{0565CFDF-7A25-0FF8-18A7-5A569467FDC0}"/>
                    </a:ext>
                  </a:extLst>
                </p:cNvPr>
                <p:cNvSpPr/>
                <p:nvPr/>
              </p:nvSpPr>
              <p:spPr>
                <a:xfrm>
                  <a:off x="4651889" y="1128299"/>
                  <a:ext cx="346555" cy="312529"/>
                </a:xfrm>
                <a:custGeom>
                  <a:avLst/>
                  <a:gdLst/>
                  <a:ahLst/>
                  <a:cxnLst/>
                  <a:rect l="l" t="t" r="r" b="b"/>
                  <a:pathLst>
                    <a:path w="4960" h="4473" extrusionOk="0">
                      <a:moveTo>
                        <a:pt x="2463" y="1"/>
                      </a:moveTo>
                      <a:cubicBezTo>
                        <a:pt x="1476" y="1"/>
                        <a:pt x="576" y="665"/>
                        <a:pt x="320" y="1677"/>
                      </a:cubicBezTo>
                      <a:cubicBezTo>
                        <a:pt x="0" y="2870"/>
                        <a:pt x="727" y="4091"/>
                        <a:pt x="1920" y="4397"/>
                      </a:cubicBezTo>
                      <a:cubicBezTo>
                        <a:pt x="2111" y="4448"/>
                        <a:pt x="2302" y="4472"/>
                        <a:pt x="2490" y="4472"/>
                      </a:cubicBezTo>
                      <a:cubicBezTo>
                        <a:pt x="3480" y="4472"/>
                        <a:pt x="4383" y="3799"/>
                        <a:pt x="4640" y="2797"/>
                      </a:cubicBezTo>
                      <a:cubicBezTo>
                        <a:pt x="4960" y="1604"/>
                        <a:pt x="4233" y="383"/>
                        <a:pt x="3040" y="77"/>
                      </a:cubicBezTo>
                      <a:cubicBezTo>
                        <a:pt x="2847" y="26"/>
                        <a:pt x="2653" y="1"/>
                        <a:pt x="2463" y="1"/>
                      </a:cubicBezTo>
                      <a:close/>
                    </a:path>
                  </a:pathLst>
                </a:custGeom>
                <a:solidFill>
                  <a:srgbClr val="0EB1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486;p22">
                  <a:extLst>
                    <a:ext uri="{FF2B5EF4-FFF2-40B4-BE49-F238E27FC236}">
                      <a16:creationId xmlns:a16="http://schemas.microsoft.com/office/drawing/2014/main" id="{C24784D3-21C9-3D57-36C8-E44302A63E7C}"/>
                    </a:ext>
                  </a:extLst>
                </p:cNvPr>
                <p:cNvSpPr/>
                <p:nvPr/>
              </p:nvSpPr>
              <p:spPr>
                <a:xfrm>
                  <a:off x="4739296" y="1198238"/>
                  <a:ext cx="170762" cy="170413"/>
                </a:xfrm>
                <a:custGeom>
                  <a:avLst/>
                  <a:gdLst/>
                  <a:ahLst/>
                  <a:cxnLst/>
                  <a:rect l="l" t="t" r="r" b="b"/>
                  <a:pathLst>
                    <a:path w="2444" h="2439" extrusionOk="0">
                      <a:moveTo>
                        <a:pt x="1280" y="851"/>
                      </a:moveTo>
                      <a:cubicBezTo>
                        <a:pt x="1353" y="851"/>
                        <a:pt x="1411" y="851"/>
                        <a:pt x="1469" y="880"/>
                      </a:cubicBezTo>
                      <a:lnTo>
                        <a:pt x="1454" y="1200"/>
                      </a:lnTo>
                      <a:cubicBezTo>
                        <a:pt x="1454" y="1316"/>
                        <a:pt x="1411" y="1418"/>
                        <a:pt x="1353" y="1505"/>
                      </a:cubicBezTo>
                      <a:cubicBezTo>
                        <a:pt x="1324" y="1563"/>
                        <a:pt x="1236" y="1607"/>
                        <a:pt x="1164" y="1607"/>
                      </a:cubicBezTo>
                      <a:cubicBezTo>
                        <a:pt x="989" y="1607"/>
                        <a:pt x="902" y="1505"/>
                        <a:pt x="902" y="1287"/>
                      </a:cubicBezTo>
                      <a:cubicBezTo>
                        <a:pt x="902" y="1171"/>
                        <a:pt x="945" y="1054"/>
                        <a:pt x="989" y="982"/>
                      </a:cubicBezTo>
                      <a:cubicBezTo>
                        <a:pt x="1062" y="894"/>
                        <a:pt x="1178" y="851"/>
                        <a:pt x="1280" y="851"/>
                      </a:cubicBezTo>
                      <a:close/>
                      <a:moveTo>
                        <a:pt x="1176" y="1"/>
                      </a:moveTo>
                      <a:cubicBezTo>
                        <a:pt x="978" y="1"/>
                        <a:pt x="782" y="68"/>
                        <a:pt x="596" y="167"/>
                      </a:cubicBezTo>
                      <a:cubicBezTo>
                        <a:pt x="407" y="269"/>
                        <a:pt x="247" y="443"/>
                        <a:pt x="145" y="633"/>
                      </a:cubicBezTo>
                      <a:cubicBezTo>
                        <a:pt x="29" y="836"/>
                        <a:pt x="0" y="1069"/>
                        <a:pt x="0" y="1316"/>
                      </a:cubicBezTo>
                      <a:cubicBezTo>
                        <a:pt x="0" y="1622"/>
                        <a:pt x="102" y="1927"/>
                        <a:pt x="320" y="2145"/>
                      </a:cubicBezTo>
                      <a:cubicBezTo>
                        <a:pt x="538" y="2349"/>
                        <a:pt x="829" y="2436"/>
                        <a:pt x="1222" y="2436"/>
                      </a:cubicBezTo>
                      <a:cubicBezTo>
                        <a:pt x="1251" y="2438"/>
                        <a:pt x="1280" y="2439"/>
                        <a:pt x="1310" y="2439"/>
                      </a:cubicBezTo>
                      <a:cubicBezTo>
                        <a:pt x="1516" y="2439"/>
                        <a:pt x="1729" y="2394"/>
                        <a:pt x="1920" y="2305"/>
                      </a:cubicBezTo>
                      <a:lnTo>
                        <a:pt x="1920" y="2014"/>
                      </a:lnTo>
                      <a:cubicBezTo>
                        <a:pt x="1804" y="2072"/>
                        <a:pt x="1673" y="2116"/>
                        <a:pt x="1542" y="2131"/>
                      </a:cubicBezTo>
                      <a:cubicBezTo>
                        <a:pt x="1411" y="2145"/>
                        <a:pt x="1309" y="2160"/>
                        <a:pt x="1178" y="2160"/>
                      </a:cubicBezTo>
                      <a:cubicBezTo>
                        <a:pt x="960" y="2160"/>
                        <a:pt x="727" y="2087"/>
                        <a:pt x="567" y="1927"/>
                      </a:cubicBezTo>
                      <a:cubicBezTo>
                        <a:pt x="422" y="1752"/>
                        <a:pt x="320" y="1534"/>
                        <a:pt x="349" y="1287"/>
                      </a:cubicBezTo>
                      <a:cubicBezTo>
                        <a:pt x="349" y="1112"/>
                        <a:pt x="378" y="909"/>
                        <a:pt x="465" y="749"/>
                      </a:cubicBezTo>
                      <a:cubicBezTo>
                        <a:pt x="538" y="589"/>
                        <a:pt x="669" y="458"/>
                        <a:pt x="815" y="385"/>
                      </a:cubicBezTo>
                      <a:cubicBezTo>
                        <a:pt x="974" y="298"/>
                        <a:pt x="1164" y="254"/>
                        <a:pt x="1338" y="254"/>
                      </a:cubicBezTo>
                      <a:cubicBezTo>
                        <a:pt x="1362" y="252"/>
                        <a:pt x="1387" y="251"/>
                        <a:pt x="1411" y="251"/>
                      </a:cubicBezTo>
                      <a:cubicBezTo>
                        <a:pt x="1532" y="251"/>
                        <a:pt x="1651" y="281"/>
                        <a:pt x="1760" y="342"/>
                      </a:cubicBezTo>
                      <a:cubicBezTo>
                        <a:pt x="1891" y="414"/>
                        <a:pt x="1978" y="516"/>
                        <a:pt x="2051" y="633"/>
                      </a:cubicBezTo>
                      <a:cubicBezTo>
                        <a:pt x="2109" y="763"/>
                        <a:pt x="2138" y="909"/>
                        <a:pt x="2138" y="1054"/>
                      </a:cubicBezTo>
                      <a:cubicBezTo>
                        <a:pt x="2138" y="1185"/>
                        <a:pt x="2123" y="1316"/>
                        <a:pt x="2094" y="1418"/>
                      </a:cubicBezTo>
                      <a:cubicBezTo>
                        <a:pt x="2065" y="1505"/>
                        <a:pt x="2022" y="1563"/>
                        <a:pt x="1949" y="1563"/>
                      </a:cubicBezTo>
                      <a:cubicBezTo>
                        <a:pt x="1847" y="1563"/>
                        <a:pt x="1818" y="1505"/>
                        <a:pt x="1818" y="1360"/>
                      </a:cubicBezTo>
                      <a:lnTo>
                        <a:pt x="1847" y="633"/>
                      </a:lnTo>
                      <a:cubicBezTo>
                        <a:pt x="1760" y="618"/>
                        <a:pt x="1687" y="603"/>
                        <a:pt x="1600" y="589"/>
                      </a:cubicBezTo>
                      <a:cubicBezTo>
                        <a:pt x="1484" y="589"/>
                        <a:pt x="1396" y="560"/>
                        <a:pt x="1309" y="560"/>
                      </a:cubicBezTo>
                      <a:cubicBezTo>
                        <a:pt x="1105" y="560"/>
                        <a:pt x="931" y="633"/>
                        <a:pt x="785" y="763"/>
                      </a:cubicBezTo>
                      <a:cubicBezTo>
                        <a:pt x="655" y="894"/>
                        <a:pt x="582" y="1098"/>
                        <a:pt x="582" y="1272"/>
                      </a:cubicBezTo>
                      <a:cubicBezTo>
                        <a:pt x="567" y="1432"/>
                        <a:pt x="611" y="1578"/>
                        <a:pt x="727" y="1709"/>
                      </a:cubicBezTo>
                      <a:cubicBezTo>
                        <a:pt x="829" y="1825"/>
                        <a:pt x="974" y="1869"/>
                        <a:pt x="1149" y="1869"/>
                      </a:cubicBezTo>
                      <a:cubicBezTo>
                        <a:pt x="1309" y="1869"/>
                        <a:pt x="1469" y="1796"/>
                        <a:pt x="1556" y="1680"/>
                      </a:cubicBezTo>
                      <a:lnTo>
                        <a:pt x="1585" y="1680"/>
                      </a:lnTo>
                      <a:cubicBezTo>
                        <a:pt x="1614" y="1723"/>
                        <a:pt x="1658" y="1782"/>
                        <a:pt x="1702" y="1825"/>
                      </a:cubicBezTo>
                      <a:cubicBezTo>
                        <a:pt x="1760" y="1854"/>
                        <a:pt x="1818" y="1869"/>
                        <a:pt x="1891" y="1869"/>
                      </a:cubicBezTo>
                      <a:cubicBezTo>
                        <a:pt x="1993" y="1869"/>
                        <a:pt x="2080" y="1840"/>
                        <a:pt x="2182" y="1767"/>
                      </a:cubicBezTo>
                      <a:cubicBezTo>
                        <a:pt x="2269" y="1694"/>
                        <a:pt x="2342" y="1607"/>
                        <a:pt x="2371" y="1491"/>
                      </a:cubicBezTo>
                      <a:cubicBezTo>
                        <a:pt x="2429" y="1360"/>
                        <a:pt x="2443" y="1214"/>
                        <a:pt x="2443" y="1098"/>
                      </a:cubicBezTo>
                      <a:cubicBezTo>
                        <a:pt x="2443" y="894"/>
                        <a:pt x="2414" y="691"/>
                        <a:pt x="2283" y="516"/>
                      </a:cubicBezTo>
                      <a:cubicBezTo>
                        <a:pt x="2196" y="342"/>
                        <a:pt x="2051" y="225"/>
                        <a:pt x="1891" y="123"/>
                      </a:cubicBezTo>
                      <a:cubicBezTo>
                        <a:pt x="1687" y="36"/>
                        <a:pt x="1484" y="7"/>
                        <a:pt x="1280" y="7"/>
                      </a:cubicBezTo>
                      <a:cubicBezTo>
                        <a:pt x="1245" y="3"/>
                        <a:pt x="1210" y="1"/>
                        <a:pt x="11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487;p22">
                  <a:extLst>
                    <a:ext uri="{FF2B5EF4-FFF2-40B4-BE49-F238E27FC236}">
                      <a16:creationId xmlns:a16="http://schemas.microsoft.com/office/drawing/2014/main" id="{721E49FC-7FD5-D037-46BA-8ADB3678B535}"/>
                    </a:ext>
                  </a:extLst>
                </p:cNvPr>
                <p:cNvSpPr/>
                <p:nvPr/>
              </p:nvSpPr>
              <p:spPr>
                <a:xfrm>
                  <a:off x="5694480" y="1277400"/>
                  <a:ext cx="356756" cy="312668"/>
                </a:xfrm>
                <a:custGeom>
                  <a:avLst/>
                  <a:gdLst/>
                  <a:ahLst/>
                  <a:cxnLst/>
                  <a:rect l="l" t="t" r="r" b="b"/>
                  <a:pathLst>
                    <a:path w="5106" h="4475" extrusionOk="0">
                      <a:moveTo>
                        <a:pt x="2548" y="0"/>
                      </a:moveTo>
                      <a:cubicBezTo>
                        <a:pt x="2149" y="0"/>
                        <a:pt x="1745" y="106"/>
                        <a:pt x="1382" y="329"/>
                      </a:cubicBezTo>
                      <a:cubicBezTo>
                        <a:pt x="320" y="983"/>
                        <a:pt x="0" y="2350"/>
                        <a:pt x="640" y="3412"/>
                      </a:cubicBezTo>
                      <a:cubicBezTo>
                        <a:pt x="1067" y="4095"/>
                        <a:pt x="1797" y="4475"/>
                        <a:pt x="2548" y="4475"/>
                      </a:cubicBezTo>
                      <a:cubicBezTo>
                        <a:pt x="2948" y="4475"/>
                        <a:pt x="3354" y="4367"/>
                        <a:pt x="3724" y="4139"/>
                      </a:cubicBezTo>
                      <a:cubicBezTo>
                        <a:pt x="4771" y="3499"/>
                        <a:pt x="5105" y="2117"/>
                        <a:pt x="4451" y="1070"/>
                      </a:cubicBezTo>
                      <a:cubicBezTo>
                        <a:pt x="4033" y="377"/>
                        <a:pt x="3299" y="0"/>
                        <a:pt x="2548" y="0"/>
                      </a:cubicBezTo>
                      <a:close/>
                    </a:path>
                  </a:pathLst>
                </a:custGeom>
                <a:solidFill>
                  <a:srgbClr val="0EB1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488;p22">
                  <a:extLst>
                    <a:ext uri="{FF2B5EF4-FFF2-40B4-BE49-F238E27FC236}">
                      <a16:creationId xmlns:a16="http://schemas.microsoft.com/office/drawing/2014/main" id="{4297888E-EE9A-D332-345B-3882BA3316DF}"/>
                    </a:ext>
                  </a:extLst>
                </p:cNvPr>
                <p:cNvSpPr/>
                <p:nvPr/>
              </p:nvSpPr>
              <p:spPr>
                <a:xfrm>
                  <a:off x="5829607" y="1345872"/>
                  <a:ext cx="83425" cy="174046"/>
                </a:xfrm>
                <a:custGeom>
                  <a:avLst/>
                  <a:gdLst/>
                  <a:ahLst/>
                  <a:cxnLst/>
                  <a:rect l="l" t="t" r="r" b="b"/>
                  <a:pathLst>
                    <a:path w="1194" h="2491" extrusionOk="0">
                      <a:moveTo>
                        <a:pt x="736" y="0"/>
                      </a:moveTo>
                      <a:cubicBezTo>
                        <a:pt x="494" y="0"/>
                        <a:pt x="276" y="195"/>
                        <a:pt x="263" y="454"/>
                      </a:cubicBezTo>
                      <a:lnTo>
                        <a:pt x="263" y="527"/>
                      </a:lnTo>
                      <a:lnTo>
                        <a:pt x="263" y="745"/>
                      </a:lnTo>
                      <a:lnTo>
                        <a:pt x="1" y="745"/>
                      </a:lnTo>
                      <a:lnTo>
                        <a:pt x="1" y="1239"/>
                      </a:lnTo>
                      <a:lnTo>
                        <a:pt x="263" y="1239"/>
                      </a:lnTo>
                      <a:lnTo>
                        <a:pt x="263" y="2490"/>
                      </a:lnTo>
                      <a:lnTo>
                        <a:pt x="757" y="2490"/>
                      </a:lnTo>
                      <a:lnTo>
                        <a:pt x="757" y="1239"/>
                      </a:lnTo>
                      <a:lnTo>
                        <a:pt x="1135" y="1239"/>
                      </a:lnTo>
                      <a:lnTo>
                        <a:pt x="1193" y="745"/>
                      </a:lnTo>
                      <a:lnTo>
                        <a:pt x="786" y="745"/>
                      </a:lnTo>
                      <a:lnTo>
                        <a:pt x="786" y="541"/>
                      </a:lnTo>
                      <a:cubicBezTo>
                        <a:pt x="786" y="483"/>
                        <a:pt x="830" y="439"/>
                        <a:pt x="888" y="439"/>
                      </a:cubicBezTo>
                      <a:lnTo>
                        <a:pt x="1164" y="439"/>
                      </a:lnTo>
                      <a:lnTo>
                        <a:pt x="1164" y="3"/>
                      </a:lnTo>
                      <a:lnTo>
                        <a:pt x="786" y="3"/>
                      </a:lnTo>
                      <a:cubicBezTo>
                        <a:pt x="769" y="1"/>
                        <a:pt x="753" y="0"/>
                        <a:pt x="7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489;p22">
                  <a:extLst>
                    <a:ext uri="{FF2B5EF4-FFF2-40B4-BE49-F238E27FC236}">
                      <a16:creationId xmlns:a16="http://schemas.microsoft.com/office/drawing/2014/main" id="{38A228A7-4CE5-F756-9652-F37BC399807E}"/>
                    </a:ext>
                  </a:extLst>
                </p:cNvPr>
                <p:cNvSpPr/>
                <p:nvPr/>
              </p:nvSpPr>
              <p:spPr>
                <a:xfrm>
                  <a:off x="5056293" y="1805334"/>
                  <a:ext cx="313087" cy="313087"/>
                </a:xfrm>
                <a:custGeom>
                  <a:avLst/>
                  <a:gdLst/>
                  <a:ahLst/>
                  <a:cxnLst/>
                  <a:rect l="l" t="t" r="r" b="b"/>
                  <a:pathLst>
                    <a:path w="4481" h="4481" extrusionOk="0">
                      <a:moveTo>
                        <a:pt x="2241" y="1"/>
                      </a:moveTo>
                      <a:cubicBezTo>
                        <a:pt x="1004" y="1"/>
                        <a:pt x="1" y="1004"/>
                        <a:pt x="1" y="2241"/>
                      </a:cubicBezTo>
                      <a:cubicBezTo>
                        <a:pt x="1" y="3477"/>
                        <a:pt x="1004" y="4480"/>
                        <a:pt x="2241" y="4480"/>
                      </a:cubicBezTo>
                      <a:cubicBezTo>
                        <a:pt x="3477" y="4480"/>
                        <a:pt x="4480" y="3477"/>
                        <a:pt x="4480" y="2241"/>
                      </a:cubicBezTo>
                      <a:cubicBezTo>
                        <a:pt x="4480" y="1004"/>
                        <a:pt x="3477" y="1"/>
                        <a:pt x="2241" y="1"/>
                      </a:cubicBezTo>
                      <a:close/>
                    </a:path>
                  </a:pathLst>
                </a:custGeom>
                <a:solidFill>
                  <a:srgbClr val="4FD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490;p22">
                  <a:extLst>
                    <a:ext uri="{FF2B5EF4-FFF2-40B4-BE49-F238E27FC236}">
                      <a16:creationId xmlns:a16="http://schemas.microsoft.com/office/drawing/2014/main" id="{85CAD6C7-2411-18F4-084B-F9CEB630D277}"/>
                    </a:ext>
                  </a:extLst>
                </p:cNvPr>
                <p:cNvSpPr/>
                <p:nvPr/>
              </p:nvSpPr>
              <p:spPr>
                <a:xfrm>
                  <a:off x="5141674" y="1887640"/>
                  <a:ext cx="148404" cy="149452"/>
                </a:xfrm>
                <a:custGeom>
                  <a:avLst/>
                  <a:gdLst/>
                  <a:ahLst/>
                  <a:cxnLst/>
                  <a:rect l="l" t="t" r="r" b="b"/>
                  <a:pathLst>
                    <a:path w="2124" h="2139" extrusionOk="0">
                      <a:moveTo>
                        <a:pt x="1062" y="198"/>
                      </a:moveTo>
                      <a:cubicBezTo>
                        <a:pt x="1096" y="198"/>
                        <a:pt x="1130" y="200"/>
                        <a:pt x="1164" y="205"/>
                      </a:cubicBezTo>
                      <a:cubicBezTo>
                        <a:pt x="1571" y="248"/>
                        <a:pt x="1877" y="568"/>
                        <a:pt x="1906" y="975"/>
                      </a:cubicBezTo>
                      <a:lnTo>
                        <a:pt x="1906" y="1048"/>
                      </a:lnTo>
                      <a:cubicBezTo>
                        <a:pt x="1906" y="1514"/>
                        <a:pt x="1528" y="1877"/>
                        <a:pt x="1048" y="1877"/>
                      </a:cubicBezTo>
                      <a:cubicBezTo>
                        <a:pt x="931" y="1877"/>
                        <a:pt x="815" y="1863"/>
                        <a:pt x="684" y="1804"/>
                      </a:cubicBezTo>
                      <a:cubicBezTo>
                        <a:pt x="655" y="1790"/>
                        <a:pt x="597" y="1746"/>
                        <a:pt x="582" y="1746"/>
                      </a:cubicBezTo>
                      <a:lnTo>
                        <a:pt x="568" y="1746"/>
                      </a:lnTo>
                      <a:lnTo>
                        <a:pt x="277" y="1848"/>
                      </a:lnTo>
                      <a:lnTo>
                        <a:pt x="262" y="1848"/>
                      </a:lnTo>
                      <a:lnTo>
                        <a:pt x="350" y="1572"/>
                      </a:lnTo>
                      <a:lnTo>
                        <a:pt x="350" y="1557"/>
                      </a:lnTo>
                      <a:lnTo>
                        <a:pt x="379" y="1499"/>
                      </a:lnTo>
                      <a:cubicBezTo>
                        <a:pt x="291" y="1354"/>
                        <a:pt x="233" y="1208"/>
                        <a:pt x="233" y="1019"/>
                      </a:cubicBezTo>
                      <a:lnTo>
                        <a:pt x="233" y="946"/>
                      </a:lnTo>
                      <a:cubicBezTo>
                        <a:pt x="287" y="516"/>
                        <a:pt x="651" y="198"/>
                        <a:pt x="1062" y="198"/>
                      </a:cubicBezTo>
                      <a:close/>
                      <a:moveTo>
                        <a:pt x="1061" y="1"/>
                      </a:moveTo>
                      <a:cubicBezTo>
                        <a:pt x="1051" y="1"/>
                        <a:pt x="1042" y="1"/>
                        <a:pt x="1033" y="1"/>
                      </a:cubicBezTo>
                      <a:cubicBezTo>
                        <a:pt x="495" y="30"/>
                        <a:pt x="73" y="466"/>
                        <a:pt x="44" y="990"/>
                      </a:cubicBezTo>
                      <a:lnTo>
                        <a:pt x="44" y="1019"/>
                      </a:lnTo>
                      <a:cubicBezTo>
                        <a:pt x="44" y="1208"/>
                        <a:pt x="88" y="1383"/>
                        <a:pt x="190" y="1557"/>
                      </a:cubicBezTo>
                      <a:lnTo>
                        <a:pt x="190" y="1572"/>
                      </a:lnTo>
                      <a:lnTo>
                        <a:pt x="0" y="2110"/>
                      </a:lnTo>
                      <a:lnTo>
                        <a:pt x="0" y="2139"/>
                      </a:lnTo>
                      <a:lnTo>
                        <a:pt x="568" y="1950"/>
                      </a:lnTo>
                      <a:lnTo>
                        <a:pt x="582" y="1950"/>
                      </a:lnTo>
                      <a:cubicBezTo>
                        <a:pt x="737" y="2034"/>
                        <a:pt x="905" y="2074"/>
                        <a:pt x="1070" y="2074"/>
                      </a:cubicBezTo>
                      <a:cubicBezTo>
                        <a:pt x="1446" y="2074"/>
                        <a:pt x="1811" y="1867"/>
                        <a:pt x="1993" y="1514"/>
                      </a:cubicBezTo>
                      <a:cubicBezTo>
                        <a:pt x="2066" y="1368"/>
                        <a:pt x="2124" y="1208"/>
                        <a:pt x="2124" y="1048"/>
                      </a:cubicBezTo>
                      <a:cubicBezTo>
                        <a:pt x="2109" y="1019"/>
                        <a:pt x="2109" y="1005"/>
                        <a:pt x="2109" y="1005"/>
                      </a:cubicBezTo>
                      <a:cubicBezTo>
                        <a:pt x="2095" y="432"/>
                        <a:pt x="1616" y="1"/>
                        <a:pt x="106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491;p22">
                  <a:extLst>
                    <a:ext uri="{FF2B5EF4-FFF2-40B4-BE49-F238E27FC236}">
                      <a16:creationId xmlns:a16="http://schemas.microsoft.com/office/drawing/2014/main" id="{ED347373-0A28-061E-83A3-2073EDE45E65}"/>
                    </a:ext>
                  </a:extLst>
                </p:cNvPr>
                <p:cNvSpPr/>
                <p:nvPr/>
              </p:nvSpPr>
              <p:spPr>
                <a:xfrm>
                  <a:off x="5181289" y="1926278"/>
                  <a:ext cx="71198" cy="67145"/>
                </a:xfrm>
                <a:custGeom>
                  <a:avLst/>
                  <a:gdLst/>
                  <a:ahLst/>
                  <a:cxnLst/>
                  <a:rect l="l" t="t" r="r" b="b"/>
                  <a:pathLst>
                    <a:path w="1019" h="961" extrusionOk="0">
                      <a:moveTo>
                        <a:pt x="219" y="1"/>
                      </a:moveTo>
                      <a:cubicBezTo>
                        <a:pt x="190" y="1"/>
                        <a:pt x="117" y="1"/>
                        <a:pt x="88" y="30"/>
                      </a:cubicBezTo>
                      <a:cubicBezTo>
                        <a:pt x="30" y="88"/>
                        <a:pt x="1" y="161"/>
                        <a:pt x="1" y="233"/>
                      </a:cubicBezTo>
                      <a:cubicBezTo>
                        <a:pt x="1" y="277"/>
                        <a:pt x="1" y="292"/>
                        <a:pt x="15" y="321"/>
                      </a:cubicBezTo>
                      <a:cubicBezTo>
                        <a:pt x="30" y="379"/>
                        <a:pt x="73" y="452"/>
                        <a:pt x="102" y="510"/>
                      </a:cubicBezTo>
                      <a:cubicBezTo>
                        <a:pt x="102" y="510"/>
                        <a:pt x="175" y="597"/>
                        <a:pt x="190" y="641"/>
                      </a:cubicBezTo>
                      <a:cubicBezTo>
                        <a:pt x="292" y="742"/>
                        <a:pt x="393" y="830"/>
                        <a:pt x="524" y="888"/>
                      </a:cubicBezTo>
                      <a:cubicBezTo>
                        <a:pt x="597" y="931"/>
                        <a:pt x="684" y="946"/>
                        <a:pt x="772" y="961"/>
                      </a:cubicBezTo>
                      <a:lnTo>
                        <a:pt x="830" y="961"/>
                      </a:lnTo>
                      <a:cubicBezTo>
                        <a:pt x="902" y="946"/>
                        <a:pt x="975" y="902"/>
                        <a:pt x="1019" y="830"/>
                      </a:cubicBezTo>
                      <a:cubicBezTo>
                        <a:pt x="1019" y="801"/>
                        <a:pt x="1019" y="742"/>
                        <a:pt x="1004" y="713"/>
                      </a:cubicBezTo>
                      <a:cubicBezTo>
                        <a:pt x="975" y="684"/>
                        <a:pt x="961" y="684"/>
                        <a:pt x="946" y="670"/>
                      </a:cubicBezTo>
                      <a:cubicBezTo>
                        <a:pt x="932" y="670"/>
                        <a:pt x="801" y="597"/>
                        <a:pt x="786" y="597"/>
                      </a:cubicBezTo>
                      <a:cubicBezTo>
                        <a:pt x="772" y="597"/>
                        <a:pt x="761" y="593"/>
                        <a:pt x="750" y="593"/>
                      </a:cubicBezTo>
                      <a:cubicBezTo>
                        <a:pt x="739" y="593"/>
                        <a:pt x="728" y="597"/>
                        <a:pt x="713" y="612"/>
                      </a:cubicBezTo>
                      <a:cubicBezTo>
                        <a:pt x="670" y="655"/>
                        <a:pt x="626" y="684"/>
                        <a:pt x="626" y="713"/>
                      </a:cubicBezTo>
                      <a:cubicBezTo>
                        <a:pt x="619" y="721"/>
                        <a:pt x="615" y="724"/>
                        <a:pt x="612" y="724"/>
                      </a:cubicBezTo>
                      <a:cubicBezTo>
                        <a:pt x="608" y="724"/>
                        <a:pt x="604" y="721"/>
                        <a:pt x="597" y="713"/>
                      </a:cubicBezTo>
                      <a:cubicBezTo>
                        <a:pt x="524" y="670"/>
                        <a:pt x="452" y="641"/>
                        <a:pt x="393" y="582"/>
                      </a:cubicBezTo>
                      <a:cubicBezTo>
                        <a:pt x="350" y="524"/>
                        <a:pt x="292" y="466"/>
                        <a:pt x="248" y="422"/>
                      </a:cubicBezTo>
                      <a:cubicBezTo>
                        <a:pt x="233" y="393"/>
                        <a:pt x="248" y="393"/>
                        <a:pt x="262" y="379"/>
                      </a:cubicBezTo>
                      <a:cubicBezTo>
                        <a:pt x="292" y="364"/>
                        <a:pt x="306" y="321"/>
                        <a:pt x="321" y="321"/>
                      </a:cubicBezTo>
                      <a:cubicBezTo>
                        <a:pt x="335" y="321"/>
                        <a:pt x="335" y="292"/>
                        <a:pt x="335" y="292"/>
                      </a:cubicBezTo>
                      <a:lnTo>
                        <a:pt x="335" y="233"/>
                      </a:lnTo>
                      <a:cubicBezTo>
                        <a:pt x="335" y="233"/>
                        <a:pt x="262" y="73"/>
                        <a:pt x="262" y="59"/>
                      </a:cubicBezTo>
                      <a:cubicBezTo>
                        <a:pt x="248" y="1"/>
                        <a:pt x="233" y="1"/>
                        <a:pt x="21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492;p22">
                  <a:extLst>
                    <a:ext uri="{FF2B5EF4-FFF2-40B4-BE49-F238E27FC236}">
                      <a16:creationId xmlns:a16="http://schemas.microsoft.com/office/drawing/2014/main" id="{85342B31-D46F-2E15-F5BF-640C7BFE7B0B}"/>
                    </a:ext>
                  </a:extLst>
                </p:cNvPr>
                <p:cNvSpPr/>
                <p:nvPr/>
              </p:nvSpPr>
              <p:spPr>
                <a:xfrm>
                  <a:off x="5612174" y="1679918"/>
                  <a:ext cx="255095" cy="223584"/>
                </a:xfrm>
                <a:custGeom>
                  <a:avLst/>
                  <a:gdLst/>
                  <a:ahLst/>
                  <a:cxnLst/>
                  <a:rect l="l" t="t" r="r" b="b"/>
                  <a:pathLst>
                    <a:path w="3651" h="3200" extrusionOk="0">
                      <a:moveTo>
                        <a:pt x="1829" y="0"/>
                      </a:moveTo>
                      <a:cubicBezTo>
                        <a:pt x="1294" y="0"/>
                        <a:pt x="769" y="271"/>
                        <a:pt x="466" y="763"/>
                      </a:cubicBezTo>
                      <a:cubicBezTo>
                        <a:pt x="0" y="1520"/>
                        <a:pt x="248" y="2509"/>
                        <a:pt x="989" y="2959"/>
                      </a:cubicBezTo>
                      <a:cubicBezTo>
                        <a:pt x="1253" y="3122"/>
                        <a:pt x="1545" y="3199"/>
                        <a:pt x="1833" y="3199"/>
                      </a:cubicBezTo>
                      <a:cubicBezTo>
                        <a:pt x="2371" y="3199"/>
                        <a:pt x="2897" y="2929"/>
                        <a:pt x="3200" y="2436"/>
                      </a:cubicBezTo>
                      <a:cubicBezTo>
                        <a:pt x="3651" y="1680"/>
                        <a:pt x="3418" y="691"/>
                        <a:pt x="2662" y="240"/>
                      </a:cubicBezTo>
                      <a:cubicBezTo>
                        <a:pt x="2403" y="78"/>
                        <a:pt x="2115" y="0"/>
                        <a:pt x="1829" y="0"/>
                      </a:cubicBezTo>
                      <a:close/>
                    </a:path>
                  </a:pathLst>
                </a:custGeom>
                <a:solidFill>
                  <a:srgbClr val="48BA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493;p22">
                  <a:extLst>
                    <a:ext uri="{FF2B5EF4-FFF2-40B4-BE49-F238E27FC236}">
                      <a16:creationId xmlns:a16="http://schemas.microsoft.com/office/drawing/2014/main" id="{4B29D352-FD18-0E9B-E477-4415D10299E3}"/>
                    </a:ext>
                  </a:extLst>
                </p:cNvPr>
                <p:cNvSpPr/>
                <p:nvPr/>
              </p:nvSpPr>
              <p:spPr>
                <a:xfrm>
                  <a:off x="5714812" y="1746014"/>
                  <a:ext cx="71198" cy="103128"/>
                </a:xfrm>
                <a:custGeom>
                  <a:avLst/>
                  <a:gdLst/>
                  <a:ahLst/>
                  <a:cxnLst/>
                  <a:rect l="l" t="t" r="r" b="b"/>
                  <a:pathLst>
                    <a:path w="1019" h="1476" extrusionOk="0">
                      <a:moveTo>
                        <a:pt x="56" y="1"/>
                      </a:moveTo>
                      <a:cubicBezTo>
                        <a:pt x="40" y="1"/>
                        <a:pt x="23" y="11"/>
                        <a:pt x="15" y="35"/>
                      </a:cubicBezTo>
                      <a:cubicBezTo>
                        <a:pt x="15" y="50"/>
                        <a:pt x="0" y="50"/>
                        <a:pt x="0" y="65"/>
                      </a:cubicBezTo>
                      <a:lnTo>
                        <a:pt x="0" y="1417"/>
                      </a:lnTo>
                      <a:cubicBezTo>
                        <a:pt x="0" y="1446"/>
                        <a:pt x="15" y="1475"/>
                        <a:pt x="58" y="1475"/>
                      </a:cubicBezTo>
                      <a:cubicBezTo>
                        <a:pt x="73" y="1475"/>
                        <a:pt x="73" y="1475"/>
                        <a:pt x="88" y="1446"/>
                      </a:cubicBezTo>
                      <a:lnTo>
                        <a:pt x="1004" y="777"/>
                      </a:lnTo>
                      <a:cubicBezTo>
                        <a:pt x="1018" y="763"/>
                        <a:pt x="1018" y="719"/>
                        <a:pt x="1004" y="690"/>
                      </a:cubicBezTo>
                      <a:lnTo>
                        <a:pt x="88" y="21"/>
                      </a:lnTo>
                      <a:cubicBezTo>
                        <a:pt x="81" y="8"/>
                        <a:pt x="69" y="1"/>
                        <a:pt x="5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494;p22">
                  <a:extLst>
                    <a:ext uri="{FF2B5EF4-FFF2-40B4-BE49-F238E27FC236}">
                      <a16:creationId xmlns:a16="http://schemas.microsoft.com/office/drawing/2014/main" id="{B29429E9-3028-F28B-014B-795A756BC9EC}"/>
                    </a:ext>
                  </a:extLst>
                </p:cNvPr>
                <p:cNvSpPr/>
                <p:nvPr/>
              </p:nvSpPr>
              <p:spPr>
                <a:xfrm>
                  <a:off x="4575662" y="2050296"/>
                  <a:ext cx="294782" cy="294712"/>
                </a:xfrm>
                <a:custGeom>
                  <a:avLst/>
                  <a:gdLst/>
                  <a:ahLst/>
                  <a:cxnLst/>
                  <a:rect l="l" t="t" r="r" b="b"/>
                  <a:pathLst>
                    <a:path w="4219" h="4218" extrusionOk="0">
                      <a:moveTo>
                        <a:pt x="2109" y="0"/>
                      </a:moveTo>
                      <a:cubicBezTo>
                        <a:pt x="931" y="0"/>
                        <a:pt x="0" y="945"/>
                        <a:pt x="0" y="2109"/>
                      </a:cubicBezTo>
                      <a:cubicBezTo>
                        <a:pt x="0" y="3272"/>
                        <a:pt x="931" y="4218"/>
                        <a:pt x="2109" y="4218"/>
                      </a:cubicBezTo>
                      <a:cubicBezTo>
                        <a:pt x="3273" y="4218"/>
                        <a:pt x="4218" y="3272"/>
                        <a:pt x="4218" y="2109"/>
                      </a:cubicBezTo>
                      <a:cubicBezTo>
                        <a:pt x="4218" y="945"/>
                        <a:pt x="3273" y="0"/>
                        <a:pt x="2109" y="0"/>
                      </a:cubicBezTo>
                      <a:close/>
                    </a:path>
                  </a:pathLst>
                </a:custGeom>
                <a:solidFill>
                  <a:srgbClr val="0EB1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495;p22">
                  <a:extLst>
                    <a:ext uri="{FF2B5EF4-FFF2-40B4-BE49-F238E27FC236}">
                      <a16:creationId xmlns:a16="http://schemas.microsoft.com/office/drawing/2014/main" id="{B981CC92-5EC0-9AEF-8018-12623D9C682A}"/>
                    </a:ext>
                  </a:extLst>
                </p:cNvPr>
                <p:cNvSpPr/>
                <p:nvPr/>
              </p:nvSpPr>
              <p:spPr>
                <a:xfrm>
                  <a:off x="4646789" y="2111222"/>
                  <a:ext cx="144351" cy="153504"/>
                </a:xfrm>
                <a:custGeom>
                  <a:avLst/>
                  <a:gdLst/>
                  <a:ahLst/>
                  <a:cxnLst/>
                  <a:rect l="l" t="t" r="r" b="b"/>
                  <a:pathLst>
                    <a:path w="2066" h="2197" extrusionOk="0">
                      <a:moveTo>
                        <a:pt x="1005" y="0"/>
                      </a:moveTo>
                      <a:cubicBezTo>
                        <a:pt x="699" y="0"/>
                        <a:pt x="466" y="228"/>
                        <a:pt x="466" y="524"/>
                      </a:cubicBezTo>
                      <a:lnTo>
                        <a:pt x="466" y="597"/>
                      </a:lnTo>
                      <a:cubicBezTo>
                        <a:pt x="466" y="844"/>
                        <a:pt x="611" y="1033"/>
                        <a:pt x="830" y="1135"/>
                      </a:cubicBezTo>
                      <a:cubicBezTo>
                        <a:pt x="1" y="1295"/>
                        <a:pt x="59" y="2197"/>
                        <a:pt x="59" y="2197"/>
                      </a:cubicBezTo>
                      <a:lnTo>
                        <a:pt x="2051" y="2124"/>
                      </a:lnTo>
                      <a:cubicBezTo>
                        <a:pt x="2066" y="2110"/>
                        <a:pt x="2066" y="1208"/>
                        <a:pt x="1222" y="1121"/>
                      </a:cubicBezTo>
                      <a:cubicBezTo>
                        <a:pt x="1455" y="1004"/>
                        <a:pt x="1571" y="786"/>
                        <a:pt x="1557" y="568"/>
                      </a:cubicBezTo>
                      <a:cubicBezTo>
                        <a:pt x="1571" y="262"/>
                        <a:pt x="1339" y="1"/>
                        <a:pt x="1033" y="1"/>
                      </a:cubicBezTo>
                      <a:cubicBezTo>
                        <a:pt x="1024" y="0"/>
                        <a:pt x="1014" y="0"/>
                        <a:pt x="100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496;p22">
                  <a:extLst>
                    <a:ext uri="{FF2B5EF4-FFF2-40B4-BE49-F238E27FC236}">
                      <a16:creationId xmlns:a16="http://schemas.microsoft.com/office/drawing/2014/main" id="{610B57AD-96C3-AC3A-97B1-C1E9C5B7D912}"/>
                    </a:ext>
                  </a:extLst>
                </p:cNvPr>
                <p:cNvSpPr/>
                <p:nvPr/>
              </p:nvSpPr>
              <p:spPr>
                <a:xfrm>
                  <a:off x="6070447" y="1537035"/>
                  <a:ext cx="354730" cy="330415"/>
                </a:xfrm>
                <a:custGeom>
                  <a:avLst/>
                  <a:gdLst/>
                  <a:ahLst/>
                  <a:cxnLst/>
                  <a:rect l="l" t="t" r="r" b="b"/>
                  <a:pathLst>
                    <a:path w="5077" h="4729" extrusionOk="0">
                      <a:moveTo>
                        <a:pt x="2549" y="1"/>
                      </a:moveTo>
                      <a:cubicBezTo>
                        <a:pt x="1404" y="1"/>
                        <a:pt x="401" y="824"/>
                        <a:pt x="204" y="1979"/>
                      </a:cubicBezTo>
                      <a:cubicBezTo>
                        <a:pt x="1" y="3274"/>
                        <a:pt x="873" y="4481"/>
                        <a:pt x="2168" y="4699"/>
                      </a:cubicBezTo>
                      <a:cubicBezTo>
                        <a:pt x="2293" y="4719"/>
                        <a:pt x="2417" y="4728"/>
                        <a:pt x="2539" y="4728"/>
                      </a:cubicBezTo>
                      <a:cubicBezTo>
                        <a:pt x="3676" y="4728"/>
                        <a:pt x="4689" y="3904"/>
                        <a:pt x="4873" y="2736"/>
                      </a:cubicBezTo>
                      <a:cubicBezTo>
                        <a:pt x="5077" y="1456"/>
                        <a:pt x="4204" y="234"/>
                        <a:pt x="2924" y="30"/>
                      </a:cubicBezTo>
                      <a:cubicBezTo>
                        <a:pt x="2798" y="11"/>
                        <a:pt x="2672" y="1"/>
                        <a:pt x="2549" y="1"/>
                      </a:cubicBezTo>
                      <a:close/>
                    </a:path>
                  </a:pathLst>
                </a:custGeom>
                <a:solidFill>
                  <a:srgbClr val="4FD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497;p22">
                  <a:extLst>
                    <a:ext uri="{FF2B5EF4-FFF2-40B4-BE49-F238E27FC236}">
                      <a16:creationId xmlns:a16="http://schemas.microsoft.com/office/drawing/2014/main" id="{05F8A84E-8E50-DCB3-D429-272A539A6E84}"/>
                    </a:ext>
                  </a:extLst>
                </p:cNvPr>
                <p:cNvSpPr/>
                <p:nvPr/>
              </p:nvSpPr>
              <p:spPr>
                <a:xfrm>
                  <a:off x="6171059" y="1636948"/>
                  <a:ext cx="155531" cy="131565"/>
                </a:xfrm>
                <a:custGeom>
                  <a:avLst/>
                  <a:gdLst/>
                  <a:ahLst/>
                  <a:cxnLst/>
                  <a:rect l="l" t="t" r="r" b="b"/>
                  <a:pathLst>
                    <a:path w="2226" h="1883" extrusionOk="0">
                      <a:moveTo>
                        <a:pt x="1799" y="0"/>
                      </a:moveTo>
                      <a:cubicBezTo>
                        <a:pt x="1782" y="0"/>
                        <a:pt x="1768" y="4"/>
                        <a:pt x="1760" y="11"/>
                      </a:cubicBezTo>
                      <a:lnTo>
                        <a:pt x="771" y="1000"/>
                      </a:lnTo>
                      <a:cubicBezTo>
                        <a:pt x="757" y="1007"/>
                        <a:pt x="739" y="1011"/>
                        <a:pt x="722" y="1011"/>
                      </a:cubicBezTo>
                      <a:cubicBezTo>
                        <a:pt x="706" y="1011"/>
                        <a:pt x="691" y="1007"/>
                        <a:pt x="684" y="1000"/>
                      </a:cubicBezTo>
                      <a:lnTo>
                        <a:pt x="451" y="753"/>
                      </a:lnTo>
                      <a:cubicBezTo>
                        <a:pt x="444" y="746"/>
                        <a:pt x="426" y="742"/>
                        <a:pt x="408" y="742"/>
                      </a:cubicBezTo>
                      <a:cubicBezTo>
                        <a:pt x="390" y="742"/>
                        <a:pt x="371" y="746"/>
                        <a:pt x="364" y="753"/>
                      </a:cubicBezTo>
                      <a:lnTo>
                        <a:pt x="15" y="1102"/>
                      </a:lnTo>
                      <a:cubicBezTo>
                        <a:pt x="1" y="1146"/>
                        <a:pt x="1" y="1175"/>
                        <a:pt x="15" y="1189"/>
                      </a:cubicBezTo>
                      <a:lnTo>
                        <a:pt x="670" y="1873"/>
                      </a:lnTo>
                      <a:cubicBezTo>
                        <a:pt x="676" y="1879"/>
                        <a:pt x="689" y="1882"/>
                        <a:pt x="705" y="1882"/>
                      </a:cubicBezTo>
                      <a:cubicBezTo>
                        <a:pt x="727" y="1882"/>
                        <a:pt x="754" y="1875"/>
                        <a:pt x="771" y="1858"/>
                      </a:cubicBezTo>
                      <a:lnTo>
                        <a:pt x="2197" y="447"/>
                      </a:lnTo>
                      <a:cubicBezTo>
                        <a:pt x="2226" y="404"/>
                        <a:pt x="2211" y="375"/>
                        <a:pt x="2197" y="360"/>
                      </a:cubicBezTo>
                      <a:lnTo>
                        <a:pt x="1848" y="11"/>
                      </a:lnTo>
                      <a:cubicBezTo>
                        <a:pt x="1833" y="4"/>
                        <a:pt x="1815" y="0"/>
                        <a:pt x="179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498;p22">
                  <a:extLst>
                    <a:ext uri="{FF2B5EF4-FFF2-40B4-BE49-F238E27FC236}">
                      <a16:creationId xmlns:a16="http://schemas.microsoft.com/office/drawing/2014/main" id="{BE5BBD70-FB04-FF9D-BC3B-05C0DAD1D538}"/>
                    </a:ext>
                  </a:extLst>
                </p:cNvPr>
                <p:cNvSpPr/>
                <p:nvPr/>
              </p:nvSpPr>
              <p:spPr>
                <a:xfrm>
                  <a:off x="3486398" y="1681385"/>
                  <a:ext cx="164614" cy="126535"/>
                </a:xfrm>
                <a:custGeom>
                  <a:avLst/>
                  <a:gdLst/>
                  <a:ahLst/>
                  <a:cxnLst/>
                  <a:rect l="l" t="t" r="r" b="b"/>
                  <a:pathLst>
                    <a:path w="2356" h="1811" extrusionOk="0">
                      <a:moveTo>
                        <a:pt x="130" y="1"/>
                      </a:moveTo>
                      <a:lnTo>
                        <a:pt x="130" y="1"/>
                      </a:lnTo>
                      <a:cubicBezTo>
                        <a:pt x="130" y="1"/>
                        <a:pt x="1" y="1810"/>
                        <a:pt x="1802" y="1810"/>
                      </a:cubicBezTo>
                      <a:cubicBezTo>
                        <a:pt x="1911" y="1810"/>
                        <a:pt x="2028" y="1804"/>
                        <a:pt x="2152" y="1789"/>
                      </a:cubicBezTo>
                      <a:cubicBezTo>
                        <a:pt x="2152" y="1789"/>
                        <a:pt x="2355" y="30"/>
                        <a:pt x="130" y="1"/>
                      </a:cubicBezTo>
                      <a:close/>
                    </a:path>
                  </a:pathLst>
                </a:custGeom>
                <a:solidFill>
                  <a:srgbClr val="7157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499;p22">
                  <a:extLst>
                    <a:ext uri="{FF2B5EF4-FFF2-40B4-BE49-F238E27FC236}">
                      <a16:creationId xmlns:a16="http://schemas.microsoft.com/office/drawing/2014/main" id="{47602C6A-F9E0-4412-449E-E0EFC68516B2}"/>
                    </a:ext>
                  </a:extLst>
                </p:cNvPr>
                <p:cNvSpPr/>
                <p:nvPr/>
              </p:nvSpPr>
              <p:spPr>
                <a:xfrm>
                  <a:off x="6256649" y="1997405"/>
                  <a:ext cx="203112" cy="159094"/>
                </a:xfrm>
                <a:custGeom>
                  <a:avLst/>
                  <a:gdLst/>
                  <a:ahLst/>
                  <a:cxnLst/>
                  <a:rect l="l" t="t" r="r" b="b"/>
                  <a:pathLst>
                    <a:path w="2907" h="2277" extrusionOk="0">
                      <a:moveTo>
                        <a:pt x="157" y="1"/>
                      </a:moveTo>
                      <a:cubicBezTo>
                        <a:pt x="157" y="1"/>
                        <a:pt x="0" y="2276"/>
                        <a:pt x="2266" y="2276"/>
                      </a:cubicBezTo>
                      <a:cubicBezTo>
                        <a:pt x="2389" y="2276"/>
                        <a:pt x="2520" y="2269"/>
                        <a:pt x="2659" y="2255"/>
                      </a:cubicBezTo>
                      <a:cubicBezTo>
                        <a:pt x="2659" y="2241"/>
                        <a:pt x="2906" y="30"/>
                        <a:pt x="157" y="1"/>
                      </a:cubicBezTo>
                      <a:close/>
                    </a:path>
                  </a:pathLst>
                </a:custGeom>
                <a:solidFill>
                  <a:srgbClr val="7157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500;p22">
                  <a:extLst>
                    <a:ext uri="{FF2B5EF4-FFF2-40B4-BE49-F238E27FC236}">
                      <a16:creationId xmlns:a16="http://schemas.microsoft.com/office/drawing/2014/main" id="{E15A8AC7-3FD6-40E6-BFAF-51B6137FBE1A}"/>
                    </a:ext>
                  </a:extLst>
                </p:cNvPr>
                <p:cNvSpPr/>
                <p:nvPr/>
              </p:nvSpPr>
              <p:spPr>
                <a:xfrm>
                  <a:off x="6100980" y="1088962"/>
                  <a:ext cx="311970" cy="313018"/>
                </a:xfrm>
                <a:custGeom>
                  <a:avLst/>
                  <a:gdLst/>
                  <a:ahLst/>
                  <a:cxnLst/>
                  <a:rect l="l" t="t" r="r" b="b"/>
                  <a:pathLst>
                    <a:path w="4465" h="4480" extrusionOk="0">
                      <a:moveTo>
                        <a:pt x="2225" y="0"/>
                      </a:moveTo>
                      <a:cubicBezTo>
                        <a:pt x="1004" y="0"/>
                        <a:pt x="0" y="1004"/>
                        <a:pt x="0" y="2240"/>
                      </a:cubicBezTo>
                      <a:cubicBezTo>
                        <a:pt x="0" y="3476"/>
                        <a:pt x="1004" y="4480"/>
                        <a:pt x="2225" y="4480"/>
                      </a:cubicBezTo>
                      <a:cubicBezTo>
                        <a:pt x="3461" y="4480"/>
                        <a:pt x="4465" y="3476"/>
                        <a:pt x="4465" y="2240"/>
                      </a:cubicBezTo>
                      <a:cubicBezTo>
                        <a:pt x="4465" y="1004"/>
                        <a:pt x="3461" y="0"/>
                        <a:pt x="2225" y="0"/>
                      </a:cubicBezTo>
                      <a:close/>
                    </a:path>
                  </a:pathLst>
                </a:custGeom>
                <a:solidFill>
                  <a:srgbClr val="AB9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501;p22">
                  <a:extLst>
                    <a:ext uri="{FF2B5EF4-FFF2-40B4-BE49-F238E27FC236}">
                      <a16:creationId xmlns:a16="http://schemas.microsoft.com/office/drawing/2014/main" id="{DE805C0E-6C0F-FB8D-FAB8-67F452A52DB2}"/>
                    </a:ext>
                  </a:extLst>
                </p:cNvPr>
                <p:cNvSpPr/>
                <p:nvPr/>
              </p:nvSpPr>
              <p:spPr>
                <a:xfrm>
                  <a:off x="6208649" y="1195653"/>
                  <a:ext cx="95582" cy="94604"/>
                </a:xfrm>
                <a:custGeom>
                  <a:avLst/>
                  <a:gdLst/>
                  <a:ahLst/>
                  <a:cxnLst/>
                  <a:rect l="l" t="t" r="r" b="b"/>
                  <a:pathLst>
                    <a:path w="1368" h="1354" extrusionOk="0">
                      <a:moveTo>
                        <a:pt x="670" y="160"/>
                      </a:moveTo>
                      <a:cubicBezTo>
                        <a:pt x="961" y="160"/>
                        <a:pt x="1179" y="408"/>
                        <a:pt x="1179" y="670"/>
                      </a:cubicBezTo>
                      <a:cubicBezTo>
                        <a:pt x="1179" y="960"/>
                        <a:pt x="946" y="1179"/>
                        <a:pt x="670" y="1179"/>
                      </a:cubicBezTo>
                      <a:cubicBezTo>
                        <a:pt x="408" y="1179"/>
                        <a:pt x="161" y="960"/>
                        <a:pt x="161" y="670"/>
                      </a:cubicBezTo>
                      <a:cubicBezTo>
                        <a:pt x="161" y="379"/>
                        <a:pt x="408" y="160"/>
                        <a:pt x="670" y="160"/>
                      </a:cubicBezTo>
                      <a:close/>
                      <a:moveTo>
                        <a:pt x="684" y="1"/>
                      </a:moveTo>
                      <a:cubicBezTo>
                        <a:pt x="306" y="1"/>
                        <a:pt x="15" y="306"/>
                        <a:pt x="15" y="670"/>
                      </a:cubicBezTo>
                      <a:cubicBezTo>
                        <a:pt x="1" y="1062"/>
                        <a:pt x="306" y="1353"/>
                        <a:pt x="684" y="1353"/>
                      </a:cubicBezTo>
                      <a:cubicBezTo>
                        <a:pt x="1077" y="1353"/>
                        <a:pt x="1368" y="1033"/>
                        <a:pt x="1368" y="670"/>
                      </a:cubicBezTo>
                      <a:cubicBezTo>
                        <a:pt x="1368" y="291"/>
                        <a:pt x="1048" y="1"/>
                        <a:pt x="68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502;p22">
                  <a:extLst>
                    <a:ext uri="{FF2B5EF4-FFF2-40B4-BE49-F238E27FC236}">
                      <a16:creationId xmlns:a16="http://schemas.microsoft.com/office/drawing/2014/main" id="{A9A69CA0-A4B0-503F-1E08-690779714593}"/>
                    </a:ext>
                  </a:extLst>
                </p:cNvPr>
                <p:cNvSpPr/>
                <p:nvPr/>
              </p:nvSpPr>
              <p:spPr>
                <a:xfrm>
                  <a:off x="6178186" y="1165190"/>
                  <a:ext cx="157557" cy="156509"/>
                </a:xfrm>
                <a:custGeom>
                  <a:avLst/>
                  <a:gdLst/>
                  <a:ahLst/>
                  <a:cxnLst/>
                  <a:rect l="l" t="t" r="r" b="b"/>
                  <a:pathLst>
                    <a:path w="2255" h="2240" extrusionOk="0">
                      <a:moveTo>
                        <a:pt x="1804" y="160"/>
                      </a:moveTo>
                      <a:cubicBezTo>
                        <a:pt x="1964" y="160"/>
                        <a:pt x="2095" y="291"/>
                        <a:pt x="2095" y="451"/>
                      </a:cubicBezTo>
                      <a:lnTo>
                        <a:pt x="2095" y="1789"/>
                      </a:lnTo>
                      <a:cubicBezTo>
                        <a:pt x="2095" y="1949"/>
                        <a:pt x="1964" y="2080"/>
                        <a:pt x="1804" y="2080"/>
                      </a:cubicBezTo>
                      <a:lnTo>
                        <a:pt x="451" y="2080"/>
                      </a:lnTo>
                      <a:cubicBezTo>
                        <a:pt x="291" y="2080"/>
                        <a:pt x="160" y="1949"/>
                        <a:pt x="160" y="1789"/>
                      </a:cubicBezTo>
                      <a:lnTo>
                        <a:pt x="160" y="451"/>
                      </a:lnTo>
                      <a:cubicBezTo>
                        <a:pt x="160" y="291"/>
                        <a:pt x="291" y="160"/>
                        <a:pt x="451" y="160"/>
                      </a:cubicBezTo>
                      <a:close/>
                      <a:moveTo>
                        <a:pt x="451" y="0"/>
                      </a:moveTo>
                      <a:cubicBezTo>
                        <a:pt x="204" y="0"/>
                        <a:pt x="0" y="204"/>
                        <a:pt x="0" y="451"/>
                      </a:cubicBezTo>
                      <a:lnTo>
                        <a:pt x="0" y="1789"/>
                      </a:lnTo>
                      <a:cubicBezTo>
                        <a:pt x="0" y="2036"/>
                        <a:pt x="204" y="2240"/>
                        <a:pt x="451" y="2240"/>
                      </a:cubicBezTo>
                      <a:lnTo>
                        <a:pt x="1804" y="2240"/>
                      </a:lnTo>
                      <a:cubicBezTo>
                        <a:pt x="2051" y="2240"/>
                        <a:pt x="2255" y="2036"/>
                        <a:pt x="2255" y="1789"/>
                      </a:cubicBezTo>
                      <a:lnTo>
                        <a:pt x="2255" y="451"/>
                      </a:lnTo>
                      <a:cubicBezTo>
                        <a:pt x="2255" y="204"/>
                        <a:pt x="2051" y="0"/>
                        <a:pt x="180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503;p22">
                  <a:extLst>
                    <a:ext uri="{FF2B5EF4-FFF2-40B4-BE49-F238E27FC236}">
                      <a16:creationId xmlns:a16="http://schemas.microsoft.com/office/drawing/2014/main" id="{0FE5D2EC-B855-E6F6-953F-A431785F619A}"/>
                    </a:ext>
                  </a:extLst>
                </p:cNvPr>
                <p:cNvSpPr/>
                <p:nvPr/>
              </p:nvSpPr>
              <p:spPr>
                <a:xfrm>
                  <a:off x="5867197" y="1959815"/>
                  <a:ext cx="388268" cy="389246"/>
                </a:xfrm>
                <a:custGeom>
                  <a:avLst/>
                  <a:gdLst/>
                  <a:ahLst/>
                  <a:cxnLst/>
                  <a:rect l="l" t="t" r="r" b="b"/>
                  <a:pathLst>
                    <a:path w="5557" h="5571" extrusionOk="0">
                      <a:moveTo>
                        <a:pt x="2779" y="1"/>
                      </a:moveTo>
                      <a:cubicBezTo>
                        <a:pt x="1237" y="1"/>
                        <a:pt x="1" y="1251"/>
                        <a:pt x="1" y="2793"/>
                      </a:cubicBezTo>
                      <a:cubicBezTo>
                        <a:pt x="1" y="4320"/>
                        <a:pt x="1237" y="5571"/>
                        <a:pt x="2779" y="5571"/>
                      </a:cubicBezTo>
                      <a:cubicBezTo>
                        <a:pt x="4320" y="5571"/>
                        <a:pt x="5557" y="4320"/>
                        <a:pt x="5557" y="2793"/>
                      </a:cubicBezTo>
                      <a:cubicBezTo>
                        <a:pt x="5557" y="1251"/>
                        <a:pt x="4320" y="1"/>
                        <a:pt x="2779" y="1"/>
                      </a:cubicBezTo>
                      <a:close/>
                    </a:path>
                  </a:pathLst>
                </a:custGeom>
                <a:solidFill>
                  <a:srgbClr val="AB9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504;p22">
                  <a:extLst>
                    <a:ext uri="{FF2B5EF4-FFF2-40B4-BE49-F238E27FC236}">
                      <a16:creationId xmlns:a16="http://schemas.microsoft.com/office/drawing/2014/main" id="{3A8D2C2B-29D9-725C-5CD0-6A6DE484D43B}"/>
                    </a:ext>
                  </a:extLst>
                </p:cNvPr>
                <p:cNvSpPr/>
                <p:nvPr/>
              </p:nvSpPr>
              <p:spPr>
                <a:xfrm>
                  <a:off x="5962778" y="2039047"/>
                  <a:ext cx="190046" cy="204370"/>
                </a:xfrm>
                <a:custGeom>
                  <a:avLst/>
                  <a:gdLst/>
                  <a:ahLst/>
                  <a:cxnLst/>
                  <a:rect l="l" t="t" r="r" b="b"/>
                  <a:pathLst>
                    <a:path w="2720" h="2925" extrusionOk="0">
                      <a:moveTo>
                        <a:pt x="1326" y="1"/>
                      </a:moveTo>
                      <a:cubicBezTo>
                        <a:pt x="945" y="1"/>
                        <a:pt x="625" y="301"/>
                        <a:pt x="611" y="699"/>
                      </a:cubicBezTo>
                      <a:lnTo>
                        <a:pt x="611" y="801"/>
                      </a:lnTo>
                      <a:cubicBezTo>
                        <a:pt x="611" y="1106"/>
                        <a:pt x="814" y="1383"/>
                        <a:pt x="1105" y="1514"/>
                      </a:cubicBezTo>
                      <a:cubicBezTo>
                        <a:pt x="0" y="1732"/>
                        <a:pt x="102" y="2924"/>
                        <a:pt x="102" y="2924"/>
                      </a:cubicBezTo>
                      <a:lnTo>
                        <a:pt x="2720" y="2837"/>
                      </a:lnTo>
                      <a:cubicBezTo>
                        <a:pt x="2705" y="2823"/>
                        <a:pt x="2705" y="1601"/>
                        <a:pt x="1614" y="1470"/>
                      </a:cubicBezTo>
                      <a:cubicBezTo>
                        <a:pt x="1891" y="1354"/>
                        <a:pt x="2065" y="1063"/>
                        <a:pt x="2051" y="743"/>
                      </a:cubicBezTo>
                      <a:cubicBezTo>
                        <a:pt x="2065" y="350"/>
                        <a:pt x="1760" y="16"/>
                        <a:pt x="1353" y="1"/>
                      </a:cubicBezTo>
                      <a:cubicBezTo>
                        <a:pt x="1344" y="1"/>
                        <a:pt x="1335" y="1"/>
                        <a:pt x="132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505;p22">
                  <a:extLst>
                    <a:ext uri="{FF2B5EF4-FFF2-40B4-BE49-F238E27FC236}">
                      <a16:creationId xmlns:a16="http://schemas.microsoft.com/office/drawing/2014/main" id="{7BF5D763-9AC9-19B9-FC94-F8801BDECE38}"/>
                    </a:ext>
                  </a:extLst>
                </p:cNvPr>
                <p:cNvSpPr/>
                <p:nvPr/>
              </p:nvSpPr>
              <p:spPr>
                <a:xfrm>
                  <a:off x="4148830" y="2257319"/>
                  <a:ext cx="365909" cy="339987"/>
                </a:xfrm>
                <a:custGeom>
                  <a:avLst/>
                  <a:gdLst/>
                  <a:ahLst/>
                  <a:cxnLst/>
                  <a:rect l="l" t="t" r="r" b="b"/>
                  <a:pathLst>
                    <a:path w="5237" h="4866" extrusionOk="0">
                      <a:moveTo>
                        <a:pt x="2612" y="1"/>
                      </a:moveTo>
                      <a:cubicBezTo>
                        <a:pt x="1432" y="1"/>
                        <a:pt x="401" y="850"/>
                        <a:pt x="205" y="2040"/>
                      </a:cubicBezTo>
                      <a:cubicBezTo>
                        <a:pt x="1" y="3364"/>
                        <a:pt x="903" y="4614"/>
                        <a:pt x="2226" y="4833"/>
                      </a:cubicBezTo>
                      <a:cubicBezTo>
                        <a:pt x="2359" y="4855"/>
                        <a:pt x="2492" y="4865"/>
                        <a:pt x="2622" y="4865"/>
                      </a:cubicBezTo>
                      <a:cubicBezTo>
                        <a:pt x="3791" y="4865"/>
                        <a:pt x="4822" y="4016"/>
                        <a:pt x="5019" y="2826"/>
                      </a:cubicBezTo>
                      <a:cubicBezTo>
                        <a:pt x="5237" y="1487"/>
                        <a:pt x="4335" y="237"/>
                        <a:pt x="3012" y="33"/>
                      </a:cubicBezTo>
                      <a:cubicBezTo>
                        <a:pt x="2877" y="11"/>
                        <a:pt x="2743" y="1"/>
                        <a:pt x="2612" y="1"/>
                      </a:cubicBezTo>
                      <a:close/>
                    </a:path>
                  </a:pathLst>
                </a:custGeom>
                <a:solidFill>
                  <a:srgbClr val="48BA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506;p22">
                  <a:extLst>
                    <a:ext uri="{FF2B5EF4-FFF2-40B4-BE49-F238E27FC236}">
                      <a16:creationId xmlns:a16="http://schemas.microsoft.com/office/drawing/2014/main" id="{58B5B164-1C68-EA8A-C131-1C3656F268D0}"/>
                    </a:ext>
                  </a:extLst>
                </p:cNvPr>
                <p:cNvSpPr/>
                <p:nvPr/>
              </p:nvSpPr>
              <p:spPr>
                <a:xfrm>
                  <a:off x="4245389" y="2355136"/>
                  <a:ext cx="179915" cy="147426"/>
                </a:xfrm>
                <a:custGeom>
                  <a:avLst/>
                  <a:gdLst/>
                  <a:ahLst/>
                  <a:cxnLst/>
                  <a:rect l="l" t="t" r="r" b="b"/>
                  <a:pathLst>
                    <a:path w="2575" h="2110" extrusionOk="0">
                      <a:moveTo>
                        <a:pt x="1746" y="0"/>
                      </a:moveTo>
                      <a:cubicBezTo>
                        <a:pt x="1455" y="0"/>
                        <a:pt x="1208" y="247"/>
                        <a:pt x="1208" y="538"/>
                      </a:cubicBezTo>
                      <a:cubicBezTo>
                        <a:pt x="1208" y="567"/>
                        <a:pt x="1208" y="611"/>
                        <a:pt x="1237" y="655"/>
                      </a:cubicBezTo>
                      <a:cubicBezTo>
                        <a:pt x="815" y="640"/>
                        <a:pt x="408" y="437"/>
                        <a:pt x="146" y="117"/>
                      </a:cubicBezTo>
                      <a:lnTo>
                        <a:pt x="146" y="117"/>
                      </a:lnTo>
                      <a:cubicBezTo>
                        <a:pt x="1" y="349"/>
                        <a:pt x="59" y="655"/>
                        <a:pt x="306" y="800"/>
                      </a:cubicBezTo>
                      <a:cubicBezTo>
                        <a:pt x="233" y="800"/>
                        <a:pt x="146" y="786"/>
                        <a:pt x="88" y="757"/>
                      </a:cubicBezTo>
                      <a:lnTo>
                        <a:pt x="88" y="757"/>
                      </a:lnTo>
                      <a:cubicBezTo>
                        <a:pt x="88" y="829"/>
                        <a:pt x="102" y="873"/>
                        <a:pt x="117" y="946"/>
                      </a:cubicBezTo>
                      <a:cubicBezTo>
                        <a:pt x="190" y="1120"/>
                        <a:pt x="335" y="1236"/>
                        <a:pt x="524" y="1280"/>
                      </a:cubicBezTo>
                      <a:cubicBezTo>
                        <a:pt x="466" y="1295"/>
                        <a:pt x="437" y="1295"/>
                        <a:pt x="379" y="1295"/>
                      </a:cubicBezTo>
                      <a:lnTo>
                        <a:pt x="292" y="1295"/>
                      </a:lnTo>
                      <a:cubicBezTo>
                        <a:pt x="364" y="1498"/>
                        <a:pt x="553" y="1644"/>
                        <a:pt x="771" y="1658"/>
                      </a:cubicBezTo>
                      <a:cubicBezTo>
                        <a:pt x="597" y="1804"/>
                        <a:pt x="364" y="1876"/>
                        <a:pt x="117" y="1876"/>
                      </a:cubicBezTo>
                      <a:lnTo>
                        <a:pt x="1" y="1876"/>
                      </a:lnTo>
                      <a:cubicBezTo>
                        <a:pt x="233" y="2022"/>
                        <a:pt x="524" y="2109"/>
                        <a:pt x="815" y="2109"/>
                      </a:cubicBezTo>
                      <a:cubicBezTo>
                        <a:pt x="1179" y="2109"/>
                        <a:pt x="1542" y="2007"/>
                        <a:pt x="1819" y="1746"/>
                      </a:cubicBezTo>
                      <a:cubicBezTo>
                        <a:pt x="2051" y="1527"/>
                        <a:pt x="2226" y="1266"/>
                        <a:pt x="2284" y="931"/>
                      </a:cubicBezTo>
                      <a:cubicBezTo>
                        <a:pt x="2299" y="829"/>
                        <a:pt x="2328" y="713"/>
                        <a:pt x="2328" y="626"/>
                      </a:cubicBezTo>
                      <a:lnTo>
                        <a:pt x="2328" y="553"/>
                      </a:lnTo>
                      <a:cubicBezTo>
                        <a:pt x="2415" y="480"/>
                        <a:pt x="2502" y="407"/>
                        <a:pt x="2575" y="291"/>
                      </a:cubicBezTo>
                      <a:cubicBezTo>
                        <a:pt x="2532" y="270"/>
                        <a:pt x="2521" y="256"/>
                        <a:pt x="2512" y="256"/>
                      </a:cubicBezTo>
                      <a:cubicBezTo>
                        <a:pt x="2509" y="256"/>
                        <a:pt x="2506" y="258"/>
                        <a:pt x="2502" y="262"/>
                      </a:cubicBezTo>
                      <a:cubicBezTo>
                        <a:pt x="2415" y="291"/>
                        <a:pt x="2328" y="306"/>
                        <a:pt x="2226" y="335"/>
                      </a:cubicBezTo>
                      <a:cubicBezTo>
                        <a:pt x="2342" y="277"/>
                        <a:pt x="2415" y="175"/>
                        <a:pt x="2444" y="58"/>
                      </a:cubicBezTo>
                      <a:lnTo>
                        <a:pt x="2444" y="44"/>
                      </a:lnTo>
                      <a:cubicBezTo>
                        <a:pt x="2357" y="87"/>
                        <a:pt x="2255" y="131"/>
                        <a:pt x="2124" y="175"/>
                      </a:cubicBezTo>
                      <a:cubicBezTo>
                        <a:pt x="2008" y="58"/>
                        <a:pt x="1891" y="0"/>
                        <a:pt x="174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507;p22">
                  <a:extLst>
                    <a:ext uri="{FF2B5EF4-FFF2-40B4-BE49-F238E27FC236}">
                      <a16:creationId xmlns:a16="http://schemas.microsoft.com/office/drawing/2014/main" id="{83C49B29-B3B1-80BB-A797-D264C67647B6}"/>
                    </a:ext>
                  </a:extLst>
                </p:cNvPr>
                <p:cNvSpPr/>
                <p:nvPr/>
              </p:nvSpPr>
              <p:spPr>
                <a:xfrm>
                  <a:off x="3262746" y="3390601"/>
                  <a:ext cx="551833" cy="940031"/>
                </a:xfrm>
                <a:custGeom>
                  <a:avLst/>
                  <a:gdLst/>
                  <a:ahLst/>
                  <a:cxnLst/>
                  <a:rect l="l" t="t" r="r" b="b"/>
                  <a:pathLst>
                    <a:path w="7898" h="13454" extrusionOk="0">
                      <a:moveTo>
                        <a:pt x="4407" y="1"/>
                      </a:moveTo>
                      <a:cubicBezTo>
                        <a:pt x="4407" y="1"/>
                        <a:pt x="5091" y="3680"/>
                        <a:pt x="4960" y="5687"/>
                      </a:cubicBezTo>
                      <a:cubicBezTo>
                        <a:pt x="4844" y="7709"/>
                        <a:pt x="3433" y="8509"/>
                        <a:pt x="2619" y="9352"/>
                      </a:cubicBezTo>
                      <a:cubicBezTo>
                        <a:pt x="1819" y="10152"/>
                        <a:pt x="1" y="11708"/>
                        <a:pt x="1" y="11708"/>
                      </a:cubicBezTo>
                      <a:lnTo>
                        <a:pt x="1644" y="13454"/>
                      </a:lnTo>
                      <a:cubicBezTo>
                        <a:pt x="1644" y="13454"/>
                        <a:pt x="6807" y="9731"/>
                        <a:pt x="7331" y="7331"/>
                      </a:cubicBezTo>
                      <a:cubicBezTo>
                        <a:pt x="7723" y="5484"/>
                        <a:pt x="7898" y="2211"/>
                        <a:pt x="7898" y="2211"/>
                      </a:cubicBezTo>
                      <a:lnTo>
                        <a:pt x="4407" y="1"/>
                      </a:lnTo>
                      <a:close/>
                    </a:path>
                  </a:pathLst>
                </a:custGeom>
                <a:solidFill>
                  <a:srgbClr val="AB9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508;p22">
                  <a:extLst>
                    <a:ext uri="{FF2B5EF4-FFF2-40B4-BE49-F238E27FC236}">
                      <a16:creationId xmlns:a16="http://schemas.microsoft.com/office/drawing/2014/main" id="{3A991B8E-DCB5-0375-47A0-FBB43DE3305A}"/>
                    </a:ext>
                  </a:extLst>
                </p:cNvPr>
                <p:cNvSpPr/>
                <p:nvPr/>
              </p:nvSpPr>
              <p:spPr>
                <a:xfrm>
                  <a:off x="3532023" y="3197552"/>
                  <a:ext cx="701285" cy="1239773"/>
                </a:xfrm>
                <a:custGeom>
                  <a:avLst/>
                  <a:gdLst/>
                  <a:ahLst/>
                  <a:cxnLst/>
                  <a:rect l="l" t="t" r="r" b="b"/>
                  <a:pathLst>
                    <a:path w="10037" h="17744" extrusionOk="0">
                      <a:moveTo>
                        <a:pt x="626" y="0"/>
                      </a:moveTo>
                      <a:cubicBezTo>
                        <a:pt x="568" y="0"/>
                        <a:pt x="1" y="1658"/>
                        <a:pt x="553" y="2764"/>
                      </a:cubicBezTo>
                      <a:cubicBezTo>
                        <a:pt x="597" y="2880"/>
                        <a:pt x="1019" y="3476"/>
                        <a:pt x="1019" y="3476"/>
                      </a:cubicBezTo>
                      <a:cubicBezTo>
                        <a:pt x="2517" y="5236"/>
                        <a:pt x="4480" y="8988"/>
                        <a:pt x="4669" y="9541"/>
                      </a:cubicBezTo>
                      <a:cubicBezTo>
                        <a:pt x="5251" y="11170"/>
                        <a:pt x="7607" y="17744"/>
                        <a:pt x="7607" y="17744"/>
                      </a:cubicBezTo>
                      <a:lnTo>
                        <a:pt x="10036" y="16711"/>
                      </a:lnTo>
                      <a:lnTo>
                        <a:pt x="7549" y="8581"/>
                      </a:lnTo>
                      <a:lnTo>
                        <a:pt x="4306" y="1367"/>
                      </a:lnTo>
                      <a:lnTo>
                        <a:pt x="626" y="0"/>
                      </a:lnTo>
                      <a:close/>
                    </a:path>
                  </a:pathLst>
                </a:custGeom>
                <a:solidFill>
                  <a:srgbClr val="AB9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509;p22">
                  <a:extLst>
                    <a:ext uri="{FF2B5EF4-FFF2-40B4-BE49-F238E27FC236}">
                      <a16:creationId xmlns:a16="http://schemas.microsoft.com/office/drawing/2014/main" id="{FF364395-F1E5-B87D-EA5A-EE2DA015B4AC}"/>
                    </a:ext>
                  </a:extLst>
                </p:cNvPr>
                <p:cNvSpPr/>
                <p:nvPr/>
              </p:nvSpPr>
              <p:spPr>
                <a:xfrm>
                  <a:off x="3828758" y="3659877"/>
                  <a:ext cx="132194" cy="76508"/>
                </a:xfrm>
                <a:custGeom>
                  <a:avLst/>
                  <a:gdLst/>
                  <a:ahLst/>
                  <a:cxnLst/>
                  <a:rect l="l" t="t" r="r" b="b"/>
                  <a:pathLst>
                    <a:path w="1892" h="1095" extrusionOk="0">
                      <a:moveTo>
                        <a:pt x="1484" y="1"/>
                      </a:moveTo>
                      <a:lnTo>
                        <a:pt x="1" y="437"/>
                      </a:lnTo>
                      <a:cubicBezTo>
                        <a:pt x="1" y="437"/>
                        <a:pt x="135" y="1095"/>
                        <a:pt x="210" y="1095"/>
                      </a:cubicBezTo>
                      <a:cubicBezTo>
                        <a:pt x="213" y="1095"/>
                        <a:pt x="216" y="1094"/>
                        <a:pt x="219" y="1092"/>
                      </a:cubicBezTo>
                      <a:cubicBezTo>
                        <a:pt x="437" y="961"/>
                        <a:pt x="1891" y="437"/>
                        <a:pt x="1891" y="437"/>
                      </a:cubicBezTo>
                      <a:lnTo>
                        <a:pt x="1484" y="1"/>
                      </a:lnTo>
                      <a:close/>
                    </a:path>
                  </a:pathLst>
                </a:custGeom>
                <a:solidFill>
                  <a:srgbClr val="4FD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510;p22">
                  <a:extLst>
                    <a:ext uri="{FF2B5EF4-FFF2-40B4-BE49-F238E27FC236}">
                      <a16:creationId xmlns:a16="http://schemas.microsoft.com/office/drawing/2014/main" id="{C4F83BF7-DA72-D421-F882-E793D751D63E}"/>
                    </a:ext>
                  </a:extLst>
                </p:cNvPr>
                <p:cNvSpPr/>
                <p:nvPr/>
              </p:nvSpPr>
              <p:spPr>
                <a:xfrm>
                  <a:off x="3859221" y="3695441"/>
                  <a:ext cx="118989" cy="107949"/>
                </a:xfrm>
                <a:custGeom>
                  <a:avLst/>
                  <a:gdLst/>
                  <a:ahLst/>
                  <a:cxnLst/>
                  <a:rect l="l" t="t" r="r" b="b"/>
                  <a:pathLst>
                    <a:path w="1703" h="1545" extrusionOk="0">
                      <a:moveTo>
                        <a:pt x="1266" y="1"/>
                      </a:moveTo>
                      <a:lnTo>
                        <a:pt x="1" y="481"/>
                      </a:lnTo>
                      <a:cubicBezTo>
                        <a:pt x="1" y="481"/>
                        <a:pt x="250" y="1545"/>
                        <a:pt x="585" y="1545"/>
                      </a:cubicBezTo>
                      <a:cubicBezTo>
                        <a:pt x="594" y="1545"/>
                        <a:pt x="603" y="1544"/>
                        <a:pt x="612" y="1542"/>
                      </a:cubicBezTo>
                      <a:cubicBezTo>
                        <a:pt x="961" y="1499"/>
                        <a:pt x="1703" y="1106"/>
                        <a:pt x="1703" y="1106"/>
                      </a:cubicBezTo>
                      <a:lnTo>
                        <a:pt x="1266" y="1"/>
                      </a:lnTo>
                      <a:close/>
                    </a:path>
                  </a:pathLst>
                </a:custGeom>
                <a:solidFill>
                  <a:srgbClr val="4FD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511;p22">
                  <a:extLst>
                    <a:ext uri="{FF2B5EF4-FFF2-40B4-BE49-F238E27FC236}">
                      <a16:creationId xmlns:a16="http://schemas.microsoft.com/office/drawing/2014/main" id="{5B28D41C-D942-8338-1F7C-7D9A4AB790F8}"/>
                    </a:ext>
                  </a:extLst>
                </p:cNvPr>
                <p:cNvSpPr/>
                <p:nvPr/>
              </p:nvSpPr>
              <p:spPr>
                <a:xfrm>
                  <a:off x="3859221" y="3695441"/>
                  <a:ext cx="91530" cy="40734"/>
                </a:xfrm>
                <a:custGeom>
                  <a:avLst/>
                  <a:gdLst/>
                  <a:ahLst/>
                  <a:cxnLst/>
                  <a:rect l="l" t="t" r="r" b="b"/>
                  <a:pathLst>
                    <a:path w="1310" h="583" extrusionOk="0">
                      <a:moveTo>
                        <a:pt x="1266" y="1"/>
                      </a:moveTo>
                      <a:lnTo>
                        <a:pt x="1" y="481"/>
                      </a:lnTo>
                      <a:lnTo>
                        <a:pt x="30" y="583"/>
                      </a:lnTo>
                      <a:lnTo>
                        <a:pt x="1310" y="73"/>
                      </a:lnTo>
                      <a:lnTo>
                        <a:pt x="1266" y="1"/>
                      </a:lnTo>
                      <a:close/>
                    </a:path>
                  </a:pathLst>
                </a:custGeom>
                <a:solidFill>
                  <a:srgbClr val="4FD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512;p22">
                  <a:extLst>
                    <a:ext uri="{FF2B5EF4-FFF2-40B4-BE49-F238E27FC236}">
                      <a16:creationId xmlns:a16="http://schemas.microsoft.com/office/drawing/2014/main" id="{341FF6D9-6860-7AD6-CAA3-13DF148B6D9D}"/>
                    </a:ext>
                  </a:extLst>
                </p:cNvPr>
                <p:cNvSpPr/>
                <p:nvPr/>
              </p:nvSpPr>
              <p:spPr>
                <a:xfrm>
                  <a:off x="3696635" y="3293063"/>
                  <a:ext cx="10271" cy="24454"/>
                </a:xfrm>
                <a:custGeom>
                  <a:avLst/>
                  <a:gdLst/>
                  <a:ahLst/>
                  <a:cxnLst/>
                  <a:rect l="l" t="t" r="r" b="b"/>
                  <a:pathLst>
                    <a:path w="147" h="350" extrusionOk="0">
                      <a:moveTo>
                        <a:pt x="15" y="0"/>
                      </a:moveTo>
                      <a:cubicBezTo>
                        <a:pt x="1" y="0"/>
                        <a:pt x="1" y="88"/>
                        <a:pt x="30" y="175"/>
                      </a:cubicBezTo>
                      <a:cubicBezTo>
                        <a:pt x="74" y="277"/>
                        <a:pt x="103" y="349"/>
                        <a:pt x="117" y="349"/>
                      </a:cubicBezTo>
                      <a:cubicBezTo>
                        <a:pt x="146" y="349"/>
                        <a:pt x="146" y="248"/>
                        <a:pt x="103" y="160"/>
                      </a:cubicBezTo>
                      <a:cubicBezTo>
                        <a:pt x="74" y="73"/>
                        <a:pt x="30" y="0"/>
                        <a:pt x="15" y="0"/>
                      </a:cubicBezTo>
                      <a:close/>
                    </a:path>
                  </a:pathLst>
                </a:custGeom>
                <a:solidFill>
                  <a:srgbClr val="4FD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513;p22">
                  <a:extLst>
                    <a:ext uri="{FF2B5EF4-FFF2-40B4-BE49-F238E27FC236}">
                      <a16:creationId xmlns:a16="http://schemas.microsoft.com/office/drawing/2014/main" id="{7DEDE9E4-66E1-615A-267C-388AA5593853}"/>
                    </a:ext>
                  </a:extLst>
                </p:cNvPr>
                <p:cNvSpPr/>
                <p:nvPr/>
              </p:nvSpPr>
              <p:spPr>
                <a:xfrm>
                  <a:off x="3712915" y="3339806"/>
                  <a:ext cx="11249" cy="24454"/>
                </a:xfrm>
                <a:custGeom>
                  <a:avLst/>
                  <a:gdLst/>
                  <a:ahLst/>
                  <a:cxnLst/>
                  <a:rect l="l" t="t" r="r" b="b"/>
                  <a:pathLst>
                    <a:path w="161" h="350" extrusionOk="0">
                      <a:moveTo>
                        <a:pt x="15" y="0"/>
                      </a:moveTo>
                      <a:lnTo>
                        <a:pt x="15" y="0"/>
                      </a:lnTo>
                      <a:cubicBezTo>
                        <a:pt x="1" y="15"/>
                        <a:pt x="15" y="73"/>
                        <a:pt x="44" y="189"/>
                      </a:cubicBezTo>
                      <a:cubicBezTo>
                        <a:pt x="88" y="291"/>
                        <a:pt x="131" y="349"/>
                        <a:pt x="146" y="349"/>
                      </a:cubicBezTo>
                      <a:cubicBezTo>
                        <a:pt x="161" y="335"/>
                        <a:pt x="146" y="262"/>
                        <a:pt x="102" y="160"/>
                      </a:cubicBezTo>
                      <a:cubicBezTo>
                        <a:pt x="73" y="73"/>
                        <a:pt x="30" y="0"/>
                        <a:pt x="15" y="0"/>
                      </a:cubicBezTo>
                      <a:close/>
                    </a:path>
                  </a:pathLst>
                </a:custGeom>
                <a:solidFill>
                  <a:srgbClr val="4FD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514;p22">
                  <a:extLst>
                    <a:ext uri="{FF2B5EF4-FFF2-40B4-BE49-F238E27FC236}">
                      <a16:creationId xmlns:a16="http://schemas.microsoft.com/office/drawing/2014/main" id="{EE775700-758A-A3CC-8C87-DD0347F7283A}"/>
                    </a:ext>
                  </a:extLst>
                </p:cNvPr>
                <p:cNvSpPr/>
                <p:nvPr/>
              </p:nvSpPr>
              <p:spPr>
                <a:xfrm>
                  <a:off x="3732199" y="3386548"/>
                  <a:ext cx="11249" cy="23406"/>
                </a:xfrm>
                <a:custGeom>
                  <a:avLst/>
                  <a:gdLst/>
                  <a:ahLst/>
                  <a:cxnLst/>
                  <a:rect l="l" t="t" r="r" b="b"/>
                  <a:pathLst>
                    <a:path w="161" h="335" extrusionOk="0">
                      <a:moveTo>
                        <a:pt x="15" y="0"/>
                      </a:moveTo>
                      <a:cubicBezTo>
                        <a:pt x="1" y="29"/>
                        <a:pt x="15" y="102"/>
                        <a:pt x="45" y="189"/>
                      </a:cubicBezTo>
                      <a:cubicBezTo>
                        <a:pt x="88" y="277"/>
                        <a:pt x="117" y="335"/>
                        <a:pt x="132" y="335"/>
                      </a:cubicBezTo>
                      <a:cubicBezTo>
                        <a:pt x="161" y="320"/>
                        <a:pt x="132" y="248"/>
                        <a:pt x="103" y="146"/>
                      </a:cubicBezTo>
                      <a:cubicBezTo>
                        <a:pt x="59" y="59"/>
                        <a:pt x="30" y="0"/>
                        <a:pt x="15" y="0"/>
                      </a:cubicBezTo>
                      <a:close/>
                    </a:path>
                  </a:pathLst>
                </a:custGeom>
                <a:solidFill>
                  <a:srgbClr val="4FD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515;p22">
                  <a:extLst>
                    <a:ext uri="{FF2B5EF4-FFF2-40B4-BE49-F238E27FC236}">
                      <a16:creationId xmlns:a16="http://schemas.microsoft.com/office/drawing/2014/main" id="{3EFF99F1-6AC4-4398-E31B-08AC0D59A0B7}"/>
                    </a:ext>
                  </a:extLst>
                </p:cNvPr>
                <p:cNvSpPr/>
                <p:nvPr/>
              </p:nvSpPr>
              <p:spPr>
                <a:xfrm>
                  <a:off x="3749526" y="3431265"/>
                  <a:ext cx="14253" cy="23406"/>
                </a:xfrm>
                <a:custGeom>
                  <a:avLst/>
                  <a:gdLst/>
                  <a:ahLst/>
                  <a:cxnLst/>
                  <a:rect l="l" t="t" r="r" b="b"/>
                  <a:pathLst>
                    <a:path w="204" h="335" extrusionOk="0">
                      <a:moveTo>
                        <a:pt x="15" y="0"/>
                      </a:moveTo>
                      <a:cubicBezTo>
                        <a:pt x="0" y="15"/>
                        <a:pt x="44" y="88"/>
                        <a:pt x="73" y="189"/>
                      </a:cubicBezTo>
                      <a:cubicBezTo>
                        <a:pt x="131" y="277"/>
                        <a:pt x="160" y="335"/>
                        <a:pt x="189" y="335"/>
                      </a:cubicBezTo>
                      <a:cubicBezTo>
                        <a:pt x="204" y="335"/>
                        <a:pt x="189" y="262"/>
                        <a:pt x="131" y="146"/>
                      </a:cubicBezTo>
                      <a:cubicBezTo>
                        <a:pt x="73" y="58"/>
                        <a:pt x="44" y="0"/>
                        <a:pt x="15" y="0"/>
                      </a:cubicBezTo>
                      <a:close/>
                    </a:path>
                  </a:pathLst>
                </a:custGeom>
                <a:solidFill>
                  <a:srgbClr val="4FD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516;p22">
                  <a:extLst>
                    <a:ext uri="{FF2B5EF4-FFF2-40B4-BE49-F238E27FC236}">
                      <a16:creationId xmlns:a16="http://schemas.microsoft.com/office/drawing/2014/main" id="{860E74EE-C122-D282-3B18-48AF1C4A9F86}"/>
                    </a:ext>
                  </a:extLst>
                </p:cNvPr>
                <p:cNvSpPr/>
                <p:nvPr/>
              </p:nvSpPr>
              <p:spPr>
                <a:xfrm>
                  <a:off x="3772863" y="3476959"/>
                  <a:ext cx="13275" cy="21450"/>
                </a:xfrm>
                <a:custGeom>
                  <a:avLst/>
                  <a:gdLst/>
                  <a:ahLst/>
                  <a:cxnLst/>
                  <a:rect l="l" t="t" r="r" b="b"/>
                  <a:pathLst>
                    <a:path w="190" h="307" extrusionOk="0">
                      <a:moveTo>
                        <a:pt x="15" y="1"/>
                      </a:moveTo>
                      <a:cubicBezTo>
                        <a:pt x="1" y="1"/>
                        <a:pt x="15" y="74"/>
                        <a:pt x="73" y="161"/>
                      </a:cubicBezTo>
                      <a:cubicBezTo>
                        <a:pt x="117" y="263"/>
                        <a:pt x="161" y="306"/>
                        <a:pt x="175" y="306"/>
                      </a:cubicBezTo>
                      <a:cubicBezTo>
                        <a:pt x="190" y="306"/>
                        <a:pt x="161" y="234"/>
                        <a:pt x="117" y="146"/>
                      </a:cubicBezTo>
                      <a:cubicBezTo>
                        <a:pt x="88" y="59"/>
                        <a:pt x="30" y="1"/>
                        <a:pt x="15" y="1"/>
                      </a:cubicBezTo>
                      <a:close/>
                    </a:path>
                  </a:pathLst>
                </a:custGeom>
                <a:solidFill>
                  <a:srgbClr val="4FD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517;p22">
                  <a:extLst>
                    <a:ext uri="{FF2B5EF4-FFF2-40B4-BE49-F238E27FC236}">
                      <a16:creationId xmlns:a16="http://schemas.microsoft.com/office/drawing/2014/main" id="{50D73F89-59B4-91B1-3A1B-47D4EB652EFE}"/>
                    </a:ext>
                  </a:extLst>
                </p:cNvPr>
                <p:cNvSpPr/>
                <p:nvPr/>
              </p:nvSpPr>
              <p:spPr>
                <a:xfrm>
                  <a:off x="3795221" y="3521676"/>
                  <a:ext cx="14323" cy="21450"/>
                </a:xfrm>
                <a:custGeom>
                  <a:avLst/>
                  <a:gdLst/>
                  <a:ahLst/>
                  <a:cxnLst/>
                  <a:rect l="l" t="t" r="r" b="b"/>
                  <a:pathLst>
                    <a:path w="205" h="307" extrusionOk="0">
                      <a:moveTo>
                        <a:pt x="15" y="1"/>
                      </a:moveTo>
                      <a:cubicBezTo>
                        <a:pt x="1" y="1"/>
                        <a:pt x="15" y="73"/>
                        <a:pt x="73" y="161"/>
                      </a:cubicBezTo>
                      <a:cubicBezTo>
                        <a:pt x="102" y="248"/>
                        <a:pt x="161" y="306"/>
                        <a:pt x="190" y="306"/>
                      </a:cubicBezTo>
                      <a:cubicBezTo>
                        <a:pt x="204" y="292"/>
                        <a:pt x="161" y="233"/>
                        <a:pt x="132" y="146"/>
                      </a:cubicBezTo>
                      <a:cubicBezTo>
                        <a:pt x="88" y="59"/>
                        <a:pt x="44" y="1"/>
                        <a:pt x="15" y="1"/>
                      </a:cubicBezTo>
                      <a:close/>
                    </a:path>
                  </a:pathLst>
                </a:custGeom>
                <a:solidFill>
                  <a:srgbClr val="4FD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518;p22">
                  <a:extLst>
                    <a:ext uri="{FF2B5EF4-FFF2-40B4-BE49-F238E27FC236}">
                      <a16:creationId xmlns:a16="http://schemas.microsoft.com/office/drawing/2014/main" id="{5775F38F-0234-EF29-1F3A-563832DE29E8}"/>
                    </a:ext>
                  </a:extLst>
                </p:cNvPr>
                <p:cNvSpPr/>
                <p:nvPr/>
              </p:nvSpPr>
              <p:spPr>
                <a:xfrm>
                  <a:off x="3817579" y="3564366"/>
                  <a:ext cx="16350" cy="22428"/>
                </a:xfrm>
                <a:custGeom>
                  <a:avLst/>
                  <a:gdLst/>
                  <a:ahLst/>
                  <a:cxnLst/>
                  <a:rect l="l" t="t" r="r" b="b"/>
                  <a:pathLst>
                    <a:path w="234" h="321" extrusionOk="0">
                      <a:moveTo>
                        <a:pt x="30" y="1"/>
                      </a:moveTo>
                      <a:cubicBezTo>
                        <a:pt x="1" y="1"/>
                        <a:pt x="30" y="73"/>
                        <a:pt x="88" y="175"/>
                      </a:cubicBezTo>
                      <a:cubicBezTo>
                        <a:pt x="132" y="262"/>
                        <a:pt x="190" y="321"/>
                        <a:pt x="204" y="321"/>
                      </a:cubicBezTo>
                      <a:cubicBezTo>
                        <a:pt x="233" y="291"/>
                        <a:pt x="204" y="219"/>
                        <a:pt x="161" y="146"/>
                      </a:cubicBezTo>
                      <a:cubicBezTo>
                        <a:pt x="102" y="59"/>
                        <a:pt x="44" y="1"/>
                        <a:pt x="30" y="1"/>
                      </a:cubicBezTo>
                      <a:close/>
                    </a:path>
                  </a:pathLst>
                </a:custGeom>
                <a:solidFill>
                  <a:srgbClr val="4FD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519;p22">
                  <a:extLst>
                    <a:ext uri="{FF2B5EF4-FFF2-40B4-BE49-F238E27FC236}">
                      <a16:creationId xmlns:a16="http://schemas.microsoft.com/office/drawing/2014/main" id="{C67D4FEA-B1BF-06D5-7B3C-1ED666B11E8D}"/>
                    </a:ext>
                  </a:extLst>
                </p:cNvPr>
                <p:cNvSpPr/>
                <p:nvPr/>
              </p:nvSpPr>
              <p:spPr>
                <a:xfrm>
                  <a:off x="3843011" y="3608034"/>
                  <a:ext cx="14253" cy="21450"/>
                </a:xfrm>
                <a:custGeom>
                  <a:avLst/>
                  <a:gdLst/>
                  <a:ahLst/>
                  <a:cxnLst/>
                  <a:rect l="l" t="t" r="r" b="b"/>
                  <a:pathLst>
                    <a:path w="204" h="307" extrusionOk="0">
                      <a:moveTo>
                        <a:pt x="29" y="1"/>
                      </a:moveTo>
                      <a:cubicBezTo>
                        <a:pt x="0" y="1"/>
                        <a:pt x="29" y="74"/>
                        <a:pt x="87" y="161"/>
                      </a:cubicBezTo>
                      <a:cubicBezTo>
                        <a:pt x="131" y="248"/>
                        <a:pt x="189" y="306"/>
                        <a:pt x="204" y="306"/>
                      </a:cubicBezTo>
                      <a:cubicBezTo>
                        <a:pt x="204" y="292"/>
                        <a:pt x="189" y="219"/>
                        <a:pt x="160" y="146"/>
                      </a:cubicBezTo>
                      <a:cubicBezTo>
                        <a:pt x="102" y="59"/>
                        <a:pt x="44" y="1"/>
                        <a:pt x="29" y="1"/>
                      </a:cubicBezTo>
                      <a:close/>
                    </a:path>
                  </a:pathLst>
                </a:custGeom>
                <a:solidFill>
                  <a:srgbClr val="4FD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520;p22">
                  <a:extLst>
                    <a:ext uri="{FF2B5EF4-FFF2-40B4-BE49-F238E27FC236}">
                      <a16:creationId xmlns:a16="http://schemas.microsoft.com/office/drawing/2014/main" id="{A2715FC2-0A7A-59F5-A68F-DC82F5A74255}"/>
                    </a:ext>
                  </a:extLst>
                </p:cNvPr>
                <p:cNvSpPr/>
                <p:nvPr/>
              </p:nvSpPr>
              <p:spPr>
                <a:xfrm>
                  <a:off x="3868374" y="3650725"/>
                  <a:ext cx="13275" cy="20402"/>
                </a:xfrm>
                <a:custGeom>
                  <a:avLst/>
                  <a:gdLst/>
                  <a:ahLst/>
                  <a:cxnLst/>
                  <a:rect l="l" t="t" r="r" b="b"/>
                  <a:pathLst>
                    <a:path w="190" h="292" extrusionOk="0">
                      <a:moveTo>
                        <a:pt x="30" y="1"/>
                      </a:moveTo>
                      <a:lnTo>
                        <a:pt x="30" y="1"/>
                      </a:lnTo>
                      <a:cubicBezTo>
                        <a:pt x="1" y="30"/>
                        <a:pt x="30" y="103"/>
                        <a:pt x="88" y="175"/>
                      </a:cubicBezTo>
                      <a:cubicBezTo>
                        <a:pt x="117" y="248"/>
                        <a:pt x="175" y="292"/>
                        <a:pt x="190" y="292"/>
                      </a:cubicBezTo>
                      <a:cubicBezTo>
                        <a:pt x="190" y="277"/>
                        <a:pt x="175" y="219"/>
                        <a:pt x="132" y="132"/>
                      </a:cubicBezTo>
                      <a:cubicBezTo>
                        <a:pt x="103" y="59"/>
                        <a:pt x="44" y="1"/>
                        <a:pt x="30" y="1"/>
                      </a:cubicBezTo>
                      <a:close/>
                    </a:path>
                  </a:pathLst>
                </a:custGeom>
                <a:solidFill>
                  <a:srgbClr val="4FD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521;p22">
                  <a:extLst>
                    <a:ext uri="{FF2B5EF4-FFF2-40B4-BE49-F238E27FC236}">
                      <a16:creationId xmlns:a16="http://schemas.microsoft.com/office/drawing/2014/main" id="{C11529FF-6DE1-7898-B945-EFB18A599395}"/>
                    </a:ext>
                  </a:extLst>
                </p:cNvPr>
                <p:cNvSpPr/>
                <p:nvPr/>
              </p:nvSpPr>
              <p:spPr>
                <a:xfrm>
                  <a:off x="3935449" y="3790952"/>
                  <a:ext cx="11249" cy="24454"/>
                </a:xfrm>
                <a:custGeom>
                  <a:avLst/>
                  <a:gdLst/>
                  <a:ahLst/>
                  <a:cxnLst/>
                  <a:rect l="l" t="t" r="r" b="b"/>
                  <a:pathLst>
                    <a:path w="161" h="350" extrusionOk="0">
                      <a:moveTo>
                        <a:pt x="15" y="1"/>
                      </a:moveTo>
                      <a:lnTo>
                        <a:pt x="15" y="1"/>
                      </a:lnTo>
                      <a:cubicBezTo>
                        <a:pt x="1" y="15"/>
                        <a:pt x="15" y="88"/>
                        <a:pt x="44" y="175"/>
                      </a:cubicBezTo>
                      <a:cubicBezTo>
                        <a:pt x="88" y="277"/>
                        <a:pt x="117" y="350"/>
                        <a:pt x="132" y="350"/>
                      </a:cubicBezTo>
                      <a:cubicBezTo>
                        <a:pt x="161" y="350"/>
                        <a:pt x="132" y="248"/>
                        <a:pt x="103" y="161"/>
                      </a:cubicBezTo>
                      <a:cubicBezTo>
                        <a:pt x="59" y="74"/>
                        <a:pt x="30" y="1"/>
                        <a:pt x="15" y="1"/>
                      </a:cubicBezTo>
                      <a:close/>
                    </a:path>
                  </a:pathLst>
                </a:custGeom>
                <a:solidFill>
                  <a:srgbClr val="4FD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522;p22">
                  <a:extLst>
                    <a:ext uri="{FF2B5EF4-FFF2-40B4-BE49-F238E27FC236}">
                      <a16:creationId xmlns:a16="http://schemas.microsoft.com/office/drawing/2014/main" id="{ECD8B1C5-357F-F9EA-CCC1-447EE1DCD909}"/>
                    </a:ext>
                  </a:extLst>
                </p:cNvPr>
                <p:cNvSpPr/>
                <p:nvPr/>
              </p:nvSpPr>
              <p:spPr>
                <a:xfrm>
                  <a:off x="3952706" y="3837695"/>
                  <a:ext cx="10271" cy="24454"/>
                </a:xfrm>
                <a:custGeom>
                  <a:avLst/>
                  <a:gdLst/>
                  <a:ahLst/>
                  <a:cxnLst/>
                  <a:rect l="l" t="t" r="r" b="b"/>
                  <a:pathLst>
                    <a:path w="147" h="350" extrusionOk="0">
                      <a:moveTo>
                        <a:pt x="1" y="1"/>
                      </a:moveTo>
                      <a:cubicBezTo>
                        <a:pt x="1" y="1"/>
                        <a:pt x="1" y="88"/>
                        <a:pt x="45" y="190"/>
                      </a:cubicBezTo>
                      <a:cubicBezTo>
                        <a:pt x="74" y="277"/>
                        <a:pt x="117" y="350"/>
                        <a:pt x="132" y="350"/>
                      </a:cubicBezTo>
                      <a:cubicBezTo>
                        <a:pt x="146" y="350"/>
                        <a:pt x="132" y="263"/>
                        <a:pt x="88" y="161"/>
                      </a:cubicBezTo>
                      <a:cubicBezTo>
                        <a:pt x="59" y="74"/>
                        <a:pt x="16" y="1"/>
                        <a:pt x="1" y="1"/>
                      </a:cubicBezTo>
                      <a:close/>
                    </a:path>
                  </a:pathLst>
                </a:custGeom>
                <a:solidFill>
                  <a:srgbClr val="4FD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523;p22">
                  <a:extLst>
                    <a:ext uri="{FF2B5EF4-FFF2-40B4-BE49-F238E27FC236}">
                      <a16:creationId xmlns:a16="http://schemas.microsoft.com/office/drawing/2014/main" id="{8E148217-AAF9-F85E-68A4-8A2BAC68E300}"/>
                    </a:ext>
                  </a:extLst>
                </p:cNvPr>
                <p:cNvSpPr/>
                <p:nvPr/>
              </p:nvSpPr>
              <p:spPr>
                <a:xfrm>
                  <a:off x="3968008" y="3884438"/>
                  <a:ext cx="10201" cy="24454"/>
                </a:xfrm>
                <a:custGeom>
                  <a:avLst/>
                  <a:gdLst/>
                  <a:ahLst/>
                  <a:cxnLst/>
                  <a:rect l="l" t="t" r="r" b="b"/>
                  <a:pathLst>
                    <a:path w="146" h="350" extrusionOk="0">
                      <a:moveTo>
                        <a:pt x="0" y="1"/>
                      </a:moveTo>
                      <a:cubicBezTo>
                        <a:pt x="0" y="30"/>
                        <a:pt x="0" y="103"/>
                        <a:pt x="29" y="190"/>
                      </a:cubicBezTo>
                      <a:cubicBezTo>
                        <a:pt x="73" y="277"/>
                        <a:pt x="116" y="350"/>
                        <a:pt x="131" y="350"/>
                      </a:cubicBezTo>
                      <a:cubicBezTo>
                        <a:pt x="146" y="350"/>
                        <a:pt x="146" y="263"/>
                        <a:pt x="87" y="175"/>
                      </a:cubicBezTo>
                      <a:cubicBezTo>
                        <a:pt x="58" y="74"/>
                        <a:pt x="15" y="1"/>
                        <a:pt x="0" y="1"/>
                      </a:cubicBezTo>
                      <a:close/>
                    </a:path>
                  </a:pathLst>
                </a:custGeom>
                <a:solidFill>
                  <a:srgbClr val="4FD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524;p22">
                  <a:extLst>
                    <a:ext uri="{FF2B5EF4-FFF2-40B4-BE49-F238E27FC236}">
                      <a16:creationId xmlns:a16="http://schemas.microsoft.com/office/drawing/2014/main" id="{65B58CBC-DD00-7238-C572-9AE430C70DC1}"/>
                    </a:ext>
                  </a:extLst>
                </p:cNvPr>
                <p:cNvSpPr/>
                <p:nvPr/>
              </p:nvSpPr>
              <p:spPr>
                <a:xfrm>
                  <a:off x="3984217" y="3932228"/>
                  <a:ext cx="10271" cy="23476"/>
                </a:xfrm>
                <a:custGeom>
                  <a:avLst/>
                  <a:gdLst/>
                  <a:ahLst/>
                  <a:cxnLst/>
                  <a:rect l="l" t="t" r="r" b="b"/>
                  <a:pathLst>
                    <a:path w="147" h="336" extrusionOk="0">
                      <a:moveTo>
                        <a:pt x="30" y="1"/>
                      </a:moveTo>
                      <a:cubicBezTo>
                        <a:pt x="1" y="1"/>
                        <a:pt x="1" y="88"/>
                        <a:pt x="44" y="175"/>
                      </a:cubicBezTo>
                      <a:cubicBezTo>
                        <a:pt x="74" y="262"/>
                        <a:pt x="117" y="335"/>
                        <a:pt x="132" y="335"/>
                      </a:cubicBezTo>
                      <a:cubicBezTo>
                        <a:pt x="146" y="335"/>
                        <a:pt x="132" y="248"/>
                        <a:pt x="117" y="161"/>
                      </a:cubicBezTo>
                      <a:cubicBezTo>
                        <a:pt x="74" y="73"/>
                        <a:pt x="44" y="1"/>
                        <a:pt x="30" y="1"/>
                      </a:cubicBezTo>
                      <a:close/>
                    </a:path>
                  </a:pathLst>
                </a:custGeom>
                <a:solidFill>
                  <a:srgbClr val="4FD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525;p22">
                  <a:extLst>
                    <a:ext uri="{FF2B5EF4-FFF2-40B4-BE49-F238E27FC236}">
                      <a16:creationId xmlns:a16="http://schemas.microsoft.com/office/drawing/2014/main" id="{8196CE3F-9030-65DF-D321-ADB4FEF52A43}"/>
                    </a:ext>
                  </a:extLst>
                </p:cNvPr>
                <p:cNvSpPr/>
                <p:nvPr/>
              </p:nvSpPr>
              <p:spPr>
                <a:xfrm>
                  <a:off x="3999519" y="3978971"/>
                  <a:ext cx="10201" cy="24454"/>
                </a:xfrm>
                <a:custGeom>
                  <a:avLst/>
                  <a:gdLst/>
                  <a:ahLst/>
                  <a:cxnLst/>
                  <a:rect l="l" t="t" r="r" b="b"/>
                  <a:pathLst>
                    <a:path w="146" h="350" extrusionOk="0">
                      <a:moveTo>
                        <a:pt x="29" y="1"/>
                      </a:moveTo>
                      <a:cubicBezTo>
                        <a:pt x="0" y="1"/>
                        <a:pt x="0" y="88"/>
                        <a:pt x="44" y="175"/>
                      </a:cubicBezTo>
                      <a:cubicBezTo>
                        <a:pt x="73" y="277"/>
                        <a:pt x="116" y="350"/>
                        <a:pt x="131" y="350"/>
                      </a:cubicBezTo>
                      <a:cubicBezTo>
                        <a:pt x="145" y="350"/>
                        <a:pt x="145" y="248"/>
                        <a:pt x="116" y="161"/>
                      </a:cubicBezTo>
                      <a:cubicBezTo>
                        <a:pt x="73" y="73"/>
                        <a:pt x="44" y="1"/>
                        <a:pt x="29" y="1"/>
                      </a:cubicBezTo>
                      <a:close/>
                    </a:path>
                  </a:pathLst>
                </a:custGeom>
                <a:solidFill>
                  <a:srgbClr val="4FD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526;p22">
                  <a:extLst>
                    <a:ext uri="{FF2B5EF4-FFF2-40B4-BE49-F238E27FC236}">
                      <a16:creationId xmlns:a16="http://schemas.microsoft.com/office/drawing/2014/main" id="{DF66F9FC-9802-0470-FC31-9757B75BAAE5}"/>
                    </a:ext>
                  </a:extLst>
                </p:cNvPr>
                <p:cNvSpPr/>
                <p:nvPr/>
              </p:nvSpPr>
              <p:spPr>
                <a:xfrm>
                  <a:off x="4016777" y="4025714"/>
                  <a:ext cx="10201" cy="24454"/>
                </a:xfrm>
                <a:custGeom>
                  <a:avLst/>
                  <a:gdLst/>
                  <a:ahLst/>
                  <a:cxnLst/>
                  <a:rect l="l" t="t" r="r" b="b"/>
                  <a:pathLst>
                    <a:path w="146" h="350" extrusionOk="0">
                      <a:moveTo>
                        <a:pt x="15" y="1"/>
                      </a:moveTo>
                      <a:cubicBezTo>
                        <a:pt x="0" y="1"/>
                        <a:pt x="0" y="88"/>
                        <a:pt x="29" y="190"/>
                      </a:cubicBezTo>
                      <a:cubicBezTo>
                        <a:pt x="73" y="277"/>
                        <a:pt x="102" y="350"/>
                        <a:pt x="117" y="350"/>
                      </a:cubicBezTo>
                      <a:cubicBezTo>
                        <a:pt x="146" y="350"/>
                        <a:pt x="117" y="262"/>
                        <a:pt x="102" y="161"/>
                      </a:cubicBezTo>
                      <a:cubicBezTo>
                        <a:pt x="73" y="73"/>
                        <a:pt x="29" y="1"/>
                        <a:pt x="15" y="1"/>
                      </a:cubicBezTo>
                      <a:close/>
                    </a:path>
                  </a:pathLst>
                </a:custGeom>
                <a:solidFill>
                  <a:srgbClr val="4FD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527;p22">
                  <a:extLst>
                    <a:ext uri="{FF2B5EF4-FFF2-40B4-BE49-F238E27FC236}">
                      <a16:creationId xmlns:a16="http://schemas.microsoft.com/office/drawing/2014/main" id="{A128C5DA-2B50-A24D-2349-7EDE860A66AA}"/>
                    </a:ext>
                  </a:extLst>
                </p:cNvPr>
                <p:cNvSpPr/>
                <p:nvPr/>
              </p:nvSpPr>
              <p:spPr>
                <a:xfrm>
                  <a:off x="4030960" y="4072456"/>
                  <a:ext cx="11249" cy="24454"/>
                </a:xfrm>
                <a:custGeom>
                  <a:avLst/>
                  <a:gdLst/>
                  <a:ahLst/>
                  <a:cxnLst/>
                  <a:rect l="l" t="t" r="r" b="b"/>
                  <a:pathLst>
                    <a:path w="161" h="350" extrusionOk="0">
                      <a:moveTo>
                        <a:pt x="30" y="1"/>
                      </a:moveTo>
                      <a:cubicBezTo>
                        <a:pt x="1" y="1"/>
                        <a:pt x="1" y="102"/>
                        <a:pt x="45" y="190"/>
                      </a:cubicBezTo>
                      <a:cubicBezTo>
                        <a:pt x="88" y="277"/>
                        <a:pt x="117" y="350"/>
                        <a:pt x="132" y="350"/>
                      </a:cubicBezTo>
                      <a:cubicBezTo>
                        <a:pt x="161" y="350"/>
                        <a:pt x="161" y="262"/>
                        <a:pt x="117" y="175"/>
                      </a:cubicBezTo>
                      <a:cubicBezTo>
                        <a:pt x="88" y="73"/>
                        <a:pt x="45" y="1"/>
                        <a:pt x="30" y="1"/>
                      </a:cubicBezTo>
                      <a:close/>
                    </a:path>
                  </a:pathLst>
                </a:custGeom>
                <a:solidFill>
                  <a:srgbClr val="4FD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528;p22">
                  <a:extLst>
                    <a:ext uri="{FF2B5EF4-FFF2-40B4-BE49-F238E27FC236}">
                      <a16:creationId xmlns:a16="http://schemas.microsoft.com/office/drawing/2014/main" id="{0616F424-8537-A984-69F2-A25B6F50C986}"/>
                    </a:ext>
                  </a:extLst>
                </p:cNvPr>
                <p:cNvSpPr/>
                <p:nvPr/>
              </p:nvSpPr>
              <p:spPr>
                <a:xfrm>
                  <a:off x="4046261" y="4120247"/>
                  <a:ext cx="11249" cy="23406"/>
                </a:xfrm>
                <a:custGeom>
                  <a:avLst/>
                  <a:gdLst/>
                  <a:ahLst/>
                  <a:cxnLst/>
                  <a:rect l="l" t="t" r="r" b="b"/>
                  <a:pathLst>
                    <a:path w="161" h="335" extrusionOk="0">
                      <a:moveTo>
                        <a:pt x="29" y="0"/>
                      </a:moveTo>
                      <a:cubicBezTo>
                        <a:pt x="0" y="0"/>
                        <a:pt x="0" y="87"/>
                        <a:pt x="44" y="175"/>
                      </a:cubicBezTo>
                      <a:cubicBezTo>
                        <a:pt x="87" y="262"/>
                        <a:pt x="116" y="335"/>
                        <a:pt x="131" y="335"/>
                      </a:cubicBezTo>
                      <a:cubicBezTo>
                        <a:pt x="160" y="335"/>
                        <a:pt x="131" y="262"/>
                        <a:pt x="116" y="160"/>
                      </a:cubicBezTo>
                      <a:cubicBezTo>
                        <a:pt x="87" y="73"/>
                        <a:pt x="44" y="0"/>
                        <a:pt x="29" y="0"/>
                      </a:cubicBezTo>
                      <a:close/>
                    </a:path>
                  </a:pathLst>
                </a:custGeom>
                <a:solidFill>
                  <a:srgbClr val="4FD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529;p22">
                  <a:extLst>
                    <a:ext uri="{FF2B5EF4-FFF2-40B4-BE49-F238E27FC236}">
                      <a16:creationId xmlns:a16="http://schemas.microsoft.com/office/drawing/2014/main" id="{59097D1F-DC9E-38B8-07A8-230043C8FA8D}"/>
                    </a:ext>
                  </a:extLst>
                </p:cNvPr>
                <p:cNvSpPr/>
                <p:nvPr/>
              </p:nvSpPr>
              <p:spPr>
                <a:xfrm>
                  <a:off x="4062471" y="4167968"/>
                  <a:ext cx="8245" cy="24454"/>
                </a:xfrm>
                <a:custGeom>
                  <a:avLst/>
                  <a:gdLst/>
                  <a:ahLst/>
                  <a:cxnLst/>
                  <a:rect l="l" t="t" r="r" b="b"/>
                  <a:pathLst>
                    <a:path w="118" h="350" extrusionOk="0">
                      <a:moveTo>
                        <a:pt x="15" y="1"/>
                      </a:moveTo>
                      <a:cubicBezTo>
                        <a:pt x="1" y="1"/>
                        <a:pt x="1" y="88"/>
                        <a:pt x="30" y="190"/>
                      </a:cubicBezTo>
                      <a:cubicBezTo>
                        <a:pt x="44" y="277"/>
                        <a:pt x="88" y="350"/>
                        <a:pt x="103" y="350"/>
                      </a:cubicBezTo>
                      <a:cubicBezTo>
                        <a:pt x="117" y="335"/>
                        <a:pt x="117" y="263"/>
                        <a:pt x="88" y="161"/>
                      </a:cubicBezTo>
                      <a:cubicBezTo>
                        <a:pt x="73" y="73"/>
                        <a:pt x="30" y="1"/>
                        <a:pt x="15" y="1"/>
                      </a:cubicBezTo>
                      <a:close/>
                    </a:path>
                  </a:pathLst>
                </a:custGeom>
                <a:solidFill>
                  <a:srgbClr val="4FD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530;p22">
                  <a:extLst>
                    <a:ext uri="{FF2B5EF4-FFF2-40B4-BE49-F238E27FC236}">
                      <a16:creationId xmlns:a16="http://schemas.microsoft.com/office/drawing/2014/main" id="{B4E20DAC-BD80-6619-FA04-76574D947806}"/>
                    </a:ext>
                  </a:extLst>
                </p:cNvPr>
                <p:cNvSpPr/>
                <p:nvPr/>
              </p:nvSpPr>
              <p:spPr>
                <a:xfrm>
                  <a:off x="4076724" y="4214710"/>
                  <a:ext cx="9223" cy="24454"/>
                </a:xfrm>
                <a:custGeom>
                  <a:avLst/>
                  <a:gdLst/>
                  <a:ahLst/>
                  <a:cxnLst/>
                  <a:rect l="l" t="t" r="r" b="b"/>
                  <a:pathLst>
                    <a:path w="132" h="350" extrusionOk="0">
                      <a:moveTo>
                        <a:pt x="29" y="1"/>
                      </a:moveTo>
                      <a:cubicBezTo>
                        <a:pt x="0" y="1"/>
                        <a:pt x="0" y="103"/>
                        <a:pt x="44" y="190"/>
                      </a:cubicBezTo>
                      <a:cubicBezTo>
                        <a:pt x="59" y="277"/>
                        <a:pt x="102" y="350"/>
                        <a:pt x="117" y="350"/>
                      </a:cubicBezTo>
                      <a:cubicBezTo>
                        <a:pt x="131" y="350"/>
                        <a:pt x="117" y="263"/>
                        <a:pt x="102" y="175"/>
                      </a:cubicBezTo>
                      <a:cubicBezTo>
                        <a:pt x="73" y="73"/>
                        <a:pt x="44" y="1"/>
                        <a:pt x="29" y="1"/>
                      </a:cubicBezTo>
                      <a:close/>
                    </a:path>
                  </a:pathLst>
                </a:custGeom>
                <a:solidFill>
                  <a:srgbClr val="4FD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531;p22">
                  <a:extLst>
                    <a:ext uri="{FF2B5EF4-FFF2-40B4-BE49-F238E27FC236}">
                      <a16:creationId xmlns:a16="http://schemas.microsoft.com/office/drawing/2014/main" id="{BF6E2693-5F06-8209-4876-F38EA7C38CD2}"/>
                    </a:ext>
                  </a:extLst>
                </p:cNvPr>
                <p:cNvSpPr/>
                <p:nvPr/>
              </p:nvSpPr>
              <p:spPr>
                <a:xfrm>
                  <a:off x="4090908" y="4263479"/>
                  <a:ext cx="9223" cy="24454"/>
                </a:xfrm>
                <a:custGeom>
                  <a:avLst/>
                  <a:gdLst/>
                  <a:ahLst/>
                  <a:cxnLst/>
                  <a:rect l="l" t="t" r="r" b="b"/>
                  <a:pathLst>
                    <a:path w="132" h="350" extrusionOk="0">
                      <a:moveTo>
                        <a:pt x="30" y="1"/>
                      </a:moveTo>
                      <a:cubicBezTo>
                        <a:pt x="1" y="1"/>
                        <a:pt x="30" y="88"/>
                        <a:pt x="45" y="175"/>
                      </a:cubicBezTo>
                      <a:cubicBezTo>
                        <a:pt x="59" y="277"/>
                        <a:pt x="103" y="350"/>
                        <a:pt x="117" y="350"/>
                      </a:cubicBezTo>
                      <a:cubicBezTo>
                        <a:pt x="132" y="321"/>
                        <a:pt x="117" y="248"/>
                        <a:pt x="103" y="161"/>
                      </a:cubicBezTo>
                      <a:cubicBezTo>
                        <a:pt x="74" y="74"/>
                        <a:pt x="45" y="1"/>
                        <a:pt x="30" y="1"/>
                      </a:cubicBezTo>
                      <a:close/>
                    </a:path>
                  </a:pathLst>
                </a:custGeom>
                <a:solidFill>
                  <a:srgbClr val="4FD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532;p22">
                  <a:extLst>
                    <a:ext uri="{FF2B5EF4-FFF2-40B4-BE49-F238E27FC236}">
                      <a16:creationId xmlns:a16="http://schemas.microsoft.com/office/drawing/2014/main" id="{28B8BC02-CB0F-372B-3A6D-36096DFE2A98}"/>
                    </a:ext>
                  </a:extLst>
                </p:cNvPr>
                <p:cNvSpPr/>
                <p:nvPr/>
              </p:nvSpPr>
              <p:spPr>
                <a:xfrm>
                  <a:off x="4104183" y="4310222"/>
                  <a:ext cx="9153" cy="24454"/>
                </a:xfrm>
                <a:custGeom>
                  <a:avLst/>
                  <a:gdLst/>
                  <a:ahLst/>
                  <a:cxnLst/>
                  <a:rect l="l" t="t" r="r" b="b"/>
                  <a:pathLst>
                    <a:path w="131" h="350" extrusionOk="0">
                      <a:moveTo>
                        <a:pt x="15" y="1"/>
                      </a:moveTo>
                      <a:cubicBezTo>
                        <a:pt x="0" y="1"/>
                        <a:pt x="15" y="88"/>
                        <a:pt x="29" y="190"/>
                      </a:cubicBezTo>
                      <a:cubicBezTo>
                        <a:pt x="58" y="277"/>
                        <a:pt x="87" y="350"/>
                        <a:pt x="102" y="350"/>
                      </a:cubicBezTo>
                      <a:cubicBezTo>
                        <a:pt x="131" y="350"/>
                        <a:pt x="102" y="263"/>
                        <a:pt x="87" y="161"/>
                      </a:cubicBezTo>
                      <a:cubicBezTo>
                        <a:pt x="73" y="74"/>
                        <a:pt x="29" y="1"/>
                        <a:pt x="15" y="1"/>
                      </a:cubicBezTo>
                      <a:close/>
                    </a:path>
                  </a:pathLst>
                </a:custGeom>
                <a:solidFill>
                  <a:srgbClr val="4FD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533;p22">
                  <a:extLst>
                    <a:ext uri="{FF2B5EF4-FFF2-40B4-BE49-F238E27FC236}">
                      <a16:creationId xmlns:a16="http://schemas.microsoft.com/office/drawing/2014/main" id="{C6025226-E756-0CD2-52FB-AD7FC0D30656}"/>
                    </a:ext>
                  </a:extLst>
                </p:cNvPr>
                <p:cNvSpPr/>
                <p:nvPr/>
              </p:nvSpPr>
              <p:spPr>
                <a:xfrm>
                  <a:off x="3727168" y="3292015"/>
                  <a:ext cx="64071" cy="76717"/>
                </a:xfrm>
                <a:custGeom>
                  <a:avLst/>
                  <a:gdLst/>
                  <a:ahLst/>
                  <a:cxnLst/>
                  <a:rect l="l" t="t" r="r" b="b"/>
                  <a:pathLst>
                    <a:path w="917" h="1098" extrusionOk="0">
                      <a:moveTo>
                        <a:pt x="887" y="1"/>
                      </a:moveTo>
                      <a:lnTo>
                        <a:pt x="887" y="1"/>
                      </a:lnTo>
                      <a:cubicBezTo>
                        <a:pt x="887" y="15"/>
                        <a:pt x="902" y="88"/>
                        <a:pt x="873" y="233"/>
                      </a:cubicBezTo>
                      <a:cubicBezTo>
                        <a:pt x="829" y="612"/>
                        <a:pt x="582" y="917"/>
                        <a:pt x="218" y="1033"/>
                      </a:cubicBezTo>
                      <a:cubicBezTo>
                        <a:pt x="87" y="1063"/>
                        <a:pt x="0" y="1063"/>
                        <a:pt x="0" y="1092"/>
                      </a:cubicBezTo>
                      <a:cubicBezTo>
                        <a:pt x="20" y="1095"/>
                        <a:pt x="40" y="1097"/>
                        <a:pt x="61" y="1097"/>
                      </a:cubicBezTo>
                      <a:cubicBezTo>
                        <a:pt x="119" y="1097"/>
                        <a:pt x="180" y="1084"/>
                        <a:pt x="233" y="1063"/>
                      </a:cubicBezTo>
                      <a:cubicBezTo>
                        <a:pt x="626" y="975"/>
                        <a:pt x="902" y="626"/>
                        <a:pt x="916" y="233"/>
                      </a:cubicBezTo>
                      <a:cubicBezTo>
                        <a:pt x="916" y="161"/>
                        <a:pt x="916" y="74"/>
                        <a:pt x="887" y="1"/>
                      </a:cubicBezTo>
                      <a:close/>
                    </a:path>
                  </a:pathLst>
                </a:custGeom>
                <a:solidFill>
                  <a:srgbClr val="4FD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534;p22">
                  <a:extLst>
                    <a:ext uri="{FF2B5EF4-FFF2-40B4-BE49-F238E27FC236}">
                      <a16:creationId xmlns:a16="http://schemas.microsoft.com/office/drawing/2014/main" id="{5ACE26E7-4232-8671-C4AB-A1BA88EB4C76}"/>
                    </a:ext>
                  </a:extLst>
                </p:cNvPr>
                <p:cNvSpPr/>
                <p:nvPr/>
              </p:nvSpPr>
              <p:spPr>
                <a:xfrm>
                  <a:off x="3679377" y="3297115"/>
                  <a:ext cx="185016" cy="379115"/>
                </a:xfrm>
                <a:custGeom>
                  <a:avLst/>
                  <a:gdLst/>
                  <a:ahLst/>
                  <a:cxnLst/>
                  <a:rect l="l" t="t" r="r" b="b"/>
                  <a:pathLst>
                    <a:path w="2648" h="5426" extrusionOk="0">
                      <a:moveTo>
                        <a:pt x="1" y="1"/>
                      </a:moveTo>
                      <a:cubicBezTo>
                        <a:pt x="1" y="15"/>
                        <a:pt x="30" y="30"/>
                        <a:pt x="30" y="44"/>
                      </a:cubicBezTo>
                      <a:cubicBezTo>
                        <a:pt x="30" y="30"/>
                        <a:pt x="30" y="15"/>
                        <a:pt x="1" y="1"/>
                      </a:cubicBezTo>
                      <a:close/>
                      <a:moveTo>
                        <a:pt x="30" y="44"/>
                      </a:moveTo>
                      <a:lnTo>
                        <a:pt x="73" y="219"/>
                      </a:lnTo>
                      <a:cubicBezTo>
                        <a:pt x="59" y="146"/>
                        <a:pt x="44" y="88"/>
                        <a:pt x="30" y="44"/>
                      </a:cubicBezTo>
                      <a:close/>
                      <a:moveTo>
                        <a:pt x="73" y="219"/>
                      </a:moveTo>
                      <a:cubicBezTo>
                        <a:pt x="117" y="364"/>
                        <a:pt x="190" y="582"/>
                        <a:pt x="277" y="830"/>
                      </a:cubicBezTo>
                      <a:cubicBezTo>
                        <a:pt x="364" y="1091"/>
                        <a:pt x="495" y="1397"/>
                        <a:pt x="641" y="1717"/>
                      </a:cubicBezTo>
                      <a:cubicBezTo>
                        <a:pt x="786" y="2066"/>
                        <a:pt x="975" y="2415"/>
                        <a:pt x="1150" y="2793"/>
                      </a:cubicBezTo>
                      <a:cubicBezTo>
                        <a:pt x="1528" y="3535"/>
                        <a:pt x="1920" y="4189"/>
                        <a:pt x="2182" y="4669"/>
                      </a:cubicBezTo>
                      <a:lnTo>
                        <a:pt x="2517" y="5236"/>
                      </a:lnTo>
                      <a:lnTo>
                        <a:pt x="2604" y="5382"/>
                      </a:lnTo>
                      <a:cubicBezTo>
                        <a:pt x="2619" y="5396"/>
                        <a:pt x="2619" y="5411"/>
                        <a:pt x="2648" y="5425"/>
                      </a:cubicBezTo>
                      <a:cubicBezTo>
                        <a:pt x="2648" y="5411"/>
                        <a:pt x="2619" y="5396"/>
                        <a:pt x="2589" y="5353"/>
                      </a:cubicBezTo>
                      <a:lnTo>
                        <a:pt x="2502" y="5193"/>
                      </a:lnTo>
                      <a:lnTo>
                        <a:pt x="2182" y="4626"/>
                      </a:lnTo>
                      <a:cubicBezTo>
                        <a:pt x="1935" y="4160"/>
                        <a:pt x="1557" y="3506"/>
                        <a:pt x="1164" y="2764"/>
                      </a:cubicBezTo>
                      <a:cubicBezTo>
                        <a:pt x="990" y="2400"/>
                        <a:pt x="801" y="2037"/>
                        <a:pt x="655" y="1702"/>
                      </a:cubicBezTo>
                      <a:cubicBezTo>
                        <a:pt x="510" y="1382"/>
                        <a:pt x="408" y="1062"/>
                        <a:pt x="292" y="815"/>
                      </a:cubicBezTo>
                      <a:cubicBezTo>
                        <a:pt x="204" y="582"/>
                        <a:pt x="132" y="364"/>
                        <a:pt x="73" y="219"/>
                      </a:cubicBezTo>
                      <a:close/>
                    </a:path>
                  </a:pathLst>
                </a:custGeom>
                <a:solidFill>
                  <a:srgbClr val="4FD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535;p22">
                  <a:extLst>
                    <a:ext uri="{FF2B5EF4-FFF2-40B4-BE49-F238E27FC236}">
                      <a16:creationId xmlns:a16="http://schemas.microsoft.com/office/drawing/2014/main" id="{7F53CE2C-5FA8-7F0D-B1E5-6AD7B377BC6B}"/>
                    </a:ext>
                  </a:extLst>
                </p:cNvPr>
                <p:cNvSpPr/>
                <p:nvPr/>
              </p:nvSpPr>
              <p:spPr>
                <a:xfrm>
                  <a:off x="3917143" y="3792001"/>
                  <a:ext cx="194169" cy="617930"/>
                </a:xfrm>
                <a:custGeom>
                  <a:avLst/>
                  <a:gdLst/>
                  <a:ahLst/>
                  <a:cxnLst/>
                  <a:rect l="l" t="t" r="r" b="b"/>
                  <a:pathLst>
                    <a:path w="2779" h="8844" extrusionOk="0">
                      <a:moveTo>
                        <a:pt x="1" y="0"/>
                      </a:moveTo>
                      <a:cubicBezTo>
                        <a:pt x="1" y="44"/>
                        <a:pt x="1" y="59"/>
                        <a:pt x="15" y="88"/>
                      </a:cubicBezTo>
                      <a:cubicBezTo>
                        <a:pt x="59" y="146"/>
                        <a:pt x="74" y="233"/>
                        <a:pt x="117" y="350"/>
                      </a:cubicBezTo>
                      <a:lnTo>
                        <a:pt x="423" y="1295"/>
                      </a:lnTo>
                      <a:cubicBezTo>
                        <a:pt x="699" y="2080"/>
                        <a:pt x="1063" y="3186"/>
                        <a:pt x="1426" y="4407"/>
                      </a:cubicBezTo>
                      <a:lnTo>
                        <a:pt x="2372" y="7549"/>
                      </a:lnTo>
                      <a:cubicBezTo>
                        <a:pt x="2488" y="7941"/>
                        <a:pt x="2575" y="8261"/>
                        <a:pt x="2662" y="8494"/>
                      </a:cubicBezTo>
                      <a:lnTo>
                        <a:pt x="2386" y="7534"/>
                      </a:lnTo>
                      <a:cubicBezTo>
                        <a:pt x="2153" y="6705"/>
                        <a:pt x="1833" y="5614"/>
                        <a:pt x="1470" y="4378"/>
                      </a:cubicBezTo>
                      <a:cubicBezTo>
                        <a:pt x="1106" y="3171"/>
                        <a:pt x="728" y="2080"/>
                        <a:pt x="452" y="1280"/>
                      </a:cubicBezTo>
                      <a:cubicBezTo>
                        <a:pt x="335" y="888"/>
                        <a:pt x="205" y="582"/>
                        <a:pt x="132" y="350"/>
                      </a:cubicBezTo>
                      <a:lnTo>
                        <a:pt x="45" y="88"/>
                      </a:lnTo>
                      <a:cubicBezTo>
                        <a:pt x="15" y="59"/>
                        <a:pt x="15" y="44"/>
                        <a:pt x="1" y="0"/>
                      </a:cubicBezTo>
                      <a:close/>
                      <a:moveTo>
                        <a:pt x="2662" y="8494"/>
                      </a:moveTo>
                      <a:lnTo>
                        <a:pt x="2735" y="8741"/>
                      </a:lnTo>
                      <a:cubicBezTo>
                        <a:pt x="2744" y="8751"/>
                        <a:pt x="2752" y="8760"/>
                        <a:pt x="2758" y="8769"/>
                      </a:cubicBezTo>
                      <a:lnTo>
                        <a:pt x="2758" y="8769"/>
                      </a:lnTo>
                      <a:cubicBezTo>
                        <a:pt x="2756" y="8761"/>
                        <a:pt x="2753" y="8752"/>
                        <a:pt x="2750" y="8741"/>
                      </a:cubicBezTo>
                      <a:lnTo>
                        <a:pt x="2662" y="8494"/>
                      </a:lnTo>
                      <a:close/>
                      <a:moveTo>
                        <a:pt x="2758" y="8769"/>
                      </a:moveTo>
                      <a:cubicBezTo>
                        <a:pt x="2765" y="8794"/>
                        <a:pt x="2768" y="8810"/>
                        <a:pt x="2779" y="8843"/>
                      </a:cubicBezTo>
                      <a:cubicBezTo>
                        <a:pt x="2779" y="8813"/>
                        <a:pt x="2772" y="8790"/>
                        <a:pt x="2758" y="8769"/>
                      </a:cubicBezTo>
                      <a:close/>
                    </a:path>
                  </a:pathLst>
                </a:custGeom>
                <a:solidFill>
                  <a:srgbClr val="4FD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536;p22">
                  <a:extLst>
                    <a:ext uri="{FF2B5EF4-FFF2-40B4-BE49-F238E27FC236}">
                      <a16:creationId xmlns:a16="http://schemas.microsoft.com/office/drawing/2014/main" id="{5EDA0A7E-A3A8-AB9D-BED7-AF04701EF94E}"/>
                    </a:ext>
                  </a:extLst>
                </p:cNvPr>
                <p:cNvSpPr/>
                <p:nvPr/>
              </p:nvSpPr>
              <p:spPr>
                <a:xfrm>
                  <a:off x="4048288" y="4318397"/>
                  <a:ext cx="185016" cy="118919"/>
                </a:xfrm>
                <a:custGeom>
                  <a:avLst/>
                  <a:gdLst/>
                  <a:ahLst/>
                  <a:cxnLst/>
                  <a:rect l="l" t="t" r="r" b="b"/>
                  <a:pathLst>
                    <a:path w="2648" h="1702" extrusionOk="0">
                      <a:moveTo>
                        <a:pt x="2458" y="0"/>
                      </a:moveTo>
                      <a:lnTo>
                        <a:pt x="0" y="1135"/>
                      </a:lnTo>
                      <a:lnTo>
                        <a:pt x="204" y="1702"/>
                      </a:lnTo>
                      <a:lnTo>
                        <a:pt x="2647" y="655"/>
                      </a:lnTo>
                      <a:lnTo>
                        <a:pt x="2458" y="0"/>
                      </a:lnTo>
                      <a:close/>
                    </a:path>
                  </a:pathLst>
                </a:custGeom>
                <a:solidFill>
                  <a:srgbClr val="4FD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537;p22">
                  <a:extLst>
                    <a:ext uri="{FF2B5EF4-FFF2-40B4-BE49-F238E27FC236}">
                      <a16:creationId xmlns:a16="http://schemas.microsoft.com/office/drawing/2014/main" id="{CA94AD5F-DE65-1BCD-27E7-F99D1D151B32}"/>
                    </a:ext>
                  </a:extLst>
                </p:cNvPr>
                <p:cNvSpPr/>
                <p:nvPr/>
              </p:nvSpPr>
              <p:spPr>
                <a:xfrm>
                  <a:off x="3423306" y="4150081"/>
                  <a:ext cx="22428" cy="15930"/>
                </a:xfrm>
                <a:custGeom>
                  <a:avLst/>
                  <a:gdLst/>
                  <a:ahLst/>
                  <a:cxnLst/>
                  <a:rect l="l" t="t" r="r" b="b"/>
                  <a:pathLst>
                    <a:path w="321" h="228" extrusionOk="0">
                      <a:moveTo>
                        <a:pt x="295" y="0"/>
                      </a:moveTo>
                      <a:cubicBezTo>
                        <a:pt x="269" y="0"/>
                        <a:pt x="203" y="40"/>
                        <a:pt x="146" y="97"/>
                      </a:cubicBezTo>
                      <a:cubicBezTo>
                        <a:pt x="59" y="155"/>
                        <a:pt x="1" y="199"/>
                        <a:pt x="15" y="228"/>
                      </a:cubicBezTo>
                      <a:cubicBezTo>
                        <a:pt x="30" y="228"/>
                        <a:pt x="102" y="184"/>
                        <a:pt x="175" y="126"/>
                      </a:cubicBezTo>
                      <a:cubicBezTo>
                        <a:pt x="277" y="82"/>
                        <a:pt x="321" y="24"/>
                        <a:pt x="306" y="9"/>
                      </a:cubicBezTo>
                      <a:cubicBezTo>
                        <a:pt x="306" y="3"/>
                        <a:pt x="302" y="0"/>
                        <a:pt x="295" y="0"/>
                      </a:cubicBezTo>
                      <a:close/>
                    </a:path>
                  </a:pathLst>
                </a:custGeom>
                <a:solidFill>
                  <a:srgbClr val="4FD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538;p22">
                  <a:extLst>
                    <a:ext uri="{FF2B5EF4-FFF2-40B4-BE49-F238E27FC236}">
                      <a16:creationId xmlns:a16="http://schemas.microsoft.com/office/drawing/2014/main" id="{9421ED47-3B7B-2A12-8CBC-7D00001FD389}"/>
                    </a:ext>
                  </a:extLst>
                </p:cNvPr>
                <p:cNvSpPr/>
                <p:nvPr/>
              </p:nvSpPr>
              <p:spPr>
                <a:xfrm>
                  <a:off x="3460896" y="4118011"/>
                  <a:ext cx="23476" cy="17747"/>
                </a:xfrm>
                <a:custGeom>
                  <a:avLst/>
                  <a:gdLst/>
                  <a:ahLst/>
                  <a:cxnLst/>
                  <a:rect l="l" t="t" r="r" b="b"/>
                  <a:pathLst>
                    <a:path w="336" h="254" extrusionOk="0">
                      <a:moveTo>
                        <a:pt x="317" y="0"/>
                      </a:moveTo>
                      <a:cubicBezTo>
                        <a:pt x="301" y="0"/>
                        <a:pt x="235" y="42"/>
                        <a:pt x="146" y="105"/>
                      </a:cubicBezTo>
                      <a:cubicBezTo>
                        <a:pt x="59" y="178"/>
                        <a:pt x="1" y="221"/>
                        <a:pt x="30" y="250"/>
                      </a:cubicBezTo>
                      <a:cubicBezTo>
                        <a:pt x="32" y="252"/>
                        <a:pt x="35" y="253"/>
                        <a:pt x="38" y="253"/>
                      </a:cubicBezTo>
                      <a:cubicBezTo>
                        <a:pt x="63" y="253"/>
                        <a:pt x="126" y="212"/>
                        <a:pt x="190" y="149"/>
                      </a:cubicBezTo>
                      <a:cubicBezTo>
                        <a:pt x="277" y="76"/>
                        <a:pt x="335" y="32"/>
                        <a:pt x="321" y="3"/>
                      </a:cubicBezTo>
                      <a:cubicBezTo>
                        <a:pt x="321" y="1"/>
                        <a:pt x="319" y="0"/>
                        <a:pt x="317" y="0"/>
                      </a:cubicBezTo>
                      <a:close/>
                    </a:path>
                  </a:pathLst>
                </a:custGeom>
                <a:solidFill>
                  <a:srgbClr val="4FD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539;p22">
                  <a:extLst>
                    <a:ext uri="{FF2B5EF4-FFF2-40B4-BE49-F238E27FC236}">
                      <a16:creationId xmlns:a16="http://schemas.microsoft.com/office/drawing/2014/main" id="{DAB1CFA7-F3CE-7EC3-2D6A-1A08D74CB4DA}"/>
                    </a:ext>
                  </a:extLst>
                </p:cNvPr>
                <p:cNvSpPr/>
                <p:nvPr/>
              </p:nvSpPr>
              <p:spPr>
                <a:xfrm>
                  <a:off x="3500512" y="4084125"/>
                  <a:ext cx="20402" cy="18096"/>
                </a:xfrm>
                <a:custGeom>
                  <a:avLst/>
                  <a:gdLst/>
                  <a:ahLst/>
                  <a:cxnLst/>
                  <a:rect l="l" t="t" r="r" b="b"/>
                  <a:pathLst>
                    <a:path w="292" h="259" extrusionOk="0">
                      <a:moveTo>
                        <a:pt x="264" y="0"/>
                      </a:moveTo>
                      <a:cubicBezTo>
                        <a:pt x="237" y="0"/>
                        <a:pt x="179" y="50"/>
                        <a:pt x="132" y="110"/>
                      </a:cubicBezTo>
                      <a:cubicBezTo>
                        <a:pt x="59" y="183"/>
                        <a:pt x="1" y="241"/>
                        <a:pt x="15" y="255"/>
                      </a:cubicBezTo>
                      <a:cubicBezTo>
                        <a:pt x="15" y="257"/>
                        <a:pt x="17" y="258"/>
                        <a:pt x="19" y="258"/>
                      </a:cubicBezTo>
                      <a:cubicBezTo>
                        <a:pt x="34" y="258"/>
                        <a:pt x="98" y="217"/>
                        <a:pt x="161" y="154"/>
                      </a:cubicBezTo>
                      <a:cubicBezTo>
                        <a:pt x="234" y="81"/>
                        <a:pt x="292" y="23"/>
                        <a:pt x="277" y="8"/>
                      </a:cubicBezTo>
                      <a:cubicBezTo>
                        <a:pt x="275" y="3"/>
                        <a:pt x="270" y="0"/>
                        <a:pt x="264" y="0"/>
                      </a:cubicBezTo>
                      <a:close/>
                    </a:path>
                  </a:pathLst>
                </a:custGeom>
                <a:solidFill>
                  <a:srgbClr val="4FD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540;p22">
                  <a:extLst>
                    <a:ext uri="{FF2B5EF4-FFF2-40B4-BE49-F238E27FC236}">
                      <a16:creationId xmlns:a16="http://schemas.microsoft.com/office/drawing/2014/main" id="{6FADDBF6-F5FF-89C8-A4F0-0860691A1BB0}"/>
                    </a:ext>
                  </a:extLst>
                </p:cNvPr>
                <p:cNvSpPr/>
                <p:nvPr/>
              </p:nvSpPr>
              <p:spPr>
                <a:xfrm>
                  <a:off x="3536075" y="4048561"/>
                  <a:ext cx="19424" cy="18096"/>
                </a:xfrm>
                <a:custGeom>
                  <a:avLst/>
                  <a:gdLst/>
                  <a:ahLst/>
                  <a:cxnLst/>
                  <a:rect l="l" t="t" r="r" b="b"/>
                  <a:pathLst>
                    <a:path w="278" h="259" extrusionOk="0">
                      <a:moveTo>
                        <a:pt x="243" y="0"/>
                      </a:moveTo>
                      <a:cubicBezTo>
                        <a:pt x="208" y="0"/>
                        <a:pt x="153" y="50"/>
                        <a:pt x="117" y="110"/>
                      </a:cubicBezTo>
                      <a:cubicBezTo>
                        <a:pt x="59" y="183"/>
                        <a:pt x="1" y="255"/>
                        <a:pt x="15" y="255"/>
                      </a:cubicBezTo>
                      <a:cubicBezTo>
                        <a:pt x="17" y="257"/>
                        <a:pt x="20" y="258"/>
                        <a:pt x="23" y="258"/>
                      </a:cubicBezTo>
                      <a:cubicBezTo>
                        <a:pt x="45" y="258"/>
                        <a:pt x="98" y="217"/>
                        <a:pt x="161" y="154"/>
                      </a:cubicBezTo>
                      <a:cubicBezTo>
                        <a:pt x="219" y="81"/>
                        <a:pt x="277" y="23"/>
                        <a:pt x="263" y="8"/>
                      </a:cubicBezTo>
                      <a:cubicBezTo>
                        <a:pt x="257" y="3"/>
                        <a:pt x="251" y="0"/>
                        <a:pt x="243" y="0"/>
                      </a:cubicBezTo>
                      <a:close/>
                    </a:path>
                  </a:pathLst>
                </a:custGeom>
                <a:solidFill>
                  <a:srgbClr val="4FD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541;p22">
                  <a:extLst>
                    <a:ext uri="{FF2B5EF4-FFF2-40B4-BE49-F238E27FC236}">
                      <a16:creationId xmlns:a16="http://schemas.microsoft.com/office/drawing/2014/main" id="{B017F762-56B8-4270-7F71-D12CB55045A0}"/>
                    </a:ext>
                  </a:extLst>
                </p:cNvPr>
                <p:cNvSpPr/>
                <p:nvPr/>
              </p:nvSpPr>
              <p:spPr>
                <a:xfrm>
                  <a:off x="3567586" y="4009434"/>
                  <a:ext cx="18376" cy="20402"/>
                </a:xfrm>
                <a:custGeom>
                  <a:avLst/>
                  <a:gdLst/>
                  <a:ahLst/>
                  <a:cxnLst/>
                  <a:rect l="l" t="t" r="r" b="b"/>
                  <a:pathLst>
                    <a:path w="263" h="292" extrusionOk="0">
                      <a:moveTo>
                        <a:pt x="248" y="1"/>
                      </a:moveTo>
                      <a:lnTo>
                        <a:pt x="248" y="1"/>
                      </a:lnTo>
                      <a:cubicBezTo>
                        <a:pt x="248" y="1"/>
                        <a:pt x="175" y="30"/>
                        <a:pt x="117" y="132"/>
                      </a:cubicBezTo>
                      <a:cubicBezTo>
                        <a:pt x="44" y="204"/>
                        <a:pt x="1" y="277"/>
                        <a:pt x="30" y="292"/>
                      </a:cubicBezTo>
                      <a:cubicBezTo>
                        <a:pt x="30" y="292"/>
                        <a:pt x="74" y="248"/>
                        <a:pt x="146" y="161"/>
                      </a:cubicBezTo>
                      <a:cubicBezTo>
                        <a:pt x="219" y="74"/>
                        <a:pt x="263" y="15"/>
                        <a:pt x="248" y="1"/>
                      </a:cubicBezTo>
                      <a:close/>
                    </a:path>
                  </a:pathLst>
                </a:custGeom>
                <a:solidFill>
                  <a:srgbClr val="4FD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542;p22">
                  <a:extLst>
                    <a:ext uri="{FF2B5EF4-FFF2-40B4-BE49-F238E27FC236}">
                      <a16:creationId xmlns:a16="http://schemas.microsoft.com/office/drawing/2014/main" id="{DB9967A6-6B16-AFB5-37ED-46CA53E93832}"/>
                    </a:ext>
                  </a:extLst>
                </p:cNvPr>
                <p:cNvSpPr/>
                <p:nvPr/>
              </p:nvSpPr>
              <p:spPr>
                <a:xfrm>
                  <a:off x="3597071" y="3968630"/>
                  <a:ext cx="16350" cy="20751"/>
                </a:xfrm>
                <a:custGeom>
                  <a:avLst/>
                  <a:gdLst/>
                  <a:ahLst/>
                  <a:cxnLst/>
                  <a:rect l="l" t="t" r="r" b="b"/>
                  <a:pathLst>
                    <a:path w="234" h="297" extrusionOk="0">
                      <a:moveTo>
                        <a:pt x="211" y="0"/>
                      </a:moveTo>
                      <a:cubicBezTo>
                        <a:pt x="190" y="0"/>
                        <a:pt x="139" y="45"/>
                        <a:pt x="88" y="134"/>
                      </a:cubicBezTo>
                      <a:cubicBezTo>
                        <a:pt x="30" y="207"/>
                        <a:pt x="1" y="279"/>
                        <a:pt x="15" y="294"/>
                      </a:cubicBezTo>
                      <a:cubicBezTo>
                        <a:pt x="18" y="295"/>
                        <a:pt x="21" y="296"/>
                        <a:pt x="25" y="296"/>
                      </a:cubicBezTo>
                      <a:cubicBezTo>
                        <a:pt x="53" y="296"/>
                        <a:pt x="94" y="241"/>
                        <a:pt x="146" y="163"/>
                      </a:cubicBezTo>
                      <a:cubicBezTo>
                        <a:pt x="204" y="90"/>
                        <a:pt x="233" y="18"/>
                        <a:pt x="219" y="3"/>
                      </a:cubicBezTo>
                      <a:cubicBezTo>
                        <a:pt x="217" y="1"/>
                        <a:pt x="214" y="0"/>
                        <a:pt x="211" y="0"/>
                      </a:cubicBezTo>
                      <a:close/>
                    </a:path>
                  </a:pathLst>
                </a:custGeom>
                <a:solidFill>
                  <a:srgbClr val="4FD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543;p22">
                  <a:extLst>
                    <a:ext uri="{FF2B5EF4-FFF2-40B4-BE49-F238E27FC236}">
                      <a16:creationId xmlns:a16="http://schemas.microsoft.com/office/drawing/2014/main" id="{AC1B74DC-6E57-4D61-0D64-4DC07AC6AD0E}"/>
                    </a:ext>
                  </a:extLst>
                </p:cNvPr>
                <p:cNvSpPr/>
                <p:nvPr/>
              </p:nvSpPr>
              <p:spPr>
                <a:xfrm>
                  <a:off x="3622504" y="3924124"/>
                  <a:ext cx="14253" cy="23406"/>
                </a:xfrm>
                <a:custGeom>
                  <a:avLst/>
                  <a:gdLst/>
                  <a:ahLst/>
                  <a:cxnLst/>
                  <a:rect l="l" t="t" r="r" b="b"/>
                  <a:pathLst>
                    <a:path w="204" h="335" extrusionOk="0">
                      <a:moveTo>
                        <a:pt x="189" y="0"/>
                      </a:moveTo>
                      <a:cubicBezTo>
                        <a:pt x="160" y="0"/>
                        <a:pt x="131" y="58"/>
                        <a:pt x="73" y="160"/>
                      </a:cubicBezTo>
                      <a:cubicBezTo>
                        <a:pt x="15" y="233"/>
                        <a:pt x="0" y="335"/>
                        <a:pt x="15" y="335"/>
                      </a:cubicBezTo>
                      <a:cubicBezTo>
                        <a:pt x="44" y="335"/>
                        <a:pt x="87" y="277"/>
                        <a:pt x="131" y="189"/>
                      </a:cubicBezTo>
                      <a:cubicBezTo>
                        <a:pt x="189" y="87"/>
                        <a:pt x="204" y="0"/>
                        <a:pt x="189" y="0"/>
                      </a:cubicBezTo>
                      <a:close/>
                    </a:path>
                  </a:pathLst>
                </a:custGeom>
                <a:solidFill>
                  <a:srgbClr val="4FD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544;p22">
                  <a:extLst>
                    <a:ext uri="{FF2B5EF4-FFF2-40B4-BE49-F238E27FC236}">
                      <a16:creationId xmlns:a16="http://schemas.microsoft.com/office/drawing/2014/main" id="{F4AA0679-C875-49BD-C4A9-56D862FADE6D}"/>
                    </a:ext>
                  </a:extLst>
                </p:cNvPr>
                <p:cNvSpPr/>
                <p:nvPr/>
              </p:nvSpPr>
              <p:spPr>
                <a:xfrm>
                  <a:off x="3642836" y="3878359"/>
                  <a:ext cx="11249" cy="24454"/>
                </a:xfrm>
                <a:custGeom>
                  <a:avLst/>
                  <a:gdLst/>
                  <a:ahLst/>
                  <a:cxnLst/>
                  <a:rect l="l" t="t" r="r" b="b"/>
                  <a:pathLst>
                    <a:path w="161" h="350" extrusionOk="0">
                      <a:moveTo>
                        <a:pt x="146" y="1"/>
                      </a:moveTo>
                      <a:cubicBezTo>
                        <a:pt x="146" y="1"/>
                        <a:pt x="87" y="59"/>
                        <a:pt x="58" y="161"/>
                      </a:cubicBezTo>
                      <a:cubicBezTo>
                        <a:pt x="15" y="262"/>
                        <a:pt x="0" y="350"/>
                        <a:pt x="15" y="350"/>
                      </a:cubicBezTo>
                      <a:cubicBezTo>
                        <a:pt x="29" y="350"/>
                        <a:pt x="73" y="277"/>
                        <a:pt x="102" y="190"/>
                      </a:cubicBezTo>
                      <a:cubicBezTo>
                        <a:pt x="146" y="88"/>
                        <a:pt x="160" y="1"/>
                        <a:pt x="146" y="1"/>
                      </a:cubicBezTo>
                      <a:close/>
                    </a:path>
                  </a:pathLst>
                </a:custGeom>
                <a:solidFill>
                  <a:srgbClr val="4FD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545;p22">
                  <a:extLst>
                    <a:ext uri="{FF2B5EF4-FFF2-40B4-BE49-F238E27FC236}">
                      <a16:creationId xmlns:a16="http://schemas.microsoft.com/office/drawing/2014/main" id="{873A94D4-7F81-0BC4-5DA5-439322658579}"/>
                    </a:ext>
                  </a:extLst>
                </p:cNvPr>
                <p:cNvSpPr/>
                <p:nvPr/>
              </p:nvSpPr>
              <p:spPr>
                <a:xfrm>
                  <a:off x="3659045" y="3830638"/>
                  <a:ext cx="8245" cy="23406"/>
                </a:xfrm>
                <a:custGeom>
                  <a:avLst/>
                  <a:gdLst/>
                  <a:ahLst/>
                  <a:cxnLst/>
                  <a:rect l="l" t="t" r="r" b="b"/>
                  <a:pathLst>
                    <a:path w="118" h="335" extrusionOk="0">
                      <a:moveTo>
                        <a:pt x="88" y="0"/>
                      </a:moveTo>
                      <a:cubicBezTo>
                        <a:pt x="73" y="0"/>
                        <a:pt x="59" y="73"/>
                        <a:pt x="44" y="160"/>
                      </a:cubicBezTo>
                      <a:cubicBezTo>
                        <a:pt x="1" y="247"/>
                        <a:pt x="1" y="335"/>
                        <a:pt x="15" y="335"/>
                      </a:cubicBezTo>
                      <a:cubicBezTo>
                        <a:pt x="44" y="335"/>
                        <a:pt x="73" y="262"/>
                        <a:pt x="88" y="175"/>
                      </a:cubicBezTo>
                      <a:cubicBezTo>
                        <a:pt x="117" y="87"/>
                        <a:pt x="117" y="0"/>
                        <a:pt x="88" y="0"/>
                      </a:cubicBezTo>
                      <a:close/>
                    </a:path>
                  </a:pathLst>
                </a:custGeom>
                <a:solidFill>
                  <a:srgbClr val="4FD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546;p22">
                  <a:extLst>
                    <a:ext uri="{FF2B5EF4-FFF2-40B4-BE49-F238E27FC236}">
                      <a16:creationId xmlns:a16="http://schemas.microsoft.com/office/drawing/2014/main" id="{16067CBA-FD7C-7FC8-CE03-5930A5767C78}"/>
                    </a:ext>
                  </a:extLst>
                </p:cNvPr>
                <p:cNvSpPr/>
                <p:nvPr/>
              </p:nvSpPr>
              <p:spPr>
                <a:xfrm>
                  <a:off x="3668198" y="3780821"/>
                  <a:ext cx="5170" cy="25503"/>
                </a:xfrm>
                <a:custGeom>
                  <a:avLst/>
                  <a:gdLst/>
                  <a:ahLst/>
                  <a:cxnLst/>
                  <a:rect l="l" t="t" r="r" b="b"/>
                  <a:pathLst>
                    <a:path w="74" h="365" extrusionOk="0">
                      <a:moveTo>
                        <a:pt x="59" y="0"/>
                      </a:moveTo>
                      <a:cubicBezTo>
                        <a:pt x="44" y="0"/>
                        <a:pt x="1" y="88"/>
                        <a:pt x="1" y="175"/>
                      </a:cubicBezTo>
                      <a:cubicBezTo>
                        <a:pt x="1" y="277"/>
                        <a:pt x="1" y="364"/>
                        <a:pt x="15" y="364"/>
                      </a:cubicBezTo>
                      <a:cubicBezTo>
                        <a:pt x="30" y="364"/>
                        <a:pt x="59" y="277"/>
                        <a:pt x="73" y="175"/>
                      </a:cubicBezTo>
                      <a:cubicBezTo>
                        <a:pt x="73" y="73"/>
                        <a:pt x="73" y="0"/>
                        <a:pt x="59" y="0"/>
                      </a:cubicBezTo>
                      <a:close/>
                    </a:path>
                  </a:pathLst>
                </a:custGeom>
                <a:solidFill>
                  <a:srgbClr val="4FD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547;p22">
                  <a:extLst>
                    <a:ext uri="{FF2B5EF4-FFF2-40B4-BE49-F238E27FC236}">
                      <a16:creationId xmlns:a16="http://schemas.microsoft.com/office/drawing/2014/main" id="{A533A924-AEFC-1DD6-5201-2FFD0BA3DBD4}"/>
                    </a:ext>
                  </a:extLst>
                </p:cNvPr>
                <p:cNvSpPr/>
                <p:nvPr/>
              </p:nvSpPr>
              <p:spPr>
                <a:xfrm>
                  <a:off x="3671272" y="3731005"/>
                  <a:ext cx="5170" cy="25503"/>
                </a:xfrm>
                <a:custGeom>
                  <a:avLst/>
                  <a:gdLst/>
                  <a:ahLst/>
                  <a:cxnLst/>
                  <a:rect l="l" t="t" r="r" b="b"/>
                  <a:pathLst>
                    <a:path w="74" h="365" extrusionOk="0">
                      <a:moveTo>
                        <a:pt x="29" y="1"/>
                      </a:moveTo>
                      <a:cubicBezTo>
                        <a:pt x="15" y="1"/>
                        <a:pt x="0" y="88"/>
                        <a:pt x="0" y="190"/>
                      </a:cubicBezTo>
                      <a:cubicBezTo>
                        <a:pt x="0" y="292"/>
                        <a:pt x="15" y="364"/>
                        <a:pt x="29" y="364"/>
                      </a:cubicBezTo>
                      <a:cubicBezTo>
                        <a:pt x="44" y="364"/>
                        <a:pt x="73" y="277"/>
                        <a:pt x="73" y="190"/>
                      </a:cubicBezTo>
                      <a:cubicBezTo>
                        <a:pt x="73" y="74"/>
                        <a:pt x="44" y="1"/>
                        <a:pt x="29" y="1"/>
                      </a:cubicBezTo>
                      <a:close/>
                    </a:path>
                  </a:pathLst>
                </a:custGeom>
                <a:solidFill>
                  <a:srgbClr val="4FD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548;p22">
                  <a:extLst>
                    <a:ext uri="{FF2B5EF4-FFF2-40B4-BE49-F238E27FC236}">
                      <a16:creationId xmlns:a16="http://schemas.microsoft.com/office/drawing/2014/main" id="{166EED4E-9BED-5112-68B7-98909D245CB5}"/>
                    </a:ext>
                  </a:extLst>
                </p:cNvPr>
                <p:cNvSpPr/>
                <p:nvPr/>
              </p:nvSpPr>
              <p:spPr>
                <a:xfrm>
                  <a:off x="3668198" y="3681257"/>
                  <a:ext cx="6149" cy="25433"/>
                </a:xfrm>
                <a:custGeom>
                  <a:avLst/>
                  <a:gdLst/>
                  <a:ahLst/>
                  <a:cxnLst/>
                  <a:rect l="l" t="t" r="r" b="b"/>
                  <a:pathLst>
                    <a:path w="88" h="364" extrusionOk="0">
                      <a:moveTo>
                        <a:pt x="15" y="0"/>
                      </a:moveTo>
                      <a:cubicBezTo>
                        <a:pt x="1" y="0"/>
                        <a:pt x="1" y="102"/>
                        <a:pt x="1" y="189"/>
                      </a:cubicBezTo>
                      <a:cubicBezTo>
                        <a:pt x="15" y="291"/>
                        <a:pt x="44" y="364"/>
                        <a:pt x="59" y="364"/>
                      </a:cubicBezTo>
                      <a:cubicBezTo>
                        <a:pt x="73" y="364"/>
                        <a:pt x="88" y="276"/>
                        <a:pt x="73" y="189"/>
                      </a:cubicBezTo>
                      <a:cubicBezTo>
                        <a:pt x="59" y="73"/>
                        <a:pt x="44" y="0"/>
                        <a:pt x="15" y="0"/>
                      </a:cubicBezTo>
                      <a:close/>
                    </a:path>
                  </a:pathLst>
                </a:custGeom>
                <a:solidFill>
                  <a:srgbClr val="4FD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549;p22">
                  <a:extLst>
                    <a:ext uri="{FF2B5EF4-FFF2-40B4-BE49-F238E27FC236}">
                      <a16:creationId xmlns:a16="http://schemas.microsoft.com/office/drawing/2014/main" id="{3CC601B4-BE58-D7D5-CA11-C1CDB8CD753D}"/>
                    </a:ext>
                  </a:extLst>
                </p:cNvPr>
                <p:cNvSpPr/>
                <p:nvPr/>
              </p:nvSpPr>
              <p:spPr>
                <a:xfrm>
                  <a:off x="3661072" y="3633467"/>
                  <a:ext cx="6218" cy="24454"/>
                </a:xfrm>
                <a:custGeom>
                  <a:avLst/>
                  <a:gdLst/>
                  <a:ahLst/>
                  <a:cxnLst/>
                  <a:rect l="l" t="t" r="r" b="b"/>
                  <a:pathLst>
                    <a:path w="89" h="350" extrusionOk="0">
                      <a:moveTo>
                        <a:pt x="15" y="1"/>
                      </a:moveTo>
                      <a:cubicBezTo>
                        <a:pt x="1" y="1"/>
                        <a:pt x="1" y="73"/>
                        <a:pt x="15" y="175"/>
                      </a:cubicBezTo>
                      <a:cubicBezTo>
                        <a:pt x="30" y="277"/>
                        <a:pt x="44" y="350"/>
                        <a:pt x="59" y="350"/>
                      </a:cubicBezTo>
                      <a:cubicBezTo>
                        <a:pt x="88" y="350"/>
                        <a:pt x="88" y="248"/>
                        <a:pt x="59" y="161"/>
                      </a:cubicBezTo>
                      <a:cubicBezTo>
                        <a:pt x="44" y="73"/>
                        <a:pt x="30" y="1"/>
                        <a:pt x="15" y="1"/>
                      </a:cubicBezTo>
                      <a:close/>
                    </a:path>
                  </a:pathLst>
                </a:custGeom>
                <a:solidFill>
                  <a:srgbClr val="4FD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550;p22">
                  <a:extLst>
                    <a:ext uri="{FF2B5EF4-FFF2-40B4-BE49-F238E27FC236}">
                      <a16:creationId xmlns:a16="http://schemas.microsoft.com/office/drawing/2014/main" id="{4C415B9D-9851-090E-CD68-54F1A3410D96}"/>
                    </a:ext>
                  </a:extLst>
                </p:cNvPr>
                <p:cNvSpPr/>
                <p:nvPr/>
              </p:nvSpPr>
              <p:spPr>
                <a:xfrm>
                  <a:off x="3651919" y="3583650"/>
                  <a:ext cx="6218" cy="24454"/>
                </a:xfrm>
                <a:custGeom>
                  <a:avLst/>
                  <a:gdLst/>
                  <a:ahLst/>
                  <a:cxnLst/>
                  <a:rect l="l" t="t" r="r" b="b"/>
                  <a:pathLst>
                    <a:path w="89" h="350" extrusionOk="0">
                      <a:moveTo>
                        <a:pt x="1" y="1"/>
                      </a:moveTo>
                      <a:lnTo>
                        <a:pt x="1" y="190"/>
                      </a:lnTo>
                      <a:cubicBezTo>
                        <a:pt x="16" y="277"/>
                        <a:pt x="59" y="350"/>
                        <a:pt x="74" y="350"/>
                      </a:cubicBezTo>
                      <a:cubicBezTo>
                        <a:pt x="88" y="350"/>
                        <a:pt x="88" y="263"/>
                        <a:pt x="74" y="161"/>
                      </a:cubicBezTo>
                      <a:cubicBezTo>
                        <a:pt x="59" y="74"/>
                        <a:pt x="16" y="1"/>
                        <a:pt x="1" y="1"/>
                      </a:cubicBezTo>
                      <a:close/>
                    </a:path>
                  </a:pathLst>
                </a:custGeom>
                <a:solidFill>
                  <a:srgbClr val="4FD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551;p22">
                  <a:extLst>
                    <a:ext uri="{FF2B5EF4-FFF2-40B4-BE49-F238E27FC236}">
                      <a16:creationId xmlns:a16="http://schemas.microsoft.com/office/drawing/2014/main" id="{9DCA4AF5-527A-B68B-ABCB-0DB6F0F121DC}"/>
                    </a:ext>
                  </a:extLst>
                </p:cNvPr>
                <p:cNvSpPr/>
                <p:nvPr/>
              </p:nvSpPr>
              <p:spPr>
                <a:xfrm>
                  <a:off x="3638713" y="3535929"/>
                  <a:ext cx="9223" cy="23406"/>
                </a:xfrm>
                <a:custGeom>
                  <a:avLst/>
                  <a:gdLst/>
                  <a:ahLst/>
                  <a:cxnLst/>
                  <a:rect l="l" t="t" r="r" b="b"/>
                  <a:pathLst>
                    <a:path w="132" h="335" extrusionOk="0">
                      <a:moveTo>
                        <a:pt x="15" y="0"/>
                      </a:moveTo>
                      <a:cubicBezTo>
                        <a:pt x="1" y="15"/>
                        <a:pt x="15" y="88"/>
                        <a:pt x="45" y="175"/>
                      </a:cubicBezTo>
                      <a:cubicBezTo>
                        <a:pt x="59" y="262"/>
                        <a:pt x="88" y="335"/>
                        <a:pt x="117" y="335"/>
                      </a:cubicBezTo>
                      <a:cubicBezTo>
                        <a:pt x="132" y="335"/>
                        <a:pt x="117" y="248"/>
                        <a:pt x="103" y="160"/>
                      </a:cubicBezTo>
                      <a:cubicBezTo>
                        <a:pt x="74" y="73"/>
                        <a:pt x="45" y="0"/>
                        <a:pt x="15" y="0"/>
                      </a:cubicBezTo>
                      <a:close/>
                    </a:path>
                  </a:pathLst>
                </a:custGeom>
                <a:solidFill>
                  <a:srgbClr val="4FD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552;p22">
                  <a:extLst>
                    <a:ext uri="{FF2B5EF4-FFF2-40B4-BE49-F238E27FC236}">
                      <a16:creationId xmlns:a16="http://schemas.microsoft.com/office/drawing/2014/main" id="{A0BBD2EE-D5B3-7ABA-CB50-DFF358A65B01}"/>
                    </a:ext>
                  </a:extLst>
                </p:cNvPr>
                <p:cNvSpPr/>
                <p:nvPr/>
              </p:nvSpPr>
              <p:spPr>
                <a:xfrm>
                  <a:off x="3626556" y="3488138"/>
                  <a:ext cx="9223" cy="24454"/>
                </a:xfrm>
                <a:custGeom>
                  <a:avLst/>
                  <a:gdLst/>
                  <a:ahLst/>
                  <a:cxnLst/>
                  <a:rect l="l" t="t" r="r" b="b"/>
                  <a:pathLst>
                    <a:path w="132" h="350" extrusionOk="0">
                      <a:moveTo>
                        <a:pt x="15" y="1"/>
                      </a:moveTo>
                      <a:cubicBezTo>
                        <a:pt x="0" y="1"/>
                        <a:pt x="0" y="74"/>
                        <a:pt x="29" y="190"/>
                      </a:cubicBezTo>
                      <a:cubicBezTo>
                        <a:pt x="59" y="277"/>
                        <a:pt x="88" y="350"/>
                        <a:pt x="102" y="350"/>
                      </a:cubicBezTo>
                      <a:cubicBezTo>
                        <a:pt x="131" y="350"/>
                        <a:pt x="102" y="263"/>
                        <a:pt x="88" y="175"/>
                      </a:cubicBezTo>
                      <a:cubicBezTo>
                        <a:pt x="73" y="74"/>
                        <a:pt x="29" y="1"/>
                        <a:pt x="15" y="1"/>
                      </a:cubicBezTo>
                      <a:close/>
                    </a:path>
                  </a:pathLst>
                </a:custGeom>
                <a:solidFill>
                  <a:srgbClr val="4FD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553;p22">
                  <a:extLst>
                    <a:ext uri="{FF2B5EF4-FFF2-40B4-BE49-F238E27FC236}">
                      <a16:creationId xmlns:a16="http://schemas.microsoft.com/office/drawing/2014/main" id="{0DB04F1E-49BC-C0C6-DCDD-30CA438DEB77}"/>
                    </a:ext>
                  </a:extLst>
                </p:cNvPr>
                <p:cNvSpPr/>
                <p:nvPr/>
              </p:nvSpPr>
              <p:spPr>
                <a:xfrm>
                  <a:off x="3840985" y="2531486"/>
                  <a:ext cx="481684" cy="479518"/>
                </a:xfrm>
                <a:custGeom>
                  <a:avLst/>
                  <a:gdLst/>
                  <a:ahLst/>
                  <a:cxnLst/>
                  <a:rect l="l" t="t" r="r" b="b"/>
                  <a:pathLst>
                    <a:path w="6894" h="6863" extrusionOk="0">
                      <a:moveTo>
                        <a:pt x="6354" y="1"/>
                      </a:moveTo>
                      <a:cubicBezTo>
                        <a:pt x="6263" y="1"/>
                        <a:pt x="6240" y="167"/>
                        <a:pt x="6240" y="167"/>
                      </a:cubicBezTo>
                      <a:cubicBezTo>
                        <a:pt x="6240" y="167"/>
                        <a:pt x="5902" y="997"/>
                        <a:pt x="5808" y="997"/>
                      </a:cubicBezTo>
                      <a:cubicBezTo>
                        <a:pt x="5806" y="997"/>
                        <a:pt x="5805" y="996"/>
                        <a:pt x="5803" y="996"/>
                      </a:cubicBezTo>
                      <a:cubicBezTo>
                        <a:pt x="5716" y="952"/>
                        <a:pt x="5890" y="443"/>
                        <a:pt x="5963" y="283"/>
                      </a:cubicBezTo>
                      <a:cubicBezTo>
                        <a:pt x="6025" y="146"/>
                        <a:pt x="5992" y="41"/>
                        <a:pt x="5926" y="41"/>
                      </a:cubicBezTo>
                      <a:cubicBezTo>
                        <a:pt x="5915" y="41"/>
                        <a:pt x="5903" y="44"/>
                        <a:pt x="5890" y="51"/>
                      </a:cubicBezTo>
                      <a:cubicBezTo>
                        <a:pt x="5818" y="65"/>
                        <a:pt x="5585" y="574"/>
                        <a:pt x="5512" y="734"/>
                      </a:cubicBezTo>
                      <a:cubicBezTo>
                        <a:pt x="5457" y="856"/>
                        <a:pt x="5334" y="1156"/>
                        <a:pt x="5240" y="1156"/>
                      </a:cubicBezTo>
                      <a:cubicBezTo>
                        <a:pt x="5210" y="1156"/>
                        <a:pt x="5184" y="1127"/>
                        <a:pt x="5163" y="1054"/>
                      </a:cubicBezTo>
                      <a:cubicBezTo>
                        <a:pt x="5076" y="763"/>
                        <a:pt x="4887" y="574"/>
                        <a:pt x="4800" y="560"/>
                      </a:cubicBezTo>
                      <a:cubicBezTo>
                        <a:pt x="4741" y="560"/>
                        <a:pt x="4698" y="589"/>
                        <a:pt x="4698" y="647"/>
                      </a:cubicBezTo>
                      <a:cubicBezTo>
                        <a:pt x="4698" y="676"/>
                        <a:pt x="4698" y="690"/>
                        <a:pt x="4727" y="720"/>
                      </a:cubicBezTo>
                      <a:cubicBezTo>
                        <a:pt x="4785" y="807"/>
                        <a:pt x="4843" y="894"/>
                        <a:pt x="4872" y="996"/>
                      </a:cubicBezTo>
                      <a:cubicBezTo>
                        <a:pt x="4916" y="1054"/>
                        <a:pt x="4931" y="1156"/>
                        <a:pt x="4931" y="1243"/>
                      </a:cubicBezTo>
                      <a:cubicBezTo>
                        <a:pt x="4945" y="1403"/>
                        <a:pt x="4931" y="1592"/>
                        <a:pt x="4916" y="1752"/>
                      </a:cubicBezTo>
                      <a:lnTo>
                        <a:pt x="3142" y="4821"/>
                      </a:lnTo>
                      <a:lnTo>
                        <a:pt x="407" y="3745"/>
                      </a:lnTo>
                      <a:lnTo>
                        <a:pt x="0" y="5330"/>
                      </a:lnTo>
                      <a:cubicBezTo>
                        <a:pt x="0" y="5330"/>
                        <a:pt x="3378" y="6863"/>
                        <a:pt x="3806" y="6863"/>
                      </a:cubicBezTo>
                      <a:cubicBezTo>
                        <a:pt x="3821" y="6863"/>
                        <a:pt x="3832" y="6861"/>
                        <a:pt x="3840" y="6857"/>
                      </a:cubicBezTo>
                      <a:cubicBezTo>
                        <a:pt x="4349" y="6581"/>
                        <a:pt x="6021" y="2101"/>
                        <a:pt x="6021" y="2101"/>
                      </a:cubicBezTo>
                      <a:cubicBezTo>
                        <a:pt x="6254" y="1781"/>
                        <a:pt x="6487" y="1476"/>
                        <a:pt x="6690" y="1156"/>
                      </a:cubicBezTo>
                      <a:cubicBezTo>
                        <a:pt x="6894" y="734"/>
                        <a:pt x="6850" y="720"/>
                        <a:pt x="6821" y="705"/>
                      </a:cubicBezTo>
                      <a:cubicBezTo>
                        <a:pt x="6816" y="703"/>
                        <a:pt x="6810" y="702"/>
                        <a:pt x="6804" y="702"/>
                      </a:cubicBezTo>
                      <a:cubicBezTo>
                        <a:pt x="6673" y="702"/>
                        <a:pt x="6451" y="1220"/>
                        <a:pt x="6387" y="1220"/>
                      </a:cubicBezTo>
                      <a:cubicBezTo>
                        <a:pt x="6378" y="1220"/>
                        <a:pt x="6372" y="1210"/>
                        <a:pt x="6370" y="1185"/>
                      </a:cubicBezTo>
                      <a:cubicBezTo>
                        <a:pt x="6327" y="996"/>
                        <a:pt x="6836" y="312"/>
                        <a:pt x="6690" y="269"/>
                      </a:cubicBezTo>
                      <a:cubicBezTo>
                        <a:pt x="6683" y="267"/>
                        <a:pt x="6676" y="266"/>
                        <a:pt x="6668" y="266"/>
                      </a:cubicBezTo>
                      <a:cubicBezTo>
                        <a:pt x="6466" y="266"/>
                        <a:pt x="6195" y="998"/>
                        <a:pt x="6181" y="1069"/>
                      </a:cubicBezTo>
                      <a:cubicBezTo>
                        <a:pt x="6172" y="1093"/>
                        <a:pt x="6154" y="1103"/>
                        <a:pt x="6136" y="1103"/>
                      </a:cubicBezTo>
                      <a:cubicBezTo>
                        <a:pt x="6101" y="1103"/>
                        <a:pt x="6065" y="1064"/>
                        <a:pt x="6094" y="1025"/>
                      </a:cubicBezTo>
                      <a:cubicBezTo>
                        <a:pt x="6123" y="938"/>
                        <a:pt x="6559" y="65"/>
                        <a:pt x="6385" y="7"/>
                      </a:cubicBezTo>
                      <a:cubicBezTo>
                        <a:pt x="6374" y="3"/>
                        <a:pt x="6363" y="1"/>
                        <a:pt x="6354" y="1"/>
                      </a:cubicBezTo>
                      <a:close/>
                    </a:path>
                  </a:pathLst>
                </a:custGeom>
                <a:solidFill>
                  <a:srgbClr val="D0DB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554;p22">
                  <a:extLst>
                    <a:ext uri="{FF2B5EF4-FFF2-40B4-BE49-F238E27FC236}">
                      <a16:creationId xmlns:a16="http://schemas.microsoft.com/office/drawing/2014/main" id="{215C24A2-C1E6-269D-9B0C-32016F2BE26B}"/>
                    </a:ext>
                  </a:extLst>
                </p:cNvPr>
                <p:cNvSpPr/>
                <p:nvPr/>
              </p:nvSpPr>
              <p:spPr>
                <a:xfrm>
                  <a:off x="3209925" y="2776798"/>
                  <a:ext cx="356756" cy="700377"/>
                </a:xfrm>
                <a:custGeom>
                  <a:avLst/>
                  <a:gdLst/>
                  <a:ahLst/>
                  <a:cxnLst/>
                  <a:rect l="l" t="t" r="r" b="b"/>
                  <a:pathLst>
                    <a:path w="5106" h="10024" extrusionOk="0">
                      <a:moveTo>
                        <a:pt x="4160" y="1"/>
                      </a:moveTo>
                      <a:cubicBezTo>
                        <a:pt x="4160" y="1"/>
                        <a:pt x="1455" y="2226"/>
                        <a:pt x="568" y="3521"/>
                      </a:cubicBezTo>
                      <a:cubicBezTo>
                        <a:pt x="0" y="4350"/>
                        <a:pt x="611" y="8189"/>
                        <a:pt x="611" y="8189"/>
                      </a:cubicBezTo>
                      <a:cubicBezTo>
                        <a:pt x="568" y="8509"/>
                        <a:pt x="524" y="8844"/>
                        <a:pt x="509" y="9193"/>
                      </a:cubicBezTo>
                      <a:cubicBezTo>
                        <a:pt x="509" y="9588"/>
                        <a:pt x="530" y="9648"/>
                        <a:pt x="572" y="9648"/>
                      </a:cubicBezTo>
                      <a:cubicBezTo>
                        <a:pt x="580" y="9648"/>
                        <a:pt x="588" y="9646"/>
                        <a:pt x="597" y="9644"/>
                      </a:cubicBezTo>
                      <a:cubicBezTo>
                        <a:pt x="729" y="9630"/>
                        <a:pt x="657" y="8968"/>
                        <a:pt x="730" y="8968"/>
                      </a:cubicBezTo>
                      <a:cubicBezTo>
                        <a:pt x="737" y="8968"/>
                        <a:pt x="746" y="8975"/>
                        <a:pt x="757" y="8989"/>
                      </a:cubicBezTo>
                      <a:cubicBezTo>
                        <a:pt x="886" y="9148"/>
                        <a:pt x="773" y="9949"/>
                        <a:pt x="941" y="9949"/>
                      </a:cubicBezTo>
                      <a:cubicBezTo>
                        <a:pt x="943" y="9949"/>
                        <a:pt x="944" y="9949"/>
                        <a:pt x="946" y="9949"/>
                      </a:cubicBezTo>
                      <a:cubicBezTo>
                        <a:pt x="1135" y="9920"/>
                        <a:pt x="1018" y="9076"/>
                        <a:pt x="989" y="9004"/>
                      </a:cubicBezTo>
                      <a:cubicBezTo>
                        <a:pt x="989" y="8964"/>
                        <a:pt x="1020" y="8941"/>
                        <a:pt x="1048" y="8941"/>
                      </a:cubicBezTo>
                      <a:cubicBezTo>
                        <a:pt x="1070" y="8941"/>
                        <a:pt x="1091" y="8956"/>
                        <a:pt x="1091" y="8989"/>
                      </a:cubicBezTo>
                      <a:cubicBezTo>
                        <a:pt x="1091" y="9075"/>
                        <a:pt x="1133" y="10023"/>
                        <a:pt x="1325" y="10023"/>
                      </a:cubicBezTo>
                      <a:cubicBezTo>
                        <a:pt x="1330" y="10023"/>
                        <a:pt x="1334" y="10023"/>
                        <a:pt x="1338" y="10022"/>
                      </a:cubicBezTo>
                      <a:cubicBezTo>
                        <a:pt x="1455" y="10007"/>
                        <a:pt x="1397" y="9804"/>
                        <a:pt x="1397" y="9804"/>
                      </a:cubicBezTo>
                      <a:cubicBezTo>
                        <a:pt x="1397" y="9804"/>
                        <a:pt x="1266" y="8902"/>
                        <a:pt x="1382" y="8873"/>
                      </a:cubicBezTo>
                      <a:cubicBezTo>
                        <a:pt x="1383" y="8873"/>
                        <a:pt x="1384" y="8873"/>
                        <a:pt x="1386" y="8873"/>
                      </a:cubicBezTo>
                      <a:cubicBezTo>
                        <a:pt x="1472" y="8873"/>
                        <a:pt x="1557" y="9384"/>
                        <a:pt x="1571" y="9571"/>
                      </a:cubicBezTo>
                      <a:cubicBezTo>
                        <a:pt x="1592" y="9696"/>
                        <a:pt x="1643" y="9762"/>
                        <a:pt x="1697" y="9762"/>
                      </a:cubicBezTo>
                      <a:cubicBezTo>
                        <a:pt x="1718" y="9762"/>
                        <a:pt x="1740" y="9751"/>
                        <a:pt x="1760" y="9731"/>
                      </a:cubicBezTo>
                      <a:cubicBezTo>
                        <a:pt x="1818" y="9673"/>
                        <a:pt x="1775" y="9135"/>
                        <a:pt x="1760" y="8946"/>
                      </a:cubicBezTo>
                      <a:cubicBezTo>
                        <a:pt x="1748" y="8802"/>
                        <a:pt x="1697" y="8440"/>
                        <a:pt x="1809" y="8440"/>
                      </a:cubicBezTo>
                      <a:cubicBezTo>
                        <a:pt x="1833" y="8440"/>
                        <a:pt x="1865" y="8456"/>
                        <a:pt x="1906" y="8495"/>
                      </a:cubicBezTo>
                      <a:cubicBezTo>
                        <a:pt x="2119" y="8695"/>
                        <a:pt x="2358" y="8773"/>
                        <a:pt x="2451" y="8773"/>
                      </a:cubicBezTo>
                      <a:cubicBezTo>
                        <a:pt x="2460" y="8773"/>
                        <a:pt x="2467" y="8772"/>
                        <a:pt x="2473" y="8771"/>
                      </a:cubicBezTo>
                      <a:cubicBezTo>
                        <a:pt x="2516" y="8756"/>
                        <a:pt x="2546" y="8684"/>
                        <a:pt x="2502" y="8640"/>
                      </a:cubicBezTo>
                      <a:cubicBezTo>
                        <a:pt x="2473" y="8582"/>
                        <a:pt x="2458" y="8567"/>
                        <a:pt x="2429" y="8567"/>
                      </a:cubicBezTo>
                      <a:cubicBezTo>
                        <a:pt x="2342" y="8538"/>
                        <a:pt x="2255" y="8466"/>
                        <a:pt x="2167" y="8407"/>
                      </a:cubicBezTo>
                      <a:cubicBezTo>
                        <a:pt x="2095" y="8349"/>
                        <a:pt x="2036" y="8291"/>
                        <a:pt x="1993" y="8218"/>
                      </a:cubicBezTo>
                      <a:cubicBezTo>
                        <a:pt x="1920" y="8117"/>
                        <a:pt x="1876" y="8000"/>
                        <a:pt x="1818" y="7898"/>
                      </a:cubicBezTo>
                      <a:cubicBezTo>
                        <a:pt x="1818" y="7898"/>
                        <a:pt x="1891" y="4844"/>
                        <a:pt x="1993" y="4335"/>
                      </a:cubicBezTo>
                      <a:cubicBezTo>
                        <a:pt x="2109" y="3826"/>
                        <a:pt x="5105" y="1557"/>
                        <a:pt x="5105" y="1557"/>
                      </a:cubicBezTo>
                      <a:lnTo>
                        <a:pt x="4160" y="1"/>
                      </a:lnTo>
                      <a:close/>
                    </a:path>
                  </a:pathLst>
                </a:custGeom>
                <a:solidFill>
                  <a:srgbClr val="D0DB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555;p22">
                  <a:extLst>
                    <a:ext uri="{FF2B5EF4-FFF2-40B4-BE49-F238E27FC236}">
                      <a16:creationId xmlns:a16="http://schemas.microsoft.com/office/drawing/2014/main" id="{7192E475-4180-BB1E-ECD1-A821AFCB11DC}"/>
                    </a:ext>
                  </a:extLst>
                </p:cNvPr>
                <p:cNvSpPr/>
                <p:nvPr/>
              </p:nvSpPr>
              <p:spPr>
                <a:xfrm>
                  <a:off x="3602172" y="2438420"/>
                  <a:ext cx="180963" cy="355848"/>
                </a:xfrm>
                <a:custGeom>
                  <a:avLst/>
                  <a:gdLst/>
                  <a:ahLst/>
                  <a:cxnLst/>
                  <a:rect l="l" t="t" r="r" b="b"/>
                  <a:pathLst>
                    <a:path w="2590" h="5093" extrusionOk="0">
                      <a:moveTo>
                        <a:pt x="1466" y="0"/>
                      </a:moveTo>
                      <a:cubicBezTo>
                        <a:pt x="994" y="0"/>
                        <a:pt x="521" y="139"/>
                        <a:pt x="117" y="423"/>
                      </a:cubicBezTo>
                      <a:lnTo>
                        <a:pt x="0" y="495"/>
                      </a:lnTo>
                      <a:lnTo>
                        <a:pt x="44" y="4248"/>
                      </a:lnTo>
                      <a:cubicBezTo>
                        <a:pt x="15" y="4684"/>
                        <a:pt x="349" y="5048"/>
                        <a:pt x="800" y="5091"/>
                      </a:cubicBezTo>
                      <a:cubicBezTo>
                        <a:pt x="818" y="5092"/>
                        <a:pt x="836" y="5093"/>
                        <a:pt x="854" y="5093"/>
                      </a:cubicBezTo>
                      <a:cubicBezTo>
                        <a:pt x="1297" y="5093"/>
                        <a:pt x="1675" y="4753"/>
                        <a:pt x="1731" y="4306"/>
                      </a:cubicBezTo>
                      <a:lnTo>
                        <a:pt x="1731" y="4262"/>
                      </a:lnTo>
                      <a:cubicBezTo>
                        <a:pt x="1746" y="3797"/>
                        <a:pt x="1760" y="3346"/>
                        <a:pt x="1760" y="3346"/>
                      </a:cubicBezTo>
                      <a:cubicBezTo>
                        <a:pt x="1760" y="3346"/>
                        <a:pt x="2473" y="3273"/>
                        <a:pt x="2531" y="2575"/>
                      </a:cubicBezTo>
                      <a:cubicBezTo>
                        <a:pt x="2589" y="1892"/>
                        <a:pt x="2560" y="263"/>
                        <a:pt x="2560" y="263"/>
                      </a:cubicBezTo>
                      <a:cubicBezTo>
                        <a:pt x="2218" y="88"/>
                        <a:pt x="1842" y="0"/>
                        <a:pt x="1466" y="0"/>
                      </a:cubicBezTo>
                      <a:close/>
                    </a:path>
                  </a:pathLst>
                </a:custGeom>
                <a:solidFill>
                  <a:srgbClr val="D0DB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556;p22">
                  <a:extLst>
                    <a:ext uri="{FF2B5EF4-FFF2-40B4-BE49-F238E27FC236}">
                      <a16:creationId xmlns:a16="http://schemas.microsoft.com/office/drawing/2014/main" id="{08F0080B-3941-D3B1-EB97-CB38F1189023}"/>
                    </a:ext>
                  </a:extLst>
                </p:cNvPr>
                <p:cNvSpPr/>
                <p:nvPr/>
              </p:nvSpPr>
              <p:spPr>
                <a:xfrm>
                  <a:off x="3753579" y="2530438"/>
                  <a:ext cx="15302" cy="14044"/>
                </a:xfrm>
                <a:custGeom>
                  <a:avLst/>
                  <a:gdLst/>
                  <a:ahLst/>
                  <a:cxnLst/>
                  <a:rect l="l" t="t" r="r" b="b"/>
                  <a:pathLst>
                    <a:path w="219" h="201" extrusionOk="0">
                      <a:moveTo>
                        <a:pt x="108" y="0"/>
                      </a:moveTo>
                      <a:cubicBezTo>
                        <a:pt x="80" y="0"/>
                        <a:pt x="51" y="7"/>
                        <a:pt x="29" y="22"/>
                      </a:cubicBezTo>
                      <a:cubicBezTo>
                        <a:pt x="0" y="66"/>
                        <a:pt x="0" y="138"/>
                        <a:pt x="29" y="167"/>
                      </a:cubicBezTo>
                      <a:cubicBezTo>
                        <a:pt x="51" y="189"/>
                        <a:pt x="80" y="200"/>
                        <a:pt x="108" y="200"/>
                      </a:cubicBezTo>
                      <a:cubicBezTo>
                        <a:pt x="135" y="200"/>
                        <a:pt x="160" y="189"/>
                        <a:pt x="175" y="167"/>
                      </a:cubicBezTo>
                      <a:cubicBezTo>
                        <a:pt x="219" y="138"/>
                        <a:pt x="219" y="66"/>
                        <a:pt x="175" y="22"/>
                      </a:cubicBezTo>
                      <a:cubicBezTo>
                        <a:pt x="160" y="7"/>
                        <a:pt x="135" y="0"/>
                        <a:pt x="108" y="0"/>
                      </a:cubicBezTo>
                      <a:close/>
                    </a:path>
                  </a:pathLst>
                </a:custGeom>
                <a:solidFill>
                  <a:srgbClr val="AB9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557;p22">
                  <a:extLst>
                    <a:ext uri="{FF2B5EF4-FFF2-40B4-BE49-F238E27FC236}">
                      <a16:creationId xmlns:a16="http://schemas.microsoft.com/office/drawing/2014/main" id="{750A7276-FE35-C29F-9C49-651AB98B360F}"/>
                    </a:ext>
                  </a:extLst>
                </p:cNvPr>
                <p:cNvSpPr/>
                <p:nvPr/>
              </p:nvSpPr>
              <p:spPr>
                <a:xfrm>
                  <a:off x="3748478" y="2523940"/>
                  <a:ext cx="26481" cy="9572"/>
                </a:xfrm>
                <a:custGeom>
                  <a:avLst/>
                  <a:gdLst/>
                  <a:ahLst/>
                  <a:cxnLst/>
                  <a:rect l="l" t="t" r="r" b="b"/>
                  <a:pathLst>
                    <a:path w="379" h="137" extrusionOk="0">
                      <a:moveTo>
                        <a:pt x="191" y="0"/>
                      </a:moveTo>
                      <a:cubicBezTo>
                        <a:pt x="144" y="0"/>
                        <a:pt x="100" y="15"/>
                        <a:pt x="59" y="42"/>
                      </a:cubicBezTo>
                      <a:cubicBezTo>
                        <a:pt x="15" y="86"/>
                        <a:pt x="1" y="86"/>
                        <a:pt x="15" y="100"/>
                      </a:cubicBezTo>
                      <a:cubicBezTo>
                        <a:pt x="18" y="103"/>
                        <a:pt x="23" y="104"/>
                        <a:pt x="31" y="104"/>
                      </a:cubicBezTo>
                      <a:cubicBezTo>
                        <a:pt x="60" y="104"/>
                        <a:pt x="123" y="86"/>
                        <a:pt x="204" y="86"/>
                      </a:cubicBezTo>
                      <a:cubicBezTo>
                        <a:pt x="289" y="86"/>
                        <a:pt x="344" y="136"/>
                        <a:pt x="368" y="136"/>
                      </a:cubicBezTo>
                      <a:cubicBezTo>
                        <a:pt x="373" y="136"/>
                        <a:pt x="376" y="134"/>
                        <a:pt x="379" y="129"/>
                      </a:cubicBezTo>
                      <a:cubicBezTo>
                        <a:pt x="379" y="129"/>
                        <a:pt x="379" y="115"/>
                        <a:pt x="350" y="57"/>
                      </a:cubicBezTo>
                      <a:cubicBezTo>
                        <a:pt x="296" y="18"/>
                        <a:pt x="242" y="0"/>
                        <a:pt x="191" y="0"/>
                      </a:cubicBezTo>
                      <a:close/>
                    </a:path>
                  </a:pathLst>
                </a:custGeom>
                <a:solidFill>
                  <a:srgbClr val="AB9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558;p22">
                  <a:extLst>
                    <a:ext uri="{FF2B5EF4-FFF2-40B4-BE49-F238E27FC236}">
                      <a16:creationId xmlns:a16="http://schemas.microsoft.com/office/drawing/2014/main" id="{79FF8A06-DA59-ED1F-A085-7098D3609992}"/>
                    </a:ext>
                  </a:extLst>
                </p:cNvPr>
                <p:cNvSpPr/>
                <p:nvPr/>
              </p:nvSpPr>
              <p:spPr>
                <a:xfrm>
                  <a:off x="3679377" y="2531626"/>
                  <a:ext cx="17328" cy="14952"/>
                </a:xfrm>
                <a:custGeom>
                  <a:avLst/>
                  <a:gdLst/>
                  <a:ahLst/>
                  <a:cxnLst/>
                  <a:rect l="l" t="t" r="r" b="b"/>
                  <a:pathLst>
                    <a:path w="248" h="214" extrusionOk="0">
                      <a:moveTo>
                        <a:pt x="119" y="0"/>
                      </a:moveTo>
                      <a:cubicBezTo>
                        <a:pt x="88" y="0"/>
                        <a:pt x="61" y="14"/>
                        <a:pt x="44" y="49"/>
                      </a:cubicBezTo>
                      <a:cubicBezTo>
                        <a:pt x="1" y="92"/>
                        <a:pt x="1" y="150"/>
                        <a:pt x="59" y="194"/>
                      </a:cubicBezTo>
                      <a:cubicBezTo>
                        <a:pt x="83" y="206"/>
                        <a:pt x="105" y="213"/>
                        <a:pt x="125" y="213"/>
                      </a:cubicBezTo>
                      <a:cubicBezTo>
                        <a:pt x="153" y="213"/>
                        <a:pt x="179" y="199"/>
                        <a:pt x="204" y="165"/>
                      </a:cubicBezTo>
                      <a:cubicBezTo>
                        <a:pt x="248" y="121"/>
                        <a:pt x="248" y="63"/>
                        <a:pt x="190" y="19"/>
                      </a:cubicBezTo>
                      <a:cubicBezTo>
                        <a:pt x="166" y="7"/>
                        <a:pt x="142" y="0"/>
                        <a:pt x="119" y="0"/>
                      </a:cubicBezTo>
                      <a:close/>
                    </a:path>
                  </a:pathLst>
                </a:custGeom>
                <a:solidFill>
                  <a:srgbClr val="AB9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559;p22">
                  <a:extLst>
                    <a:ext uri="{FF2B5EF4-FFF2-40B4-BE49-F238E27FC236}">
                      <a16:creationId xmlns:a16="http://schemas.microsoft.com/office/drawing/2014/main" id="{F6B29CB0-20E6-6FD6-0B81-FEA18F729BAD}"/>
                    </a:ext>
                  </a:extLst>
                </p:cNvPr>
                <p:cNvSpPr/>
                <p:nvPr/>
              </p:nvSpPr>
              <p:spPr>
                <a:xfrm>
                  <a:off x="3674277" y="2526875"/>
                  <a:ext cx="28577" cy="9363"/>
                </a:xfrm>
                <a:custGeom>
                  <a:avLst/>
                  <a:gdLst/>
                  <a:ahLst/>
                  <a:cxnLst/>
                  <a:rect l="l" t="t" r="r" b="b"/>
                  <a:pathLst>
                    <a:path w="409" h="134" extrusionOk="0">
                      <a:moveTo>
                        <a:pt x="205" y="0"/>
                      </a:moveTo>
                      <a:cubicBezTo>
                        <a:pt x="146" y="0"/>
                        <a:pt x="103" y="15"/>
                        <a:pt x="59" y="44"/>
                      </a:cubicBezTo>
                      <a:cubicBezTo>
                        <a:pt x="30" y="73"/>
                        <a:pt x="1" y="73"/>
                        <a:pt x="30" y="87"/>
                      </a:cubicBezTo>
                      <a:cubicBezTo>
                        <a:pt x="33" y="93"/>
                        <a:pt x="38" y="96"/>
                        <a:pt x="44" y="96"/>
                      </a:cubicBezTo>
                      <a:cubicBezTo>
                        <a:pt x="67" y="96"/>
                        <a:pt x="109" y="71"/>
                        <a:pt x="171" y="71"/>
                      </a:cubicBezTo>
                      <a:cubicBezTo>
                        <a:pt x="182" y="71"/>
                        <a:pt x="193" y="71"/>
                        <a:pt x="205" y="73"/>
                      </a:cubicBezTo>
                      <a:cubicBezTo>
                        <a:pt x="308" y="86"/>
                        <a:pt x="354" y="133"/>
                        <a:pt x="383" y="133"/>
                      </a:cubicBezTo>
                      <a:cubicBezTo>
                        <a:pt x="387" y="133"/>
                        <a:pt x="390" y="133"/>
                        <a:pt x="394" y="131"/>
                      </a:cubicBezTo>
                      <a:cubicBezTo>
                        <a:pt x="408" y="117"/>
                        <a:pt x="394" y="87"/>
                        <a:pt x="350" y="58"/>
                      </a:cubicBezTo>
                      <a:cubicBezTo>
                        <a:pt x="292" y="15"/>
                        <a:pt x="263" y="0"/>
                        <a:pt x="205" y="0"/>
                      </a:cubicBezTo>
                      <a:close/>
                    </a:path>
                  </a:pathLst>
                </a:custGeom>
                <a:solidFill>
                  <a:srgbClr val="AB9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560;p22">
                  <a:extLst>
                    <a:ext uri="{FF2B5EF4-FFF2-40B4-BE49-F238E27FC236}">
                      <a16:creationId xmlns:a16="http://schemas.microsoft.com/office/drawing/2014/main" id="{FF99DB98-A466-0F21-C13A-07FF19AA433A}"/>
                    </a:ext>
                  </a:extLst>
                </p:cNvPr>
                <p:cNvSpPr/>
                <p:nvPr/>
              </p:nvSpPr>
              <p:spPr>
                <a:xfrm>
                  <a:off x="3725142" y="2527853"/>
                  <a:ext cx="18306" cy="60018"/>
                </a:xfrm>
                <a:custGeom>
                  <a:avLst/>
                  <a:gdLst/>
                  <a:ahLst/>
                  <a:cxnLst/>
                  <a:rect l="l" t="t" r="r" b="b"/>
                  <a:pathLst>
                    <a:path w="262" h="859" extrusionOk="0">
                      <a:moveTo>
                        <a:pt x="0" y="1"/>
                      </a:moveTo>
                      <a:lnTo>
                        <a:pt x="0" y="1"/>
                      </a:lnTo>
                      <a:cubicBezTo>
                        <a:pt x="29" y="190"/>
                        <a:pt x="73" y="364"/>
                        <a:pt x="131" y="539"/>
                      </a:cubicBezTo>
                      <a:cubicBezTo>
                        <a:pt x="175" y="612"/>
                        <a:pt x="189" y="655"/>
                        <a:pt x="204" y="728"/>
                      </a:cubicBezTo>
                      <a:cubicBezTo>
                        <a:pt x="218" y="757"/>
                        <a:pt x="218" y="786"/>
                        <a:pt x="218" y="801"/>
                      </a:cubicBezTo>
                      <a:cubicBezTo>
                        <a:pt x="204" y="830"/>
                        <a:pt x="189" y="830"/>
                        <a:pt x="175" y="830"/>
                      </a:cubicBezTo>
                      <a:cubicBezTo>
                        <a:pt x="116" y="830"/>
                        <a:pt x="58" y="830"/>
                        <a:pt x="0" y="844"/>
                      </a:cubicBezTo>
                      <a:cubicBezTo>
                        <a:pt x="58" y="859"/>
                        <a:pt x="116" y="859"/>
                        <a:pt x="146" y="859"/>
                      </a:cubicBezTo>
                      <a:lnTo>
                        <a:pt x="189" y="859"/>
                      </a:lnTo>
                      <a:cubicBezTo>
                        <a:pt x="218" y="859"/>
                        <a:pt x="233" y="844"/>
                        <a:pt x="233" y="830"/>
                      </a:cubicBezTo>
                      <a:cubicBezTo>
                        <a:pt x="262" y="786"/>
                        <a:pt x="262" y="757"/>
                        <a:pt x="233" y="713"/>
                      </a:cubicBezTo>
                      <a:cubicBezTo>
                        <a:pt x="218" y="641"/>
                        <a:pt x="204" y="582"/>
                        <a:pt x="189" y="510"/>
                      </a:cubicBezTo>
                      <a:cubicBezTo>
                        <a:pt x="146" y="335"/>
                        <a:pt x="73" y="175"/>
                        <a:pt x="0" y="1"/>
                      </a:cubicBezTo>
                      <a:close/>
                    </a:path>
                  </a:pathLst>
                </a:custGeom>
                <a:solidFill>
                  <a:srgbClr val="AB9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561;p22">
                  <a:extLst>
                    <a:ext uri="{FF2B5EF4-FFF2-40B4-BE49-F238E27FC236}">
                      <a16:creationId xmlns:a16="http://schemas.microsoft.com/office/drawing/2014/main" id="{19BFBFD8-7E75-D076-F52B-5BA2263BAA24}"/>
                    </a:ext>
                  </a:extLst>
                </p:cNvPr>
                <p:cNvSpPr/>
                <p:nvPr/>
              </p:nvSpPr>
              <p:spPr>
                <a:xfrm>
                  <a:off x="3698731" y="2592902"/>
                  <a:ext cx="36612" cy="19075"/>
                </a:xfrm>
                <a:custGeom>
                  <a:avLst/>
                  <a:gdLst/>
                  <a:ahLst/>
                  <a:cxnLst/>
                  <a:rect l="l" t="t" r="r" b="b"/>
                  <a:pathLst>
                    <a:path w="524" h="273" extrusionOk="0">
                      <a:moveTo>
                        <a:pt x="73" y="1"/>
                      </a:moveTo>
                      <a:lnTo>
                        <a:pt x="73" y="1"/>
                      </a:lnTo>
                      <a:cubicBezTo>
                        <a:pt x="73" y="1"/>
                        <a:pt x="0" y="161"/>
                        <a:pt x="204" y="262"/>
                      </a:cubicBezTo>
                      <a:cubicBezTo>
                        <a:pt x="235" y="269"/>
                        <a:pt x="266" y="273"/>
                        <a:pt x="296" y="273"/>
                      </a:cubicBezTo>
                      <a:cubicBezTo>
                        <a:pt x="388" y="273"/>
                        <a:pt x="468" y="238"/>
                        <a:pt x="524" y="161"/>
                      </a:cubicBezTo>
                      <a:cubicBezTo>
                        <a:pt x="364" y="146"/>
                        <a:pt x="218" y="88"/>
                        <a:pt x="7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562;p22">
                  <a:extLst>
                    <a:ext uri="{FF2B5EF4-FFF2-40B4-BE49-F238E27FC236}">
                      <a16:creationId xmlns:a16="http://schemas.microsoft.com/office/drawing/2014/main" id="{0ED8EAE0-C599-46B0-E8E6-564672AEA610}"/>
                    </a:ext>
                  </a:extLst>
                </p:cNvPr>
                <p:cNvSpPr/>
                <p:nvPr/>
              </p:nvSpPr>
              <p:spPr>
                <a:xfrm>
                  <a:off x="3662120" y="2648797"/>
                  <a:ext cx="62045" cy="34656"/>
                </a:xfrm>
                <a:custGeom>
                  <a:avLst/>
                  <a:gdLst/>
                  <a:ahLst/>
                  <a:cxnLst/>
                  <a:rect l="l" t="t" r="r" b="b"/>
                  <a:pathLst>
                    <a:path w="888" h="496" extrusionOk="0">
                      <a:moveTo>
                        <a:pt x="0" y="0"/>
                      </a:moveTo>
                      <a:cubicBezTo>
                        <a:pt x="0" y="1"/>
                        <a:pt x="170" y="495"/>
                        <a:pt x="858" y="495"/>
                      </a:cubicBezTo>
                      <a:cubicBezTo>
                        <a:pt x="868" y="495"/>
                        <a:pt x="878" y="495"/>
                        <a:pt x="888" y="495"/>
                      </a:cubicBezTo>
                      <a:lnTo>
                        <a:pt x="888" y="306"/>
                      </a:lnTo>
                      <a:cubicBezTo>
                        <a:pt x="568" y="291"/>
                        <a:pt x="248" y="190"/>
                        <a:pt x="0" y="0"/>
                      </a:cubicBezTo>
                      <a:close/>
                    </a:path>
                  </a:pathLst>
                </a:custGeom>
                <a:solidFill>
                  <a:srgbClr val="C4D1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563;p22">
                  <a:extLst>
                    <a:ext uri="{FF2B5EF4-FFF2-40B4-BE49-F238E27FC236}">
                      <a16:creationId xmlns:a16="http://schemas.microsoft.com/office/drawing/2014/main" id="{C819276A-A29D-A2F0-9C86-59C716F9820D}"/>
                    </a:ext>
                  </a:extLst>
                </p:cNvPr>
                <p:cNvSpPr/>
                <p:nvPr/>
              </p:nvSpPr>
              <p:spPr>
                <a:xfrm>
                  <a:off x="3642836" y="2412010"/>
                  <a:ext cx="150430" cy="102709"/>
                </a:xfrm>
                <a:custGeom>
                  <a:avLst/>
                  <a:gdLst/>
                  <a:ahLst/>
                  <a:cxnLst/>
                  <a:rect l="l" t="t" r="r" b="b"/>
                  <a:pathLst>
                    <a:path w="2153" h="1470" extrusionOk="0">
                      <a:moveTo>
                        <a:pt x="407" y="1"/>
                      </a:moveTo>
                      <a:cubicBezTo>
                        <a:pt x="204" y="44"/>
                        <a:pt x="0" y="204"/>
                        <a:pt x="15" y="393"/>
                      </a:cubicBezTo>
                      <a:cubicBezTo>
                        <a:pt x="58" y="684"/>
                        <a:pt x="276" y="917"/>
                        <a:pt x="582" y="975"/>
                      </a:cubicBezTo>
                      <a:cubicBezTo>
                        <a:pt x="742" y="990"/>
                        <a:pt x="945" y="961"/>
                        <a:pt x="1091" y="1033"/>
                      </a:cubicBezTo>
                      <a:cubicBezTo>
                        <a:pt x="1193" y="1106"/>
                        <a:pt x="1294" y="1193"/>
                        <a:pt x="1353" y="1281"/>
                      </a:cubicBezTo>
                      <a:cubicBezTo>
                        <a:pt x="1425" y="1397"/>
                        <a:pt x="1527" y="1470"/>
                        <a:pt x="1658" y="1470"/>
                      </a:cubicBezTo>
                      <a:cubicBezTo>
                        <a:pt x="1716" y="1470"/>
                        <a:pt x="1789" y="1441"/>
                        <a:pt x="1833" y="1426"/>
                      </a:cubicBezTo>
                      <a:cubicBezTo>
                        <a:pt x="1857" y="1420"/>
                        <a:pt x="1883" y="1416"/>
                        <a:pt x="1910" y="1416"/>
                      </a:cubicBezTo>
                      <a:cubicBezTo>
                        <a:pt x="1949" y="1416"/>
                        <a:pt x="1988" y="1424"/>
                        <a:pt x="2022" y="1441"/>
                      </a:cubicBezTo>
                      <a:cubicBezTo>
                        <a:pt x="2109" y="1251"/>
                        <a:pt x="2153" y="1004"/>
                        <a:pt x="2123" y="786"/>
                      </a:cubicBezTo>
                      <a:cubicBezTo>
                        <a:pt x="2109" y="568"/>
                        <a:pt x="1949" y="379"/>
                        <a:pt x="1745" y="292"/>
                      </a:cubicBezTo>
                      <a:cubicBezTo>
                        <a:pt x="1600" y="277"/>
                        <a:pt x="1454" y="262"/>
                        <a:pt x="1309" y="262"/>
                      </a:cubicBezTo>
                      <a:cubicBezTo>
                        <a:pt x="1207" y="248"/>
                        <a:pt x="1076" y="190"/>
                        <a:pt x="989" y="132"/>
                      </a:cubicBezTo>
                      <a:cubicBezTo>
                        <a:pt x="800" y="44"/>
                        <a:pt x="596" y="1"/>
                        <a:pt x="407" y="1"/>
                      </a:cubicBezTo>
                      <a:close/>
                    </a:path>
                  </a:pathLst>
                </a:custGeom>
                <a:solidFill>
                  <a:srgbClr val="AB9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564;p22">
                  <a:extLst>
                    <a:ext uri="{FF2B5EF4-FFF2-40B4-BE49-F238E27FC236}">
                      <a16:creationId xmlns:a16="http://schemas.microsoft.com/office/drawing/2014/main" id="{B2928DDF-478C-E7D6-800D-8840188EE83E}"/>
                    </a:ext>
                  </a:extLst>
                </p:cNvPr>
                <p:cNvSpPr/>
                <p:nvPr/>
              </p:nvSpPr>
              <p:spPr>
                <a:xfrm>
                  <a:off x="3575761" y="2416691"/>
                  <a:ext cx="91530" cy="159164"/>
                </a:xfrm>
                <a:custGeom>
                  <a:avLst/>
                  <a:gdLst/>
                  <a:ahLst/>
                  <a:cxnLst/>
                  <a:rect l="l" t="t" r="r" b="b"/>
                  <a:pathLst>
                    <a:path w="1310" h="2278" extrusionOk="0">
                      <a:moveTo>
                        <a:pt x="800" y="0"/>
                      </a:moveTo>
                      <a:cubicBezTo>
                        <a:pt x="677" y="0"/>
                        <a:pt x="549" y="52"/>
                        <a:pt x="466" y="94"/>
                      </a:cubicBezTo>
                      <a:cubicBezTo>
                        <a:pt x="233" y="195"/>
                        <a:pt x="87" y="457"/>
                        <a:pt x="29" y="719"/>
                      </a:cubicBezTo>
                      <a:cubicBezTo>
                        <a:pt x="0" y="995"/>
                        <a:pt x="15" y="1272"/>
                        <a:pt x="73" y="1548"/>
                      </a:cubicBezTo>
                      <a:cubicBezTo>
                        <a:pt x="87" y="1664"/>
                        <a:pt x="102" y="1781"/>
                        <a:pt x="117" y="1912"/>
                      </a:cubicBezTo>
                      <a:cubicBezTo>
                        <a:pt x="117" y="1999"/>
                        <a:pt x="160" y="2072"/>
                        <a:pt x="189" y="2159"/>
                      </a:cubicBezTo>
                      <a:cubicBezTo>
                        <a:pt x="212" y="2215"/>
                        <a:pt x="269" y="2237"/>
                        <a:pt x="335" y="2237"/>
                      </a:cubicBezTo>
                      <a:cubicBezTo>
                        <a:pt x="354" y="2237"/>
                        <a:pt x="373" y="2235"/>
                        <a:pt x="393" y="2232"/>
                      </a:cubicBezTo>
                      <a:cubicBezTo>
                        <a:pt x="433" y="2263"/>
                        <a:pt x="475" y="2277"/>
                        <a:pt x="517" y="2277"/>
                      </a:cubicBezTo>
                      <a:cubicBezTo>
                        <a:pt x="745" y="2277"/>
                        <a:pt x="980" y="1860"/>
                        <a:pt x="1091" y="1577"/>
                      </a:cubicBezTo>
                      <a:cubicBezTo>
                        <a:pt x="1222" y="1228"/>
                        <a:pt x="1265" y="894"/>
                        <a:pt x="1280" y="530"/>
                      </a:cubicBezTo>
                      <a:cubicBezTo>
                        <a:pt x="1309" y="414"/>
                        <a:pt x="1280" y="283"/>
                        <a:pt x="1236" y="181"/>
                      </a:cubicBezTo>
                      <a:cubicBezTo>
                        <a:pt x="1210" y="149"/>
                        <a:pt x="1188" y="143"/>
                        <a:pt x="1166" y="143"/>
                      </a:cubicBezTo>
                      <a:cubicBezTo>
                        <a:pt x="1150" y="143"/>
                        <a:pt x="1134" y="147"/>
                        <a:pt x="1118" y="147"/>
                      </a:cubicBezTo>
                      <a:cubicBezTo>
                        <a:pt x="1096" y="147"/>
                        <a:pt x="1074" y="140"/>
                        <a:pt x="1047" y="108"/>
                      </a:cubicBezTo>
                      <a:cubicBezTo>
                        <a:pt x="980" y="28"/>
                        <a:pt x="891" y="0"/>
                        <a:pt x="800" y="0"/>
                      </a:cubicBezTo>
                      <a:close/>
                    </a:path>
                  </a:pathLst>
                </a:custGeom>
                <a:solidFill>
                  <a:srgbClr val="AB9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565;p22">
                  <a:extLst>
                    <a:ext uri="{FF2B5EF4-FFF2-40B4-BE49-F238E27FC236}">
                      <a16:creationId xmlns:a16="http://schemas.microsoft.com/office/drawing/2014/main" id="{C644BE08-94BE-FE0E-1EDC-44C7AB2057AE}"/>
                    </a:ext>
                  </a:extLst>
                </p:cNvPr>
                <p:cNvSpPr/>
                <p:nvPr/>
              </p:nvSpPr>
              <p:spPr>
                <a:xfrm>
                  <a:off x="3567726" y="2524849"/>
                  <a:ext cx="34516" cy="54708"/>
                </a:xfrm>
                <a:custGeom>
                  <a:avLst/>
                  <a:gdLst/>
                  <a:ahLst/>
                  <a:cxnLst/>
                  <a:rect l="l" t="t" r="r" b="b"/>
                  <a:pathLst>
                    <a:path w="494" h="783" extrusionOk="0">
                      <a:moveTo>
                        <a:pt x="391" y="0"/>
                      </a:moveTo>
                      <a:cubicBezTo>
                        <a:pt x="261" y="0"/>
                        <a:pt x="42" y="44"/>
                        <a:pt x="28" y="393"/>
                      </a:cubicBezTo>
                      <a:cubicBezTo>
                        <a:pt x="0" y="718"/>
                        <a:pt x="198" y="782"/>
                        <a:pt x="344" y="782"/>
                      </a:cubicBezTo>
                      <a:cubicBezTo>
                        <a:pt x="427" y="782"/>
                        <a:pt x="493" y="762"/>
                        <a:pt x="493" y="756"/>
                      </a:cubicBezTo>
                      <a:lnTo>
                        <a:pt x="493" y="102"/>
                      </a:lnTo>
                      <a:cubicBezTo>
                        <a:pt x="493" y="44"/>
                        <a:pt x="450" y="0"/>
                        <a:pt x="391" y="0"/>
                      </a:cubicBezTo>
                      <a:close/>
                    </a:path>
                  </a:pathLst>
                </a:custGeom>
                <a:solidFill>
                  <a:srgbClr val="D0DB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566;p22">
                  <a:extLst>
                    <a:ext uri="{FF2B5EF4-FFF2-40B4-BE49-F238E27FC236}">
                      <a16:creationId xmlns:a16="http://schemas.microsoft.com/office/drawing/2014/main" id="{1A08A269-77FA-988C-7D6B-CEF12AA590C0}"/>
                    </a:ext>
                  </a:extLst>
                </p:cNvPr>
                <p:cNvSpPr/>
                <p:nvPr/>
              </p:nvSpPr>
              <p:spPr>
                <a:xfrm>
                  <a:off x="3577787" y="2533932"/>
                  <a:ext cx="17328" cy="33049"/>
                </a:xfrm>
                <a:custGeom>
                  <a:avLst/>
                  <a:gdLst/>
                  <a:ahLst/>
                  <a:cxnLst/>
                  <a:rect l="l" t="t" r="r" b="b"/>
                  <a:pathLst>
                    <a:path w="248" h="473" extrusionOk="0">
                      <a:moveTo>
                        <a:pt x="146" y="1"/>
                      </a:moveTo>
                      <a:cubicBezTo>
                        <a:pt x="117" y="1"/>
                        <a:pt x="73" y="45"/>
                        <a:pt x="58" y="74"/>
                      </a:cubicBezTo>
                      <a:cubicBezTo>
                        <a:pt x="44" y="117"/>
                        <a:pt x="29" y="175"/>
                        <a:pt x="29" y="219"/>
                      </a:cubicBezTo>
                      <a:cubicBezTo>
                        <a:pt x="0" y="321"/>
                        <a:pt x="58" y="408"/>
                        <a:pt x="146" y="466"/>
                      </a:cubicBezTo>
                      <a:cubicBezTo>
                        <a:pt x="73" y="408"/>
                        <a:pt x="44" y="335"/>
                        <a:pt x="58" y="263"/>
                      </a:cubicBezTo>
                      <a:cubicBezTo>
                        <a:pt x="58" y="234"/>
                        <a:pt x="73" y="175"/>
                        <a:pt x="102" y="132"/>
                      </a:cubicBezTo>
                      <a:cubicBezTo>
                        <a:pt x="117" y="103"/>
                        <a:pt x="131" y="88"/>
                        <a:pt x="175" y="59"/>
                      </a:cubicBezTo>
                      <a:cubicBezTo>
                        <a:pt x="189" y="59"/>
                        <a:pt x="204" y="59"/>
                        <a:pt x="218" y="88"/>
                      </a:cubicBezTo>
                      <a:lnTo>
                        <a:pt x="218" y="103"/>
                      </a:lnTo>
                      <a:cubicBezTo>
                        <a:pt x="218" y="103"/>
                        <a:pt x="247" y="103"/>
                        <a:pt x="218" y="59"/>
                      </a:cubicBezTo>
                      <a:cubicBezTo>
                        <a:pt x="218" y="45"/>
                        <a:pt x="204" y="45"/>
                        <a:pt x="204" y="30"/>
                      </a:cubicBezTo>
                      <a:cubicBezTo>
                        <a:pt x="189" y="1"/>
                        <a:pt x="175" y="1"/>
                        <a:pt x="146" y="1"/>
                      </a:cubicBezTo>
                      <a:close/>
                      <a:moveTo>
                        <a:pt x="247" y="452"/>
                      </a:moveTo>
                      <a:lnTo>
                        <a:pt x="218" y="466"/>
                      </a:lnTo>
                      <a:lnTo>
                        <a:pt x="146" y="466"/>
                      </a:lnTo>
                      <a:cubicBezTo>
                        <a:pt x="160" y="471"/>
                        <a:pt x="172" y="473"/>
                        <a:pt x="182" y="473"/>
                      </a:cubicBezTo>
                      <a:cubicBezTo>
                        <a:pt x="202" y="473"/>
                        <a:pt x="218" y="466"/>
                        <a:pt x="247" y="466"/>
                      </a:cubicBezTo>
                      <a:lnTo>
                        <a:pt x="247" y="452"/>
                      </a:lnTo>
                      <a:close/>
                    </a:path>
                  </a:pathLst>
                </a:custGeom>
                <a:solidFill>
                  <a:srgbClr val="C4D1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567;p22">
                  <a:extLst>
                    <a:ext uri="{FF2B5EF4-FFF2-40B4-BE49-F238E27FC236}">
                      <a16:creationId xmlns:a16="http://schemas.microsoft.com/office/drawing/2014/main" id="{77CDCA07-7441-06AA-D709-9E83FC5685B0}"/>
                    </a:ext>
                  </a:extLst>
                </p:cNvPr>
                <p:cNvSpPr/>
                <p:nvPr/>
              </p:nvSpPr>
              <p:spPr>
                <a:xfrm>
                  <a:off x="3357280" y="2722998"/>
                  <a:ext cx="626035" cy="596550"/>
                </a:xfrm>
                <a:custGeom>
                  <a:avLst/>
                  <a:gdLst/>
                  <a:ahLst/>
                  <a:cxnLst/>
                  <a:rect l="l" t="t" r="r" b="b"/>
                  <a:pathLst>
                    <a:path w="8960" h="8538" extrusionOk="0">
                      <a:moveTo>
                        <a:pt x="3505" y="0"/>
                      </a:moveTo>
                      <a:cubicBezTo>
                        <a:pt x="2720" y="29"/>
                        <a:pt x="2225" y="364"/>
                        <a:pt x="1498" y="902"/>
                      </a:cubicBezTo>
                      <a:lnTo>
                        <a:pt x="0" y="2051"/>
                      </a:lnTo>
                      <a:lnTo>
                        <a:pt x="1498" y="3738"/>
                      </a:lnTo>
                      <a:lnTo>
                        <a:pt x="2342" y="3171"/>
                      </a:lnTo>
                      <a:cubicBezTo>
                        <a:pt x="2429" y="3869"/>
                        <a:pt x="2415" y="4116"/>
                        <a:pt x="2429" y="4960"/>
                      </a:cubicBezTo>
                      <a:lnTo>
                        <a:pt x="2356" y="8261"/>
                      </a:lnTo>
                      <a:lnTo>
                        <a:pt x="7272" y="8537"/>
                      </a:lnTo>
                      <a:lnTo>
                        <a:pt x="6996" y="5352"/>
                      </a:lnTo>
                      <a:lnTo>
                        <a:pt x="6865" y="2865"/>
                      </a:lnTo>
                      <a:lnTo>
                        <a:pt x="8276" y="3549"/>
                      </a:lnTo>
                      <a:lnTo>
                        <a:pt x="8959" y="1571"/>
                      </a:lnTo>
                      <a:cubicBezTo>
                        <a:pt x="8188" y="1178"/>
                        <a:pt x="7650" y="960"/>
                        <a:pt x="7229" y="684"/>
                      </a:cubicBezTo>
                      <a:cubicBezTo>
                        <a:pt x="6249" y="49"/>
                        <a:pt x="5815" y="3"/>
                        <a:pt x="5521" y="3"/>
                      </a:cubicBezTo>
                      <a:cubicBezTo>
                        <a:pt x="5471" y="3"/>
                        <a:pt x="5424" y="4"/>
                        <a:pt x="5380" y="4"/>
                      </a:cubicBezTo>
                      <a:cubicBezTo>
                        <a:pt x="5346" y="4"/>
                        <a:pt x="5313" y="3"/>
                        <a:pt x="5280" y="0"/>
                      </a:cubicBezTo>
                      <a:cubicBezTo>
                        <a:pt x="4989" y="87"/>
                        <a:pt x="4691" y="131"/>
                        <a:pt x="4392" y="131"/>
                      </a:cubicBezTo>
                      <a:cubicBezTo>
                        <a:pt x="4094" y="131"/>
                        <a:pt x="3796" y="87"/>
                        <a:pt x="3505" y="0"/>
                      </a:cubicBezTo>
                      <a:close/>
                    </a:path>
                  </a:pathLst>
                </a:custGeom>
                <a:solidFill>
                  <a:srgbClr val="4FD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568;p22">
                  <a:extLst>
                    <a:ext uri="{FF2B5EF4-FFF2-40B4-BE49-F238E27FC236}">
                      <a16:creationId xmlns:a16="http://schemas.microsoft.com/office/drawing/2014/main" id="{26F35A9B-8E88-FB9D-7D8F-09025F86A7A7}"/>
                    </a:ext>
                  </a:extLst>
                </p:cNvPr>
                <p:cNvSpPr/>
                <p:nvPr/>
              </p:nvSpPr>
              <p:spPr>
                <a:xfrm>
                  <a:off x="3518818" y="2809357"/>
                  <a:ext cx="77346" cy="43739"/>
                </a:xfrm>
                <a:custGeom>
                  <a:avLst/>
                  <a:gdLst/>
                  <a:ahLst/>
                  <a:cxnLst/>
                  <a:rect l="l" t="t" r="r" b="b"/>
                  <a:pathLst>
                    <a:path w="1107" h="626" extrusionOk="0">
                      <a:moveTo>
                        <a:pt x="1" y="0"/>
                      </a:moveTo>
                      <a:lnTo>
                        <a:pt x="1" y="0"/>
                      </a:lnTo>
                      <a:cubicBezTo>
                        <a:pt x="175" y="117"/>
                        <a:pt x="364" y="248"/>
                        <a:pt x="539" y="335"/>
                      </a:cubicBezTo>
                      <a:cubicBezTo>
                        <a:pt x="728" y="451"/>
                        <a:pt x="902" y="553"/>
                        <a:pt x="1106" y="626"/>
                      </a:cubicBezTo>
                      <a:cubicBezTo>
                        <a:pt x="917" y="509"/>
                        <a:pt x="742" y="379"/>
                        <a:pt x="553" y="291"/>
                      </a:cubicBezTo>
                      <a:cubicBezTo>
                        <a:pt x="379" y="175"/>
                        <a:pt x="190" y="73"/>
                        <a:pt x="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569;p22">
                  <a:extLst>
                    <a:ext uri="{FF2B5EF4-FFF2-40B4-BE49-F238E27FC236}">
                      <a16:creationId xmlns:a16="http://schemas.microsoft.com/office/drawing/2014/main" id="{64984570-31CE-F661-AE9A-CCF71BEE7E02}"/>
                    </a:ext>
                  </a:extLst>
                </p:cNvPr>
                <p:cNvSpPr/>
                <p:nvPr/>
              </p:nvSpPr>
              <p:spPr>
                <a:xfrm>
                  <a:off x="3596093" y="2928275"/>
                  <a:ext cx="26481" cy="51844"/>
                </a:xfrm>
                <a:custGeom>
                  <a:avLst/>
                  <a:gdLst/>
                  <a:ahLst/>
                  <a:cxnLst/>
                  <a:rect l="l" t="t" r="r" b="b"/>
                  <a:pathLst>
                    <a:path w="379" h="742" extrusionOk="0">
                      <a:moveTo>
                        <a:pt x="378" y="0"/>
                      </a:moveTo>
                      <a:lnTo>
                        <a:pt x="378" y="0"/>
                      </a:lnTo>
                      <a:cubicBezTo>
                        <a:pt x="291" y="116"/>
                        <a:pt x="218" y="233"/>
                        <a:pt x="160" y="364"/>
                      </a:cubicBezTo>
                      <a:cubicBezTo>
                        <a:pt x="87" y="480"/>
                        <a:pt x="29" y="625"/>
                        <a:pt x="0" y="742"/>
                      </a:cubicBezTo>
                      <a:cubicBezTo>
                        <a:pt x="87" y="640"/>
                        <a:pt x="160" y="509"/>
                        <a:pt x="218" y="378"/>
                      </a:cubicBezTo>
                      <a:cubicBezTo>
                        <a:pt x="291" y="276"/>
                        <a:pt x="349" y="131"/>
                        <a:pt x="37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570;p22">
                  <a:extLst>
                    <a:ext uri="{FF2B5EF4-FFF2-40B4-BE49-F238E27FC236}">
                      <a16:creationId xmlns:a16="http://schemas.microsoft.com/office/drawing/2014/main" id="{35D99E51-7B8D-04F4-BCE6-51F217150CA5}"/>
                    </a:ext>
                  </a:extLst>
                </p:cNvPr>
                <p:cNvSpPr/>
                <p:nvPr/>
              </p:nvSpPr>
              <p:spPr>
                <a:xfrm>
                  <a:off x="3563534" y="3055297"/>
                  <a:ext cx="33607" cy="28577"/>
                </a:xfrm>
                <a:custGeom>
                  <a:avLst/>
                  <a:gdLst/>
                  <a:ahLst/>
                  <a:cxnLst/>
                  <a:rect l="l" t="t" r="r" b="b"/>
                  <a:pathLst>
                    <a:path w="481" h="409" extrusionOk="0">
                      <a:moveTo>
                        <a:pt x="1" y="0"/>
                      </a:moveTo>
                      <a:cubicBezTo>
                        <a:pt x="1" y="15"/>
                        <a:pt x="102" y="116"/>
                        <a:pt x="233" y="218"/>
                      </a:cubicBezTo>
                      <a:cubicBezTo>
                        <a:pt x="341" y="326"/>
                        <a:pt x="436" y="409"/>
                        <a:pt x="461" y="409"/>
                      </a:cubicBezTo>
                      <a:cubicBezTo>
                        <a:pt x="463" y="409"/>
                        <a:pt x="465" y="408"/>
                        <a:pt x="466" y="407"/>
                      </a:cubicBezTo>
                      <a:cubicBezTo>
                        <a:pt x="481" y="378"/>
                        <a:pt x="408" y="276"/>
                        <a:pt x="262" y="160"/>
                      </a:cubicBezTo>
                      <a:cubicBezTo>
                        <a:pt x="190" y="87"/>
                        <a:pt x="102" y="44"/>
                        <a:pt x="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571;p22">
                  <a:extLst>
                    <a:ext uri="{FF2B5EF4-FFF2-40B4-BE49-F238E27FC236}">
                      <a16:creationId xmlns:a16="http://schemas.microsoft.com/office/drawing/2014/main" id="{466CB31B-BFCD-9E76-B0F6-66AD557E602B}"/>
                    </a:ext>
                  </a:extLst>
                </p:cNvPr>
                <p:cNvSpPr/>
                <p:nvPr/>
              </p:nvSpPr>
              <p:spPr>
                <a:xfrm>
                  <a:off x="3587918" y="3136486"/>
                  <a:ext cx="32629" cy="33677"/>
                </a:xfrm>
                <a:custGeom>
                  <a:avLst/>
                  <a:gdLst/>
                  <a:ahLst/>
                  <a:cxnLst/>
                  <a:rect l="l" t="t" r="r" b="b"/>
                  <a:pathLst>
                    <a:path w="467" h="482" extrusionOk="0">
                      <a:moveTo>
                        <a:pt x="436" y="0"/>
                      </a:moveTo>
                      <a:cubicBezTo>
                        <a:pt x="424" y="0"/>
                        <a:pt x="327" y="97"/>
                        <a:pt x="204" y="220"/>
                      </a:cubicBezTo>
                      <a:cubicBezTo>
                        <a:pt x="73" y="351"/>
                        <a:pt x="1" y="452"/>
                        <a:pt x="1" y="482"/>
                      </a:cubicBezTo>
                      <a:cubicBezTo>
                        <a:pt x="1" y="482"/>
                        <a:pt x="117" y="380"/>
                        <a:pt x="248" y="263"/>
                      </a:cubicBezTo>
                      <a:cubicBezTo>
                        <a:pt x="364" y="132"/>
                        <a:pt x="466" y="16"/>
                        <a:pt x="437" y="2"/>
                      </a:cubicBezTo>
                      <a:cubicBezTo>
                        <a:pt x="437" y="1"/>
                        <a:pt x="437" y="0"/>
                        <a:pt x="4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572;p22">
                  <a:extLst>
                    <a:ext uri="{FF2B5EF4-FFF2-40B4-BE49-F238E27FC236}">
                      <a16:creationId xmlns:a16="http://schemas.microsoft.com/office/drawing/2014/main" id="{8F2791EB-33F4-4EA8-799E-E996A2E847E6}"/>
                    </a:ext>
                  </a:extLst>
                </p:cNvPr>
                <p:cNvSpPr/>
                <p:nvPr/>
              </p:nvSpPr>
              <p:spPr>
                <a:xfrm>
                  <a:off x="3585892" y="3221936"/>
                  <a:ext cx="35634" cy="26481"/>
                </a:xfrm>
                <a:custGeom>
                  <a:avLst/>
                  <a:gdLst/>
                  <a:ahLst/>
                  <a:cxnLst/>
                  <a:rect l="l" t="t" r="r" b="b"/>
                  <a:pathLst>
                    <a:path w="510" h="379" extrusionOk="0">
                      <a:moveTo>
                        <a:pt x="1" y="0"/>
                      </a:moveTo>
                      <a:cubicBezTo>
                        <a:pt x="1" y="15"/>
                        <a:pt x="102" y="102"/>
                        <a:pt x="233" y="218"/>
                      </a:cubicBezTo>
                      <a:cubicBezTo>
                        <a:pt x="321" y="291"/>
                        <a:pt x="408" y="349"/>
                        <a:pt x="510" y="378"/>
                      </a:cubicBezTo>
                      <a:cubicBezTo>
                        <a:pt x="510" y="364"/>
                        <a:pt x="408" y="277"/>
                        <a:pt x="277" y="160"/>
                      </a:cubicBezTo>
                      <a:cubicBezTo>
                        <a:pt x="175" y="88"/>
                        <a:pt x="88" y="29"/>
                        <a:pt x="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573;p22">
                  <a:extLst>
                    <a:ext uri="{FF2B5EF4-FFF2-40B4-BE49-F238E27FC236}">
                      <a16:creationId xmlns:a16="http://schemas.microsoft.com/office/drawing/2014/main" id="{479A7A1F-8F44-A585-6109-17C4D0D5F3AF}"/>
                    </a:ext>
                  </a:extLst>
                </p:cNvPr>
                <p:cNvSpPr/>
                <p:nvPr/>
              </p:nvSpPr>
              <p:spPr>
                <a:xfrm>
                  <a:off x="3642836" y="3190425"/>
                  <a:ext cx="10201" cy="6428"/>
                </a:xfrm>
                <a:custGeom>
                  <a:avLst/>
                  <a:gdLst/>
                  <a:ahLst/>
                  <a:cxnLst/>
                  <a:rect l="l" t="t" r="r" b="b"/>
                  <a:pathLst>
                    <a:path w="146" h="92" extrusionOk="0">
                      <a:moveTo>
                        <a:pt x="146" y="0"/>
                      </a:moveTo>
                      <a:cubicBezTo>
                        <a:pt x="145" y="0"/>
                        <a:pt x="87" y="0"/>
                        <a:pt x="58" y="15"/>
                      </a:cubicBezTo>
                      <a:cubicBezTo>
                        <a:pt x="15" y="44"/>
                        <a:pt x="0" y="73"/>
                        <a:pt x="0" y="88"/>
                      </a:cubicBezTo>
                      <a:cubicBezTo>
                        <a:pt x="7" y="88"/>
                        <a:pt x="22" y="91"/>
                        <a:pt x="38" y="91"/>
                      </a:cubicBezTo>
                      <a:cubicBezTo>
                        <a:pt x="55" y="91"/>
                        <a:pt x="73" y="88"/>
                        <a:pt x="87" y="73"/>
                      </a:cubicBezTo>
                      <a:cubicBezTo>
                        <a:pt x="131" y="29"/>
                        <a:pt x="146" y="15"/>
                        <a:pt x="14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574;p22">
                  <a:extLst>
                    <a:ext uri="{FF2B5EF4-FFF2-40B4-BE49-F238E27FC236}">
                      <a16:creationId xmlns:a16="http://schemas.microsoft.com/office/drawing/2014/main" id="{1A7C27A1-FBC3-6E70-3DE0-38DEA609EFB6}"/>
                    </a:ext>
                  </a:extLst>
                </p:cNvPr>
                <p:cNvSpPr/>
                <p:nvPr/>
              </p:nvSpPr>
              <p:spPr>
                <a:xfrm>
                  <a:off x="3639761" y="3034686"/>
                  <a:ext cx="17328" cy="14812"/>
                </a:xfrm>
                <a:custGeom>
                  <a:avLst/>
                  <a:gdLst/>
                  <a:ahLst/>
                  <a:cxnLst/>
                  <a:rect l="l" t="t" r="r" b="b"/>
                  <a:pathLst>
                    <a:path w="248" h="212" extrusionOk="0">
                      <a:moveTo>
                        <a:pt x="7" y="0"/>
                      </a:moveTo>
                      <a:cubicBezTo>
                        <a:pt x="3" y="0"/>
                        <a:pt x="0" y="2"/>
                        <a:pt x="0" y="4"/>
                      </a:cubicBezTo>
                      <a:cubicBezTo>
                        <a:pt x="0" y="19"/>
                        <a:pt x="44" y="77"/>
                        <a:pt x="102" y="135"/>
                      </a:cubicBezTo>
                      <a:cubicBezTo>
                        <a:pt x="138" y="183"/>
                        <a:pt x="185" y="211"/>
                        <a:pt x="216" y="211"/>
                      </a:cubicBezTo>
                      <a:cubicBezTo>
                        <a:pt x="222" y="211"/>
                        <a:pt x="228" y="210"/>
                        <a:pt x="233" y="208"/>
                      </a:cubicBezTo>
                      <a:cubicBezTo>
                        <a:pt x="248" y="193"/>
                        <a:pt x="204" y="135"/>
                        <a:pt x="131" y="77"/>
                      </a:cubicBezTo>
                      <a:cubicBezTo>
                        <a:pt x="95" y="29"/>
                        <a:pt x="29" y="0"/>
                        <a:pt x="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575;p22">
                  <a:extLst>
                    <a:ext uri="{FF2B5EF4-FFF2-40B4-BE49-F238E27FC236}">
                      <a16:creationId xmlns:a16="http://schemas.microsoft.com/office/drawing/2014/main" id="{5086DDF2-B712-7D8E-B521-51B9FE3F0890}"/>
                    </a:ext>
                  </a:extLst>
                </p:cNvPr>
                <p:cNvSpPr/>
                <p:nvPr/>
              </p:nvSpPr>
              <p:spPr>
                <a:xfrm>
                  <a:off x="3556407" y="2921917"/>
                  <a:ext cx="9223" cy="14533"/>
                </a:xfrm>
                <a:custGeom>
                  <a:avLst/>
                  <a:gdLst/>
                  <a:ahLst/>
                  <a:cxnLst/>
                  <a:rect l="l" t="t" r="r" b="b"/>
                  <a:pathLst>
                    <a:path w="132" h="208" extrusionOk="0">
                      <a:moveTo>
                        <a:pt x="94" y="0"/>
                      </a:moveTo>
                      <a:cubicBezTo>
                        <a:pt x="78" y="0"/>
                        <a:pt x="52" y="30"/>
                        <a:pt x="15" y="91"/>
                      </a:cubicBezTo>
                      <a:cubicBezTo>
                        <a:pt x="1" y="149"/>
                        <a:pt x="1" y="207"/>
                        <a:pt x="15" y="207"/>
                      </a:cubicBezTo>
                      <a:cubicBezTo>
                        <a:pt x="44" y="207"/>
                        <a:pt x="74" y="164"/>
                        <a:pt x="88" y="106"/>
                      </a:cubicBezTo>
                      <a:cubicBezTo>
                        <a:pt x="132" y="62"/>
                        <a:pt x="132" y="4"/>
                        <a:pt x="103" y="4"/>
                      </a:cubicBezTo>
                      <a:cubicBezTo>
                        <a:pt x="100" y="1"/>
                        <a:pt x="97" y="0"/>
                        <a:pt x="9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576;p22">
                  <a:extLst>
                    <a:ext uri="{FF2B5EF4-FFF2-40B4-BE49-F238E27FC236}">
                      <a16:creationId xmlns:a16="http://schemas.microsoft.com/office/drawing/2014/main" id="{94EE4937-C1F0-7D93-6092-94AC60C8F256}"/>
                    </a:ext>
                  </a:extLst>
                </p:cNvPr>
                <p:cNvSpPr/>
                <p:nvPr/>
              </p:nvSpPr>
              <p:spPr>
                <a:xfrm>
                  <a:off x="3465996" y="2852047"/>
                  <a:ext cx="9223" cy="66097"/>
                </a:xfrm>
                <a:custGeom>
                  <a:avLst/>
                  <a:gdLst/>
                  <a:ahLst/>
                  <a:cxnLst/>
                  <a:rect l="l" t="t" r="r" b="b"/>
                  <a:pathLst>
                    <a:path w="132" h="946" extrusionOk="0">
                      <a:moveTo>
                        <a:pt x="131" y="0"/>
                      </a:moveTo>
                      <a:cubicBezTo>
                        <a:pt x="102" y="146"/>
                        <a:pt x="59" y="306"/>
                        <a:pt x="44" y="480"/>
                      </a:cubicBezTo>
                      <a:cubicBezTo>
                        <a:pt x="0" y="640"/>
                        <a:pt x="0" y="786"/>
                        <a:pt x="0" y="946"/>
                      </a:cubicBezTo>
                      <a:cubicBezTo>
                        <a:pt x="102" y="640"/>
                        <a:pt x="131" y="306"/>
                        <a:pt x="13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577;p22">
                  <a:extLst>
                    <a:ext uri="{FF2B5EF4-FFF2-40B4-BE49-F238E27FC236}">
                      <a16:creationId xmlns:a16="http://schemas.microsoft.com/office/drawing/2014/main" id="{CF9996EF-853D-4099-8AD5-78AEDA853B46}"/>
                    </a:ext>
                  </a:extLst>
                </p:cNvPr>
                <p:cNvSpPr/>
                <p:nvPr/>
              </p:nvSpPr>
              <p:spPr>
                <a:xfrm>
                  <a:off x="3423306" y="2868257"/>
                  <a:ext cx="10201" cy="4192"/>
                </a:xfrm>
                <a:custGeom>
                  <a:avLst/>
                  <a:gdLst/>
                  <a:ahLst/>
                  <a:cxnLst/>
                  <a:rect l="l" t="t" r="r" b="b"/>
                  <a:pathLst>
                    <a:path w="146" h="60" extrusionOk="0">
                      <a:moveTo>
                        <a:pt x="73" y="1"/>
                      </a:moveTo>
                      <a:cubicBezTo>
                        <a:pt x="30" y="1"/>
                        <a:pt x="1" y="1"/>
                        <a:pt x="1" y="30"/>
                      </a:cubicBezTo>
                      <a:cubicBezTo>
                        <a:pt x="1" y="45"/>
                        <a:pt x="30" y="59"/>
                        <a:pt x="73" y="59"/>
                      </a:cubicBezTo>
                      <a:cubicBezTo>
                        <a:pt x="102" y="59"/>
                        <a:pt x="146" y="59"/>
                        <a:pt x="146" y="45"/>
                      </a:cubicBezTo>
                      <a:cubicBezTo>
                        <a:pt x="146" y="30"/>
                        <a:pt x="102" y="1"/>
                        <a:pt x="7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578;p22">
                  <a:extLst>
                    <a:ext uri="{FF2B5EF4-FFF2-40B4-BE49-F238E27FC236}">
                      <a16:creationId xmlns:a16="http://schemas.microsoft.com/office/drawing/2014/main" id="{F412BDB8-EC4D-E3C8-7228-62AABD3B3DC8}"/>
                    </a:ext>
                  </a:extLst>
                </p:cNvPr>
                <p:cNvSpPr/>
                <p:nvPr/>
              </p:nvSpPr>
              <p:spPr>
                <a:xfrm>
                  <a:off x="3560530" y="2771138"/>
                  <a:ext cx="76228" cy="8175"/>
                </a:xfrm>
                <a:custGeom>
                  <a:avLst/>
                  <a:gdLst/>
                  <a:ahLst/>
                  <a:cxnLst/>
                  <a:rect l="l" t="t" r="r" b="b"/>
                  <a:pathLst>
                    <a:path w="1091" h="117" extrusionOk="0">
                      <a:moveTo>
                        <a:pt x="888" y="1"/>
                      </a:moveTo>
                      <a:cubicBezTo>
                        <a:pt x="772" y="1"/>
                        <a:pt x="658" y="11"/>
                        <a:pt x="538" y="38"/>
                      </a:cubicBezTo>
                      <a:cubicBezTo>
                        <a:pt x="364" y="38"/>
                        <a:pt x="175" y="53"/>
                        <a:pt x="0" y="111"/>
                      </a:cubicBezTo>
                      <a:cubicBezTo>
                        <a:pt x="47" y="115"/>
                        <a:pt x="95" y="117"/>
                        <a:pt x="143" y="117"/>
                      </a:cubicBezTo>
                      <a:cubicBezTo>
                        <a:pt x="275" y="117"/>
                        <a:pt x="410" y="103"/>
                        <a:pt x="538" y="82"/>
                      </a:cubicBezTo>
                      <a:cubicBezTo>
                        <a:pt x="727" y="82"/>
                        <a:pt x="902" y="67"/>
                        <a:pt x="1091" y="9"/>
                      </a:cubicBezTo>
                      <a:cubicBezTo>
                        <a:pt x="1022" y="4"/>
                        <a:pt x="954" y="1"/>
                        <a:pt x="88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579;p22">
                  <a:extLst>
                    <a:ext uri="{FF2B5EF4-FFF2-40B4-BE49-F238E27FC236}">
                      <a16:creationId xmlns:a16="http://schemas.microsoft.com/office/drawing/2014/main" id="{8E79B997-6CD5-E19A-0E18-4395DB8D59BC}"/>
                    </a:ext>
                  </a:extLst>
                </p:cNvPr>
                <p:cNvSpPr/>
                <p:nvPr/>
              </p:nvSpPr>
              <p:spPr>
                <a:xfrm>
                  <a:off x="3485280" y="2790772"/>
                  <a:ext cx="4122" cy="9502"/>
                </a:xfrm>
                <a:custGeom>
                  <a:avLst/>
                  <a:gdLst/>
                  <a:ahLst/>
                  <a:cxnLst/>
                  <a:rect l="l" t="t" r="r" b="b"/>
                  <a:pathLst>
                    <a:path w="59" h="136" extrusionOk="0">
                      <a:moveTo>
                        <a:pt x="30" y="1"/>
                      </a:moveTo>
                      <a:cubicBezTo>
                        <a:pt x="11" y="1"/>
                        <a:pt x="1" y="27"/>
                        <a:pt x="1" y="63"/>
                      </a:cubicBezTo>
                      <a:cubicBezTo>
                        <a:pt x="1" y="92"/>
                        <a:pt x="1" y="135"/>
                        <a:pt x="15" y="135"/>
                      </a:cubicBezTo>
                      <a:cubicBezTo>
                        <a:pt x="44" y="135"/>
                        <a:pt x="59" y="92"/>
                        <a:pt x="59" y="77"/>
                      </a:cubicBezTo>
                      <a:cubicBezTo>
                        <a:pt x="59" y="48"/>
                        <a:pt x="59" y="5"/>
                        <a:pt x="44" y="5"/>
                      </a:cubicBezTo>
                      <a:cubicBezTo>
                        <a:pt x="39" y="2"/>
                        <a:pt x="35" y="1"/>
                        <a:pt x="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580;p22">
                  <a:extLst>
                    <a:ext uri="{FF2B5EF4-FFF2-40B4-BE49-F238E27FC236}">
                      <a16:creationId xmlns:a16="http://schemas.microsoft.com/office/drawing/2014/main" id="{03AC360F-4227-E7A3-0F38-459391E3AF1D}"/>
                    </a:ext>
                  </a:extLst>
                </p:cNvPr>
                <p:cNvSpPr/>
                <p:nvPr/>
              </p:nvSpPr>
              <p:spPr>
                <a:xfrm>
                  <a:off x="3521892" y="2873357"/>
                  <a:ext cx="9223" cy="4122"/>
                </a:xfrm>
                <a:custGeom>
                  <a:avLst/>
                  <a:gdLst/>
                  <a:ahLst/>
                  <a:cxnLst/>
                  <a:rect l="l" t="t" r="r" b="b"/>
                  <a:pathLst>
                    <a:path w="132" h="59" extrusionOk="0">
                      <a:moveTo>
                        <a:pt x="59" y="1"/>
                      </a:moveTo>
                      <a:cubicBezTo>
                        <a:pt x="29" y="1"/>
                        <a:pt x="0" y="30"/>
                        <a:pt x="0" y="44"/>
                      </a:cubicBezTo>
                      <a:cubicBezTo>
                        <a:pt x="0" y="59"/>
                        <a:pt x="44" y="59"/>
                        <a:pt x="73" y="59"/>
                      </a:cubicBezTo>
                      <a:cubicBezTo>
                        <a:pt x="117" y="59"/>
                        <a:pt x="131" y="44"/>
                        <a:pt x="131" y="30"/>
                      </a:cubicBezTo>
                      <a:cubicBezTo>
                        <a:pt x="131" y="1"/>
                        <a:pt x="102" y="1"/>
                        <a:pt x="5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581;p22">
                  <a:extLst>
                    <a:ext uri="{FF2B5EF4-FFF2-40B4-BE49-F238E27FC236}">
                      <a16:creationId xmlns:a16="http://schemas.microsoft.com/office/drawing/2014/main" id="{BD135210-7E66-C336-3504-7B92AEB63662}"/>
                    </a:ext>
                  </a:extLst>
                </p:cNvPr>
                <p:cNvSpPr/>
                <p:nvPr/>
              </p:nvSpPr>
              <p:spPr>
                <a:xfrm>
                  <a:off x="3572687" y="2743330"/>
                  <a:ext cx="5170" cy="6498"/>
                </a:xfrm>
                <a:custGeom>
                  <a:avLst/>
                  <a:gdLst/>
                  <a:ahLst/>
                  <a:cxnLst/>
                  <a:rect l="l" t="t" r="r" b="b"/>
                  <a:pathLst>
                    <a:path w="74" h="93" extrusionOk="0">
                      <a:moveTo>
                        <a:pt x="59" y="0"/>
                      </a:moveTo>
                      <a:cubicBezTo>
                        <a:pt x="44" y="0"/>
                        <a:pt x="30" y="15"/>
                        <a:pt x="1" y="29"/>
                      </a:cubicBezTo>
                      <a:cubicBezTo>
                        <a:pt x="1" y="44"/>
                        <a:pt x="1" y="87"/>
                        <a:pt x="30" y="87"/>
                      </a:cubicBezTo>
                      <a:cubicBezTo>
                        <a:pt x="33" y="91"/>
                        <a:pt x="37" y="93"/>
                        <a:pt x="41" y="93"/>
                      </a:cubicBezTo>
                      <a:cubicBezTo>
                        <a:pt x="51" y="93"/>
                        <a:pt x="62" y="76"/>
                        <a:pt x="73" y="44"/>
                      </a:cubicBezTo>
                      <a:cubicBezTo>
                        <a:pt x="73" y="29"/>
                        <a:pt x="73" y="0"/>
                        <a:pt x="5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582;p22">
                  <a:extLst>
                    <a:ext uri="{FF2B5EF4-FFF2-40B4-BE49-F238E27FC236}">
                      <a16:creationId xmlns:a16="http://schemas.microsoft.com/office/drawing/2014/main" id="{B957B7C9-42E7-F26A-EC66-0C2C8D09F9A8}"/>
                    </a:ext>
                  </a:extLst>
                </p:cNvPr>
                <p:cNvSpPr/>
                <p:nvPr/>
              </p:nvSpPr>
              <p:spPr>
                <a:xfrm>
                  <a:off x="3637735" y="2820327"/>
                  <a:ext cx="19354" cy="18096"/>
                </a:xfrm>
                <a:custGeom>
                  <a:avLst/>
                  <a:gdLst/>
                  <a:ahLst/>
                  <a:cxnLst/>
                  <a:rect l="l" t="t" r="r" b="b"/>
                  <a:pathLst>
                    <a:path w="277" h="259" extrusionOk="0">
                      <a:moveTo>
                        <a:pt x="23" y="1"/>
                      </a:moveTo>
                      <a:cubicBezTo>
                        <a:pt x="19" y="1"/>
                        <a:pt x="17" y="1"/>
                        <a:pt x="15" y="3"/>
                      </a:cubicBezTo>
                      <a:cubicBezTo>
                        <a:pt x="0" y="18"/>
                        <a:pt x="29" y="76"/>
                        <a:pt x="117" y="149"/>
                      </a:cubicBezTo>
                      <a:cubicBezTo>
                        <a:pt x="164" y="208"/>
                        <a:pt x="212" y="258"/>
                        <a:pt x="244" y="258"/>
                      </a:cubicBezTo>
                      <a:cubicBezTo>
                        <a:pt x="251" y="258"/>
                        <a:pt x="257" y="256"/>
                        <a:pt x="262" y="251"/>
                      </a:cubicBezTo>
                      <a:cubicBezTo>
                        <a:pt x="277" y="236"/>
                        <a:pt x="233" y="178"/>
                        <a:pt x="146" y="105"/>
                      </a:cubicBezTo>
                      <a:cubicBezTo>
                        <a:pt x="95" y="42"/>
                        <a:pt x="44" y="1"/>
                        <a:pt x="2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583;p22">
                  <a:extLst>
                    <a:ext uri="{FF2B5EF4-FFF2-40B4-BE49-F238E27FC236}">
                      <a16:creationId xmlns:a16="http://schemas.microsoft.com/office/drawing/2014/main" id="{566FE786-0D3E-EE9E-82C5-4E0232F987FE}"/>
                    </a:ext>
                  </a:extLst>
                </p:cNvPr>
                <p:cNvSpPr/>
                <p:nvPr/>
              </p:nvSpPr>
              <p:spPr>
                <a:xfrm>
                  <a:off x="3550329" y="3096940"/>
                  <a:ext cx="11249" cy="13275"/>
                </a:xfrm>
                <a:custGeom>
                  <a:avLst/>
                  <a:gdLst/>
                  <a:ahLst/>
                  <a:cxnLst/>
                  <a:rect l="l" t="t" r="r" b="b"/>
                  <a:pathLst>
                    <a:path w="161" h="190" extrusionOk="0">
                      <a:moveTo>
                        <a:pt x="146" y="0"/>
                      </a:moveTo>
                      <a:cubicBezTo>
                        <a:pt x="131" y="0"/>
                        <a:pt x="88" y="29"/>
                        <a:pt x="59" y="73"/>
                      </a:cubicBezTo>
                      <a:cubicBezTo>
                        <a:pt x="15" y="131"/>
                        <a:pt x="1" y="175"/>
                        <a:pt x="15" y="189"/>
                      </a:cubicBezTo>
                      <a:cubicBezTo>
                        <a:pt x="30" y="189"/>
                        <a:pt x="73" y="175"/>
                        <a:pt x="102" y="117"/>
                      </a:cubicBezTo>
                      <a:cubicBezTo>
                        <a:pt x="146" y="59"/>
                        <a:pt x="161" y="29"/>
                        <a:pt x="14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584;p22">
                  <a:extLst>
                    <a:ext uri="{FF2B5EF4-FFF2-40B4-BE49-F238E27FC236}">
                      <a16:creationId xmlns:a16="http://schemas.microsoft.com/office/drawing/2014/main" id="{8A78AB66-91E1-3BA1-D182-7814CABA7318}"/>
                    </a:ext>
                  </a:extLst>
                </p:cNvPr>
                <p:cNvSpPr/>
                <p:nvPr/>
              </p:nvSpPr>
              <p:spPr>
                <a:xfrm>
                  <a:off x="3557455" y="3236119"/>
                  <a:ext cx="5170" cy="11249"/>
                </a:xfrm>
                <a:custGeom>
                  <a:avLst/>
                  <a:gdLst/>
                  <a:ahLst/>
                  <a:cxnLst/>
                  <a:rect l="l" t="t" r="r" b="b"/>
                  <a:pathLst>
                    <a:path w="74" h="161" extrusionOk="0">
                      <a:moveTo>
                        <a:pt x="15" y="1"/>
                      </a:moveTo>
                      <a:cubicBezTo>
                        <a:pt x="0" y="1"/>
                        <a:pt x="0" y="30"/>
                        <a:pt x="0" y="88"/>
                      </a:cubicBezTo>
                      <a:cubicBezTo>
                        <a:pt x="0" y="117"/>
                        <a:pt x="29" y="161"/>
                        <a:pt x="44" y="161"/>
                      </a:cubicBezTo>
                      <a:cubicBezTo>
                        <a:pt x="59" y="161"/>
                        <a:pt x="73" y="117"/>
                        <a:pt x="59" y="74"/>
                      </a:cubicBezTo>
                      <a:cubicBezTo>
                        <a:pt x="59" y="30"/>
                        <a:pt x="44" y="1"/>
                        <a:pt x="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585;p22">
                  <a:extLst>
                    <a:ext uri="{FF2B5EF4-FFF2-40B4-BE49-F238E27FC236}">
                      <a16:creationId xmlns:a16="http://schemas.microsoft.com/office/drawing/2014/main" id="{AF5761A9-A499-639D-0F36-16BDF8EF78A4}"/>
                    </a:ext>
                  </a:extLst>
                </p:cNvPr>
                <p:cNvSpPr/>
                <p:nvPr/>
              </p:nvSpPr>
              <p:spPr>
                <a:xfrm>
                  <a:off x="3684478" y="3239194"/>
                  <a:ext cx="63093" cy="35634"/>
                </a:xfrm>
                <a:custGeom>
                  <a:avLst/>
                  <a:gdLst/>
                  <a:ahLst/>
                  <a:cxnLst/>
                  <a:rect l="l" t="t" r="r" b="b"/>
                  <a:pathLst>
                    <a:path w="903" h="510" extrusionOk="0">
                      <a:moveTo>
                        <a:pt x="902" y="1"/>
                      </a:moveTo>
                      <a:lnTo>
                        <a:pt x="902" y="1"/>
                      </a:lnTo>
                      <a:cubicBezTo>
                        <a:pt x="728" y="59"/>
                        <a:pt x="582" y="131"/>
                        <a:pt x="437" y="219"/>
                      </a:cubicBezTo>
                      <a:cubicBezTo>
                        <a:pt x="277" y="320"/>
                        <a:pt x="131" y="408"/>
                        <a:pt x="0" y="510"/>
                      </a:cubicBezTo>
                      <a:cubicBezTo>
                        <a:pt x="175" y="437"/>
                        <a:pt x="320" y="364"/>
                        <a:pt x="451" y="277"/>
                      </a:cubicBezTo>
                      <a:cubicBezTo>
                        <a:pt x="626" y="204"/>
                        <a:pt x="771" y="117"/>
                        <a:pt x="90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586;p22">
                  <a:extLst>
                    <a:ext uri="{FF2B5EF4-FFF2-40B4-BE49-F238E27FC236}">
                      <a16:creationId xmlns:a16="http://schemas.microsoft.com/office/drawing/2014/main" id="{F183E04C-D147-421B-91C9-2DEE5CAE0C05}"/>
                    </a:ext>
                  </a:extLst>
                </p:cNvPr>
                <p:cNvSpPr/>
                <p:nvPr/>
              </p:nvSpPr>
              <p:spPr>
                <a:xfrm>
                  <a:off x="3718993" y="3141656"/>
                  <a:ext cx="18376" cy="71198"/>
                </a:xfrm>
                <a:custGeom>
                  <a:avLst/>
                  <a:gdLst/>
                  <a:ahLst/>
                  <a:cxnLst/>
                  <a:rect l="l" t="t" r="r" b="b"/>
                  <a:pathLst>
                    <a:path w="263" h="1019" extrusionOk="0">
                      <a:moveTo>
                        <a:pt x="263" y="0"/>
                      </a:moveTo>
                      <a:lnTo>
                        <a:pt x="263" y="0"/>
                      </a:lnTo>
                      <a:cubicBezTo>
                        <a:pt x="204" y="160"/>
                        <a:pt x="161" y="349"/>
                        <a:pt x="132" y="509"/>
                      </a:cubicBezTo>
                      <a:cubicBezTo>
                        <a:pt x="74" y="669"/>
                        <a:pt x="15" y="844"/>
                        <a:pt x="1" y="1018"/>
                      </a:cubicBezTo>
                      <a:cubicBezTo>
                        <a:pt x="88" y="858"/>
                        <a:pt x="146" y="698"/>
                        <a:pt x="190" y="524"/>
                      </a:cubicBezTo>
                      <a:cubicBezTo>
                        <a:pt x="234" y="349"/>
                        <a:pt x="263" y="189"/>
                        <a:pt x="26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587;p22">
                  <a:extLst>
                    <a:ext uri="{FF2B5EF4-FFF2-40B4-BE49-F238E27FC236}">
                      <a16:creationId xmlns:a16="http://schemas.microsoft.com/office/drawing/2014/main" id="{0CF38197-9C90-6498-B21A-43D1808D9DB1}"/>
                    </a:ext>
                  </a:extLst>
                </p:cNvPr>
                <p:cNvSpPr/>
                <p:nvPr/>
              </p:nvSpPr>
              <p:spPr>
                <a:xfrm>
                  <a:off x="3674277" y="3093865"/>
                  <a:ext cx="70219" cy="23476"/>
                </a:xfrm>
                <a:custGeom>
                  <a:avLst/>
                  <a:gdLst/>
                  <a:ahLst/>
                  <a:cxnLst/>
                  <a:rect l="l" t="t" r="r" b="b"/>
                  <a:pathLst>
                    <a:path w="1005" h="336" extrusionOk="0">
                      <a:moveTo>
                        <a:pt x="1004" y="1"/>
                      </a:moveTo>
                      <a:cubicBezTo>
                        <a:pt x="830" y="30"/>
                        <a:pt x="655" y="88"/>
                        <a:pt x="495" y="146"/>
                      </a:cubicBezTo>
                      <a:cubicBezTo>
                        <a:pt x="321" y="175"/>
                        <a:pt x="146" y="248"/>
                        <a:pt x="1" y="335"/>
                      </a:cubicBezTo>
                      <a:cubicBezTo>
                        <a:pt x="190" y="321"/>
                        <a:pt x="350" y="263"/>
                        <a:pt x="510" y="190"/>
                      </a:cubicBezTo>
                      <a:cubicBezTo>
                        <a:pt x="699" y="161"/>
                        <a:pt x="859" y="88"/>
                        <a:pt x="100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588;p22">
                  <a:extLst>
                    <a:ext uri="{FF2B5EF4-FFF2-40B4-BE49-F238E27FC236}">
                      <a16:creationId xmlns:a16="http://schemas.microsoft.com/office/drawing/2014/main" id="{AD1CE71F-BF30-B960-303D-44888981D706}"/>
                    </a:ext>
                  </a:extLst>
                </p:cNvPr>
                <p:cNvSpPr/>
                <p:nvPr/>
              </p:nvSpPr>
              <p:spPr>
                <a:xfrm>
                  <a:off x="3704810" y="2987175"/>
                  <a:ext cx="36612" cy="61066"/>
                </a:xfrm>
                <a:custGeom>
                  <a:avLst/>
                  <a:gdLst/>
                  <a:ahLst/>
                  <a:cxnLst/>
                  <a:rect l="l" t="t" r="r" b="b"/>
                  <a:pathLst>
                    <a:path w="524" h="874" extrusionOk="0">
                      <a:moveTo>
                        <a:pt x="524" y="1"/>
                      </a:moveTo>
                      <a:lnTo>
                        <a:pt x="524" y="1"/>
                      </a:lnTo>
                      <a:cubicBezTo>
                        <a:pt x="422" y="117"/>
                        <a:pt x="320" y="262"/>
                        <a:pt x="247" y="408"/>
                      </a:cubicBezTo>
                      <a:cubicBezTo>
                        <a:pt x="146" y="553"/>
                        <a:pt x="58" y="699"/>
                        <a:pt x="0" y="873"/>
                      </a:cubicBezTo>
                      <a:cubicBezTo>
                        <a:pt x="131" y="742"/>
                        <a:pt x="218" y="597"/>
                        <a:pt x="291" y="451"/>
                      </a:cubicBezTo>
                      <a:cubicBezTo>
                        <a:pt x="393" y="306"/>
                        <a:pt x="480" y="161"/>
                        <a:pt x="52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589;p22">
                  <a:extLst>
                    <a:ext uri="{FF2B5EF4-FFF2-40B4-BE49-F238E27FC236}">
                      <a16:creationId xmlns:a16="http://schemas.microsoft.com/office/drawing/2014/main" id="{FA08782A-F949-87CD-D95F-D6E633A08D37}"/>
                    </a:ext>
                  </a:extLst>
                </p:cNvPr>
                <p:cNvSpPr/>
                <p:nvPr/>
              </p:nvSpPr>
              <p:spPr>
                <a:xfrm>
                  <a:off x="3660093" y="2931279"/>
                  <a:ext cx="27459" cy="42760"/>
                </a:xfrm>
                <a:custGeom>
                  <a:avLst/>
                  <a:gdLst/>
                  <a:ahLst/>
                  <a:cxnLst/>
                  <a:rect l="l" t="t" r="r" b="b"/>
                  <a:pathLst>
                    <a:path w="393" h="612" extrusionOk="0">
                      <a:moveTo>
                        <a:pt x="0" y="1"/>
                      </a:moveTo>
                      <a:lnTo>
                        <a:pt x="0" y="1"/>
                      </a:lnTo>
                      <a:cubicBezTo>
                        <a:pt x="44" y="117"/>
                        <a:pt x="102" y="233"/>
                        <a:pt x="175" y="321"/>
                      </a:cubicBezTo>
                      <a:cubicBezTo>
                        <a:pt x="218" y="437"/>
                        <a:pt x="306" y="524"/>
                        <a:pt x="393" y="612"/>
                      </a:cubicBezTo>
                      <a:cubicBezTo>
                        <a:pt x="349" y="510"/>
                        <a:pt x="306" y="393"/>
                        <a:pt x="218" y="292"/>
                      </a:cubicBezTo>
                      <a:cubicBezTo>
                        <a:pt x="175" y="175"/>
                        <a:pt x="102" y="88"/>
                        <a:pt x="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590;p22">
                  <a:extLst>
                    <a:ext uri="{FF2B5EF4-FFF2-40B4-BE49-F238E27FC236}">
                      <a16:creationId xmlns:a16="http://schemas.microsoft.com/office/drawing/2014/main" id="{837E9172-2E6B-A0A3-991E-E594DC16AB2F}"/>
                    </a:ext>
                  </a:extLst>
                </p:cNvPr>
                <p:cNvSpPr/>
                <p:nvPr/>
              </p:nvSpPr>
              <p:spPr>
                <a:xfrm>
                  <a:off x="3677351" y="2881532"/>
                  <a:ext cx="64071" cy="14253"/>
                </a:xfrm>
                <a:custGeom>
                  <a:avLst/>
                  <a:gdLst/>
                  <a:ahLst/>
                  <a:cxnLst/>
                  <a:rect l="l" t="t" r="r" b="b"/>
                  <a:pathLst>
                    <a:path w="917" h="204" extrusionOk="0">
                      <a:moveTo>
                        <a:pt x="1" y="0"/>
                      </a:moveTo>
                      <a:cubicBezTo>
                        <a:pt x="146" y="58"/>
                        <a:pt x="291" y="102"/>
                        <a:pt x="451" y="131"/>
                      </a:cubicBezTo>
                      <a:cubicBezTo>
                        <a:pt x="597" y="175"/>
                        <a:pt x="757" y="204"/>
                        <a:pt x="917" y="204"/>
                      </a:cubicBezTo>
                      <a:cubicBezTo>
                        <a:pt x="786" y="145"/>
                        <a:pt x="611" y="87"/>
                        <a:pt x="466" y="73"/>
                      </a:cubicBezTo>
                      <a:cubicBezTo>
                        <a:pt x="321" y="15"/>
                        <a:pt x="161" y="0"/>
                        <a:pt x="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591;p22">
                  <a:extLst>
                    <a:ext uri="{FF2B5EF4-FFF2-40B4-BE49-F238E27FC236}">
                      <a16:creationId xmlns:a16="http://schemas.microsoft.com/office/drawing/2014/main" id="{985A2A90-3FF4-9DCE-D00C-72EB53E7E142}"/>
                    </a:ext>
                  </a:extLst>
                </p:cNvPr>
                <p:cNvSpPr/>
                <p:nvPr/>
              </p:nvSpPr>
              <p:spPr>
                <a:xfrm>
                  <a:off x="3729194" y="2796152"/>
                  <a:ext cx="65119" cy="34586"/>
                </a:xfrm>
                <a:custGeom>
                  <a:avLst/>
                  <a:gdLst/>
                  <a:ahLst/>
                  <a:cxnLst/>
                  <a:rect l="l" t="t" r="r" b="b"/>
                  <a:pathLst>
                    <a:path w="932" h="495" extrusionOk="0">
                      <a:moveTo>
                        <a:pt x="931" y="0"/>
                      </a:moveTo>
                      <a:cubicBezTo>
                        <a:pt x="771" y="58"/>
                        <a:pt x="597" y="131"/>
                        <a:pt x="451" y="218"/>
                      </a:cubicBezTo>
                      <a:cubicBezTo>
                        <a:pt x="291" y="291"/>
                        <a:pt x="146" y="378"/>
                        <a:pt x="0" y="495"/>
                      </a:cubicBezTo>
                      <a:cubicBezTo>
                        <a:pt x="160" y="437"/>
                        <a:pt x="335" y="364"/>
                        <a:pt x="480" y="277"/>
                      </a:cubicBezTo>
                      <a:cubicBezTo>
                        <a:pt x="640" y="204"/>
                        <a:pt x="786" y="117"/>
                        <a:pt x="93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592;p22">
                  <a:extLst>
                    <a:ext uri="{FF2B5EF4-FFF2-40B4-BE49-F238E27FC236}">
                      <a16:creationId xmlns:a16="http://schemas.microsoft.com/office/drawing/2014/main" id="{22916FAF-CF1D-B605-81EF-E4C121FDE101}"/>
                    </a:ext>
                  </a:extLst>
                </p:cNvPr>
                <p:cNvSpPr/>
                <p:nvPr/>
              </p:nvSpPr>
              <p:spPr>
                <a:xfrm>
                  <a:off x="3688530" y="2762614"/>
                  <a:ext cx="51913" cy="11249"/>
                </a:xfrm>
                <a:custGeom>
                  <a:avLst/>
                  <a:gdLst/>
                  <a:ahLst/>
                  <a:cxnLst/>
                  <a:rect l="l" t="t" r="r" b="b"/>
                  <a:pathLst>
                    <a:path w="743" h="161" extrusionOk="0">
                      <a:moveTo>
                        <a:pt x="1" y="0"/>
                      </a:moveTo>
                      <a:cubicBezTo>
                        <a:pt x="117" y="59"/>
                        <a:pt x="233" y="102"/>
                        <a:pt x="364" y="117"/>
                      </a:cubicBezTo>
                      <a:cubicBezTo>
                        <a:pt x="495" y="131"/>
                        <a:pt x="626" y="160"/>
                        <a:pt x="742" y="160"/>
                      </a:cubicBezTo>
                      <a:cubicBezTo>
                        <a:pt x="626" y="102"/>
                        <a:pt x="510" y="59"/>
                        <a:pt x="379" y="59"/>
                      </a:cubicBezTo>
                      <a:cubicBezTo>
                        <a:pt x="262" y="29"/>
                        <a:pt x="131" y="0"/>
                        <a:pt x="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593;p22">
                  <a:extLst>
                    <a:ext uri="{FF2B5EF4-FFF2-40B4-BE49-F238E27FC236}">
                      <a16:creationId xmlns:a16="http://schemas.microsoft.com/office/drawing/2014/main" id="{40E8C5C3-190A-B8E5-FA38-35FE70EF2E32}"/>
                    </a:ext>
                  </a:extLst>
                </p:cNvPr>
                <p:cNvSpPr/>
                <p:nvPr/>
              </p:nvSpPr>
              <p:spPr>
                <a:xfrm>
                  <a:off x="3772863" y="2736204"/>
                  <a:ext cx="61066" cy="40664"/>
                </a:xfrm>
                <a:custGeom>
                  <a:avLst/>
                  <a:gdLst/>
                  <a:ahLst/>
                  <a:cxnLst/>
                  <a:rect l="l" t="t" r="r" b="b"/>
                  <a:pathLst>
                    <a:path w="874" h="582" extrusionOk="0">
                      <a:moveTo>
                        <a:pt x="1" y="0"/>
                      </a:moveTo>
                      <a:cubicBezTo>
                        <a:pt x="103" y="131"/>
                        <a:pt x="248" y="262"/>
                        <a:pt x="393" y="349"/>
                      </a:cubicBezTo>
                      <a:cubicBezTo>
                        <a:pt x="539" y="437"/>
                        <a:pt x="699" y="538"/>
                        <a:pt x="873" y="582"/>
                      </a:cubicBezTo>
                      <a:cubicBezTo>
                        <a:pt x="728" y="480"/>
                        <a:pt x="582" y="393"/>
                        <a:pt x="437" y="291"/>
                      </a:cubicBezTo>
                      <a:cubicBezTo>
                        <a:pt x="306" y="189"/>
                        <a:pt x="146" y="102"/>
                        <a:pt x="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594;p22">
                  <a:extLst>
                    <a:ext uri="{FF2B5EF4-FFF2-40B4-BE49-F238E27FC236}">
                      <a16:creationId xmlns:a16="http://schemas.microsoft.com/office/drawing/2014/main" id="{6711FC34-C587-9861-CA81-EB2315964908}"/>
                    </a:ext>
                  </a:extLst>
                </p:cNvPr>
                <p:cNvSpPr/>
                <p:nvPr/>
              </p:nvSpPr>
              <p:spPr>
                <a:xfrm>
                  <a:off x="3800321" y="2830667"/>
                  <a:ext cx="36612" cy="70219"/>
                </a:xfrm>
                <a:custGeom>
                  <a:avLst/>
                  <a:gdLst/>
                  <a:ahLst/>
                  <a:cxnLst/>
                  <a:rect l="l" t="t" r="r" b="b"/>
                  <a:pathLst>
                    <a:path w="524" h="1005" extrusionOk="0">
                      <a:moveTo>
                        <a:pt x="524" y="1"/>
                      </a:moveTo>
                      <a:cubicBezTo>
                        <a:pt x="277" y="292"/>
                        <a:pt x="88" y="641"/>
                        <a:pt x="0" y="1004"/>
                      </a:cubicBezTo>
                      <a:cubicBezTo>
                        <a:pt x="117" y="830"/>
                        <a:pt x="204" y="670"/>
                        <a:pt x="277" y="510"/>
                      </a:cubicBezTo>
                      <a:cubicBezTo>
                        <a:pt x="364" y="350"/>
                        <a:pt x="451" y="161"/>
                        <a:pt x="52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595;p22">
                  <a:extLst>
                    <a:ext uri="{FF2B5EF4-FFF2-40B4-BE49-F238E27FC236}">
                      <a16:creationId xmlns:a16="http://schemas.microsoft.com/office/drawing/2014/main" id="{CF9CB458-E818-661F-C097-2B7269034278}"/>
                    </a:ext>
                  </a:extLst>
                </p:cNvPr>
                <p:cNvSpPr/>
                <p:nvPr/>
              </p:nvSpPr>
              <p:spPr>
                <a:xfrm>
                  <a:off x="3759657" y="2942458"/>
                  <a:ext cx="50865" cy="45835"/>
                </a:xfrm>
                <a:custGeom>
                  <a:avLst/>
                  <a:gdLst/>
                  <a:ahLst/>
                  <a:cxnLst/>
                  <a:rect l="l" t="t" r="r" b="b"/>
                  <a:pathLst>
                    <a:path w="728" h="656" extrusionOk="0">
                      <a:moveTo>
                        <a:pt x="1" y="1"/>
                      </a:moveTo>
                      <a:lnTo>
                        <a:pt x="1" y="1"/>
                      </a:lnTo>
                      <a:cubicBezTo>
                        <a:pt x="132" y="132"/>
                        <a:pt x="233" y="233"/>
                        <a:pt x="364" y="321"/>
                      </a:cubicBezTo>
                      <a:cubicBezTo>
                        <a:pt x="495" y="452"/>
                        <a:pt x="597" y="568"/>
                        <a:pt x="728" y="655"/>
                      </a:cubicBezTo>
                      <a:cubicBezTo>
                        <a:pt x="568" y="393"/>
                        <a:pt x="306" y="161"/>
                        <a:pt x="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596;p22">
                  <a:extLst>
                    <a:ext uri="{FF2B5EF4-FFF2-40B4-BE49-F238E27FC236}">
                      <a16:creationId xmlns:a16="http://schemas.microsoft.com/office/drawing/2014/main" id="{0116B31D-7E40-A0F0-BF94-EC980046E7EC}"/>
                    </a:ext>
                  </a:extLst>
                </p:cNvPr>
                <p:cNvSpPr/>
                <p:nvPr/>
              </p:nvSpPr>
              <p:spPr>
                <a:xfrm>
                  <a:off x="3781037" y="3019734"/>
                  <a:ext cx="18306" cy="60997"/>
                </a:xfrm>
                <a:custGeom>
                  <a:avLst/>
                  <a:gdLst/>
                  <a:ahLst/>
                  <a:cxnLst/>
                  <a:rect l="l" t="t" r="r" b="b"/>
                  <a:pathLst>
                    <a:path w="262" h="873" extrusionOk="0">
                      <a:moveTo>
                        <a:pt x="0" y="0"/>
                      </a:moveTo>
                      <a:cubicBezTo>
                        <a:pt x="0" y="305"/>
                        <a:pt x="87" y="625"/>
                        <a:pt x="262" y="873"/>
                      </a:cubicBezTo>
                      <a:cubicBezTo>
                        <a:pt x="218" y="727"/>
                        <a:pt x="160" y="582"/>
                        <a:pt x="131" y="436"/>
                      </a:cubicBezTo>
                      <a:cubicBezTo>
                        <a:pt x="87" y="291"/>
                        <a:pt x="58" y="145"/>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597;p22">
                  <a:extLst>
                    <a:ext uri="{FF2B5EF4-FFF2-40B4-BE49-F238E27FC236}">
                      <a16:creationId xmlns:a16="http://schemas.microsoft.com/office/drawing/2014/main" id="{B0DE20D8-EC68-9503-51C5-1686D598EB4D}"/>
                    </a:ext>
                  </a:extLst>
                </p:cNvPr>
                <p:cNvSpPr/>
                <p:nvPr/>
              </p:nvSpPr>
              <p:spPr>
                <a:xfrm>
                  <a:off x="3779989" y="3110145"/>
                  <a:ext cx="59040" cy="56944"/>
                </a:xfrm>
                <a:custGeom>
                  <a:avLst/>
                  <a:gdLst/>
                  <a:ahLst/>
                  <a:cxnLst/>
                  <a:rect l="l" t="t" r="r" b="b"/>
                  <a:pathLst>
                    <a:path w="845" h="815" extrusionOk="0">
                      <a:moveTo>
                        <a:pt x="844" y="0"/>
                      </a:moveTo>
                      <a:cubicBezTo>
                        <a:pt x="844" y="1"/>
                        <a:pt x="669" y="204"/>
                        <a:pt x="437" y="408"/>
                      </a:cubicBezTo>
                      <a:cubicBezTo>
                        <a:pt x="219" y="655"/>
                        <a:pt x="1" y="800"/>
                        <a:pt x="15" y="815"/>
                      </a:cubicBezTo>
                      <a:cubicBezTo>
                        <a:pt x="364" y="611"/>
                        <a:pt x="640" y="349"/>
                        <a:pt x="84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598;p22">
                  <a:extLst>
                    <a:ext uri="{FF2B5EF4-FFF2-40B4-BE49-F238E27FC236}">
                      <a16:creationId xmlns:a16="http://schemas.microsoft.com/office/drawing/2014/main" id="{19D4199A-B9A0-C79C-6416-36A61A86D167}"/>
                    </a:ext>
                  </a:extLst>
                </p:cNvPr>
                <p:cNvSpPr/>
                <p:nvPr/>
              </p:nvSpPr>
              <p:spPr>
                <a:xfrm>
                  <a:off x="3808426" y="3199578"/>
                  <a:ext cx="26481" cy="69171"/>
                </a:xfrm>
                <a:custGeom>
                  <a:avLst/>
                  <a:gdLst/>
                  <a:ahLst/>
                  <a:cxnLst/>
                  <a:rect l="l" t="t" r="r" b="b"/>
                  <a:pathLst>
                    <a:path w="379" h="990" extrusionOk="0">
                      <a:moveTo>
                        <a:pt x="1" y="0"/>
                      </a:moveTo>
                      <a:lnTo>
                        <a:pt x="1" y="0"/>
                      </a:lnTo>
                      <a:cubicBezTo>
                        <a:pt x="44" y="175"/>
                        <a:pt x="103" y="335"/>
                        <a:pt x="175" y="495"/>
                      </a:cubicBezTo>
                      <a:cubicBezTo>
                        <a:pt x="233" y="669"/>
                        <a:pt x="292" y="829"/>
                        <a:pt x="379" y="989"/>
                      </a:cubicBezTo>
                      <a:cubicBezTo>
                        <a:pt x="335" y="815"/>
                        <a:pt x="306" y="640"/>
                        <a:pt x="233" y="480"/>
                      </a:cubicBezTo>
                      <a:cubicBezTo>
                        <a:pt x="175" y="320"/>
                        <a:pt x="103" y="146"/>
                        <a:pt x="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599;p22">
                  <a:extLst>
                    <a:ext uri="{FF2B5EF4-FFF2-40B4-BE49-F238E27FC236}">
                      <a16:creationId xmlns:a16="http://schemas.microsoft.com/office/drawing/2014/main" id="{AD7D2136-B7AD-0F1D-230F-3FE99304B8FB}"/>
                    </a:ext>
                  </a:extLst>
                </p:cNvPr>
                <p:cNvSpPr/>
                <p:nvPr/>
              </p:nvSpPr>
              <p:spPr>
                <a:xfrm>
                  <a:off x="3776915" y="3243246"/>
                  <a:ext cx="13275" cy="60018"/>
                </a:xfrm>
                <a:custGeom>
                  <a:avLst/>
                  <a:gdLst/>
                  <a:ahLst/>
                  <a:cxnLst/>
                  <a:rect l="l" t="t" r="r" b="b"/>
                  <a:pathLst>
                    <a:path w="190" h="859" extrusionOk="0">
                      <a:moveTo>
                        <a:pt x="132" y="1"/>
                      </a:moveTo>
                      <a:lnTo>
                        <a:pt x="132" y="1"/>
                      </a:lnTo>
                      <a:cubicBezTo>
                        <a:pt x="103" y="146"/>
                        <a:pt x="103" y="292"/>
                        <a:pt x="88" y="437"/>
                      </a:cubicBezTo>
                      <a:cubicBezTo>
                        <a:pt x="45" y="568"/>
                        <a:pt x="30" y="713"/>
                        <a:pt x="1" y="859"/>
                      </a:cubicBezTo>
                      <a:cubicBezTo>
                        <a:pt x="146" y="582"/>
                        <a:pt x="190" y="292"/>
                        <a:pt x="13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600;p22">
                  <a:extLst>
                    <a:ext uri="{FF2B5EF4-FFF2-40B4-BE49-F238E27FC236}">
                      <a16:creationId xmlns:a16="http://schemas.microsoft.com/office/drawing/2014/main" id="{2A5D0971-64C4-97A3-9479-A47B8209DB86}"/>
                    </a:ext>
                  </a:extLst>
                </p:cNvPr>
                <p:cNvSpPr/>
                <p:nvPr/>
              </p:nvSpPr>
              <p:spPr>
                <a:xfrm>
                  <a:off x="3581840" y="3286286"/>
                  <a:ext cx="24454" cy="4681"/>
                </a:xfrm>
                <a:custGeom>
                  <a:avLst/>
                  <a:gdLst/>
                  <a:ahLst/>
                  <a:cxnLst/>
                  <a:rect l="l" t="t" r="r" b="b"/>
                  <a:pathLst>
                    <a:path w="350" h="67" extrusionOk="0">
                      <a:moveTo>
                        <a:pt x="107" y="0"/>
                      </a:moveTo>
                      <a:cubicBezTo>
                        <a:pt x="42" y="0"/>
                        <a:pt x="0" y="28"/>
                        <a:pt x="0" y="39"/>
                      </a:cubicBezTo>
                      <a:cubicBezTo>
                        <a:pt x="0" y="54"/>
                        <a:pt x="73" y="54"/>
                        <a:pt x="160" y="54"/>
                      </a:cubicBezTo>
                      <a:cubicBezTo>
                        <a:pt x="219" y="54"/>
                        <a:pt x="277" y="67"/>
                        <a:pt x="309" y="67"/>
                      </a:cubicBezTo>
                      <a:cubicBezTo>
                        <a:pt x="325" y="67"/>
                        <a:pt x="335" y="63"/>
                        <a:pt x="335" y="54"/>
                      </a:cubicBezTo>
                      <a:cubicBezTo>
                        <a:pt x="349" y="39"/>
                        <a:pt x="277" y="10"/>
                        <a:pt x="175" y="10"/>
                      </a:cubicBezTo>
                      <a:cubicBezTo>
                        <a:pt x="150" y="3"/>
                        <a:pt x="128" y="0"/>
                        <a:pt x="10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601;p22">
                  <a:extLst>
                    <a:ext uri="{FF2B5EF4-FFF2-40B4-BE49-F238E27FC236}">
                      <a16:creationId xmlns:a16="http://schemas.microsoft.com/office/drawing/2014/main" id="{76CD8428-8997-CF8A-6B74-6171AC337E43}"/>
                    </a:ext>
                  </a:extLst>
                </p:cNvPr>
                <p:cNvSpPr/>
                <p:nvPr/>
              </p:nvSpPr>
              <p:spPr>
                <a:xfrm>
                  <a:off x="3659045" y="3251421"/>
                  <a:ext cx="18376" cy="20542"/>
                </a:xfrm>
                <a:custGeom>
                  <a:avLst/>
                  <a:gdLst/>
                  <a:ahLst/>
                  <a:cxnLst/>
                  <a:rect l="l" t="t" r="r" b="b"/>
                  <a:pathLst>
                    <a:path w="263" h="294" extrusionOk="0">
                      <a:moveTo>
                        <a:pt x="248" y="0"/>
                      </a:moveTo>
                      <a:cubicBezTo>
                        <a:pt x="219" y="0"/>
                        <a:pt x="175" y="73"/>
                        <a:pt x="117" y="145"/>
                      </a:cubicBezTo>
                      <a:cubicBezTo>
                        <a:pt x="59" y="218"/>
                        <a:pt x="1" y="262"/>
                        <a:pt x="1" y="291"/>
                      </a:cubicBezTo>
                      <a:cubicBezTo>
                        <a:pt x="4" y="293"/>
                        <a:pt x="9" y="294"/>
                        <a:pt x="13" y="294"/>
                      </a:cubicBezTo>
                      <a:cubicBezTo>
                        <a:pt x="45" y="294"/>
                        <a:pt x="99" y="251"/>
                        <a:pt x="175" y="175"/>
                      </a:cubicBezTo>
                      <a:cubicBezTo>
                        <a:pt x="248" y="87"/>
                        <a:pt x="263" y="0"/>
                        <a:pt x="24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602;p22">
                  <a:extLst>
                    <a:ext uri="{FF2B5EF4-FFF2-40B4-BE49-F238E27FC236}">
                      <a16:creationId xmlns:a16="http://schemas.microsoft.com/office/drawing/2014/main" id="{EFD30629-5F6F-F0BD-3C72-A72161CE46E4}"/>
                    </a:ext>
                  </a:extLst>
                </p:cNvPr>
                <p:cNvSpPr/>
                <p:nvPr/>
              </p:nvSpPr>
              <p:spPr>
                <a:xfrm>
                  <a:off x="3734295" y="3284749"/>
                  <a:ext cx="11179" cy="11109"/>
                </a:xfrm>
                <a:custGeom>
                  <a:avLst/>
                  <a:gdLst/>
                  <a:ahLst/>
                  <a:cxnLst/>
                  <a:rect l="l" t="t" r="r" b="b"/>
                  <a:pathLst>
                    <a:path w="160" h="159" extrusionOk="0">
                      <a:moveTo>
                        <a:pt x="138" y="0"/>
                      </a:moveTo>
                      <a:cubicBezTo>
                        <a:pt x="119" y="0"/>
                        <a:pt x="83" y="36"/>
                        <a:pt x="58" y="61"/>
                      </a:cubicBezTo>
                      <a:cubicBezTo>
                        <a:pt x="15" y="105"/>
                        <a:pt x="0" y="134"/>
                        <a:pt x="15" y="148"/>
                      </a:cubicBezTo>
                      <a:cubicBezTo>
                        <a:pt x="18" y="155"/>
                        <a:pt x="23" y="158"/>
                        <a:pt x="29" y="158"/>
                      </a:cubicBezTo>
                      <a:cubicBezTo>
                        <a:pt x="49" y="158"/>
                        <a:pt x="80" y="127"/>
                        <a:pt x="102" y="105"/>
                      </a:cubicBezTo>
                      <a:cubicBezTo>
                        <a:pt x="145" y="61"/>
                        <a:pt x="160" y="32"/>
                        <a:pt x="145" y="3"/>
                      </a:cubicBezTo>
                      <a:cubicBezTo>
                        <a:pt x="143" y="1"/>
                        <a:pt x="141" y="0"/>
                        <a:pt x="1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603;p22">
                  <a:extLst>
                    <a:ext uri="{FF2B5EF4-FFF2-40B4-BE49-F238E27FC236}">
                      <a16:creationId xmlns:a16="http://schemas.microsoft.com/office/drawing/2014/main" id="{32C3C8C6-97A0-2AB7-10A5-E890E59316CE}"/>
                    </a:ext>
                  </a:extLst>
                </p:cNvPr>
                <p:cNvSpPr/>
                <p:nvPr/>
              </p:nvSpPr>
              <p:spPr>
                <a:xfrm>
                  <a:off x="3817579" y="3290687"/>
                  <a:ext cx="13275" cy="12577"/>
                </a:xfrm>
                <a:custGeom>
                  <a:avLst/>
                  <a:gdLst/>
                  <a:ahLst/>
                  <a:cxnLst/>
                  <a:rect l="l" t="t" r="r" b="b"/>
                  <a:pathLst>
                    <a:path w="190" h="180" extrusionOk="0">
                      <a:moveTo>
                        <a:pt x="36" y="1"/>
                      </a:moveTo>
                      <a:cubicBezTo>
                        <a:pt x="16" y="1"/>
                        <a:pt x="1" y="8"/>
                        <a:pt x="1" y="20"/>
                      </a:cubicBezTo>
                      <a:lnTo>
                        <a:pt x="88" y="93"/>
                      </a:lnTo>
                      <a:cubicBezTo>
                        <a:pt x="117" y="122"/>
                        <a:pt x="132" y="180"/>
                        <a:pt x="161" y="180"/>
                      </a:cubicBezTo>
                      <a:cubicBezTo>
                        <a:pt x="175" y="180"/>
                        <a:pt x="190" y="107"/>
                        <a:pt x="132" y="49"/>
                      </a:cubicBezTo>
                      <a:cubicBezTo>
                        <a:pt x="106" y="15"/>
                        <a:pt x="65" y="1"/>
                        <a:pt x="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604;p22">
                  <a:extLst>
                    <a:ext uri="{FF2B5EF4-FFF2-40B4-BE49-F238E27FC236}">
                      <a16:creationId xmlns:a16="http://schemas.microsoft.com/office/drawing/2014/main" id="{3B565F80-A5B9-AE5C-E9D7-2439E2D0C542}"/>
                    </a:ext>
                  </a:extLst>
                </p:cNvPr>
                <p:cNvSpPr/>
                <p:nvPr/>
              </p:nvSpPr>
              <p:spPr>
                <a:xfrm>
                  <a:off x="3774330" y="3193499"/>
                  <a:ext cx="10830" cy="8315"/>
                </a:xfrm>
                <a:custGeom>
                  <a:avLst/>
                  <a:gdLst/>
                  <a:ahLst/>
                  <a:cxnLst/>
                  <a:rect l="l" t="t" r="r" b="b"/>
                  <a:pathLst>
                    <a:path w="155" h="119" extrusionOk="0">
                      <a:moveTo>
                        <a:pt x="140" y="0"/>
                      </a:moveTo>
                      <a:cubicBezTo>
                        <a:pt x="125" y="0"/>
                        <a:pt x="96" y="44"/>
                        <a:pt x="82" y="44"/>
                      </a:cubicBezTo>
                      <a:cubicBezTo>
                        <a:pt x="52" y="58"/>
                        <a:pt x="9" y="73"/>
                        <a:pt x="9" y="102"/>
                      </a:cubicBezTo>
                      <a:cubicBezTo>
                        <a:pt x="0" y="110"/>
                        <a:pt x="16" y="119"/>
                        <a:pt x="40" y="119"/>
                      </a:cubicBezTo>
                      <a:cubicBezTo>
                        <a:pt x="57" y="119"/>
                        <a:pt x="78" y="114"/>
                        <a:pt x="96" y="102"/>
                      </a:cubicBezTo>
                      <a:cubicBezTo>
                        <a:pt x="154" y="58"/>
                        <a:pt x="154" y="0"/>
                        <a:pt x="14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605;p22">
                  <a:extLst>
                    <a:ext uri="{FF2B5EF4-FFF2-40B4-BE49-F238E27FC236}">
                      <a16:creationId xmlns:a16="http://schemas.microsoft.com/office/drawing/2014/main" id="{39A21946-C48F-5200-6D75-1C710CFED86D}"/>
                    </a:ext>
                  </a:extLst>
                </p:cNvPr>
                <p:cNvSpPr/>
                <p:nvPr/>
              </p:nvSpPr>
              <p:spPr>
                <a:xfrm>
                  <a:off x="3830784" y="3167019"/>
                  <a:ext cx="6149" cy="11249"/>
                </a:xfrm>
                <a:custGeom>
                  <a:avLst/>
                  <a:gdLst/>
                  <a:ahLst/>
                  <a:cxnLst/>
                  <a:rect l="l" t="t" r="r" b="b"/>
                  <a:pathLst>
                    <a:path w="88" h="161" extrusionOk="0">
                      <a:moveTo>
                        <a:pt x="15" y="1"/>
                      </a:moveTo>
                      <a:cubicBezTo>
                        <a:pt x="1" y="15"/>
                        <a:pt x="1" y="45"/>
                        <a:pt x="15" y="88"/>
                      </a:cubicBezTo>
                      <a:cubicBezTo>
                        <a:pt x="44" y="146"/>
                        <a:pt x="59" y="161"/>
                        <a:pt x="73" y="161"/>
                      </a:cubicBezTo>
                      <a:cubicBezTo>
                        <a:pt x="88" y="161"/>
                        <a:pt x="88" y="132"/>
                        <a:pt x="73" y="74"/>
                      </a:cubicBezTo>
                      <a:cubicBezTo>
                        <a:pt x="59" y="15"/>
                        <a:pt x="44" y="1"/>
                        <a:pt x="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606;p22">
                  <a:extLst>
                    <a:ext uri="{FF2B5EF4-FFF2-40B4-BE49-F238E27FC236}">
                      <a16:creationId xmlns:a16="http://schemas.microsoft.com/office/drawing/2014/main" id="{AC316717-05B3-E4D9-1301-DA00113B9C32}"/>
                    </a:ext>
                  </a:extLst>
                </p:cNvPr>
                <p:cNvSpPr/>
                <p:nvPr/>
              </p:nvSpPr>
              <p:spPr>
                <a:xfrm>
                  <a:off x="3769858" y="3109097"/>
                  <a:ext cx="16280" cy="5170"/>
                </a:xfrm>
                <a:custGeom>
                  <a:avLst/>
                  <a:gdLst/>
                  <a:ahLst/>
                  <a:cxnLst/>
                  <a:rect l="l" t="t" r="r" b="b"/>
                  <a:pathLst>
                    <a:path w="233" h="74" extrusionOk="0">
                      <a:moveTo>
                        <a:pt x="131" y="1"/>
                      </a:moveTo>
                      <a:cubicBezTo>
                        <a:pt x="58" y="1"/>
                        <a:pt x="0" y="1"/>
                        <a:pt x="0" y="15"/>
                      </a:cubicBezTo>
                      <a:cubicBezTo>
                        <a:pt x="0" y="30"/>
                        <a:pt x="29" y="74"/>
                        <a:pt x="102" y="74"/>
                      </a:cubicBezTo>
                      <a:cubicBezTo>
                        <a:pt x="189" y="74"/>
                        <a:pt x="233" y="74"/>
                        <a:pt x="233" y="45"/>
                      </a:cubicBezTo>
                      <a:cubicBezTo>
                        <a:pt x="233" y="30"/>
                        <a:pt x="204" y="15"/>
                        <a:pt x="13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607;p22">
                  <a:extLst>
                    <a:ext uri="{FF2B5EF4-FFF2-40B4-BE49-F238E27FC236}">
                      <a16:creationId xmlns:a16="http://schemas.microsoft.com/office/drawing/2014/main" id="{24095164-8D01-728A-9C80-4D67D464FCE9}"/>
                    </a:ext>
                  </a:extLst>
                </p:cNvPr>
                <p:cNvSpPr/>
                <p:nvPr/>
              </p:nvSpPr>
              <p:spPr>
                <a:xfrm>
                  <a:off x="3643814" y="3133691"/>
                  <a:ext cx="18376" cy="9852"/>
                </a:xfrm>
                <a:custGeom>
                  <a:avLst/>
                  <a:gdLst/>
                  <a:ahLst/>
                  <a:cxnLst/>
                  <a:rect l="l" t="t" r="r" b="b"/>
                  <a:pathLst>
                    <a:path w="263" h="141" extrusionOk="0">
                      <a:moveTo>
                        <a:pt x="52" y="0"/>
                      </a:moveTo>
                      <a:cubicBezTo>
                        <a:pt x="42" y="0"/>
                        <a:pt x="34" y="4"/>
                        <a:pt x="30" y="12"/>
                      </a:cubicBezTo>
                      <a:cubicBezTo>
                        <a:pt x="1" y="27"/>
                        <a:pt x="59" y="56"/>
                        <a:pt x="117" y="100"/>
                      </a:cubicBezTo>
                      <a:cubicBezTo>
                        <a:pt x="158" y="120"/>
                        <a:pt x="207" y="141"/>
                        <a:pt x="231" y="141"/>
                      </a:cubicBezTo>
                      <a:cubicBezTo>
                        <a:pt x="242" y="141"/>
                        <a:pt x="248" y="137"/>
                        <a:pt x="248" y="129"/>
                      </a:cubicBezTo>
                      <a:cubicBezTo>
                        <a:pt x="262" y="114"/>
                        <a:pt x="204" y="85"/>
                        <a:pt x="146" y="42"/>
                      </a:cubicBezTo>
                      <a:cubicBezTo>
                        <a:pt x="115" y="21"/>
                        <a:pt x="77" y="0"/>
                        <a:pt x="5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608;p22">
                  <a:extLst>
                    <a:ext uri="{FF2B5EF4-FFF2-40B4-BE49-F238E27FC236}">
                      <a16:creationId xmlns:a16="http://schemas.microsoft.com/office/drawing/2014/main" id="{C8BEB74F-B206-8A81-D497-4E573EFF8424}"/>
                    </a:ext>
                  </a:extLst>
                </p:cNvPr>
                <p:cNvSpPr/>
                <p:nvPr/>
              </p:nvSpPr>
              <p:spPr>
                <a:xfrm>
                  <a:off x="3737299" y="3048869"/>
                  <a:ext cx="8175" cy="10760"/>
                </a:xfrm>
                <a:custGeom>
                  <a:avLst/>
                  <a:gdLst/>
                  <a:ahLst/>
                  <a:cxnLst/>
                  <a:rect l="l" t="t" r="r" b="b"/>
                  <a:pathLst>
                    <a:path w="117" h="154" extrusionOk="0">
                      <a:moveTo>
                        <a:pt x="92" y="1"/>
                      </a:moveTo>
                      <a:cubicBezTo>
                        <a:pt x="73" y="1"/>
                        <a:pt x="42" y="27"/>
                        <a:pt x="30" y="63"/>
                      </a:cubicBezTo>
                      <a:cubicBezTo>
                        <a:pt x="1" y="92"/>
                        <a:pt x="1" y="150"/>
                        <a:pt x="15" y="150"/>
                      </a:cubicBezTo>
                      <a:cubicBezTo>
                        <a:pt x="18" y="153"/>
                        <a:pt x="21" y="154"/>
                        <a:pt x="25" y="154"/>
                      </a:cubicBezTo>
                      <a:cubicBezTo>
                        <a:pt x="44" y="154"/>
                        <a:pt x="76" y="128"/>
                        <a:pt x="88" y="92"/>
                      </a:cubicBezTo>
                      <a:cubicBezTo>
                        <a:pt x="117" y="63"/>
                        <a:pt x="117" y="5"/>
                        <a:pt x="102" y="5"/>
                      </a:cubicBezTo>
                      <a:cubicBezTo>
                        <a:pt x="100" y="2"/>
                        <a:pt x="96" y="1"/>
                        <a:pt x="9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609;p22">
                  <a:extLst>
                    <a:ext uri="{FF2B5EF4-FFF2-40B4-BE49-F238E27FC236}">
                      <a16:creationId xmlns:a16="http://schemas.microsoft.com/office/drawing/2014/main" id="{1CB543D0-8DE5-5A83-325B-BD5A46FF424E}"/>
                    </a:ext>
                  </a:extLst>
                </p:cNvPr>
                <p:cNvSpPr/>
                <p:nvPr/>
              </p:nvSpPr>
              <p:spPr>
                <a:xfrm>
                  <a:off x="3826732" y="3034965"/>
                  <a:ext cx="4122" cy="15302"/>
                </a:xfrm>
                <a:custGeom>
                  <a:avLst/>
                  <a:gdLst/>
                  <a:ahLst/>
                  <a:cxnLst/>
                  <a:rect l="l" t="t" r="r" b="b"/>
                  <a:pathLst>
                    <a:path w="59" h="219" extrusionOk="0">
                      <a:moveTo>
                        <a:pt x="44" y="0"/>
                      </a:moveTo>
                      <a:cubicBezTo>
                        <a:pt x="30" y="0"/>
                        <a:pt x="1" y="58"/>
                        <a:pt x="1" y="117"/>
                      </a:cubicBezTo>
                      <a:cubicBezTo>
                        <a:pt x="1" y="160"/>
                        <a:pt x="1" y="218"/>
                        <a:pt x="15" y="218"/>
                      </a:cubicBezTo>
                      <a:cubicBezTo>
                        <a:pt x="44" y="218"/>
                        <a:pt x="59" y="160"/>
                        <a:pt x="59" y="117"/>
                      </a:cubicBezTo>
                      <a:cubicBezTo>
                        <a:pt x="59" y="58"/>
                        <a:pt x="59" y="0"/>
                        <a:pt x="4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610;p22">
                  <a:extLst>
                    <a:ext uri="{FF2B5EF4-FFF2-40B4-BE49-F238E27FC236}">
                      <a16:creationId xmlns:a16="http://schemas.microsoft.com/office/drawing/2014/main" id="{5BAAFE56-1CA5-E4FA-EF59-28AD75CE649F}"/>
                    </a:ext>
                  </a:extLst>
                </p:cNvPr>
                <p:cNvSpPr/>
                <p:nvPr/>
              </p:nvSpPr>
              <p:spPr>
                <a:xfrm>
                  <a:off x="3630609" y="2987454"/>
                  <a:ext cx="13275" cy="5659"/>
                </a:xfrm>
                <a:custGeom>
                  <a:avLst/>
                  <a:gdLst/>
                  <a:ahLst/>
                  <a:cxnLst/>
                  <a:rect l="l" t="t" r="r" b="b"/>
                  <a:pathLst>
                    <a:path w="190" h="81" extrusionOk="0">
                      <a:moveTo>
                        <a:pt x="30" y="0"/>
                      </a:moveTo>
                      <a:cubicBezTo>
                        <a:pt x="11" y="0"/>
                        <a:pt x="1" y="4"/>
                        <a:pt x="1" y="11"/>
                      </a:cubicBezTo>
                      <a:cubicBezTo>
                        <a:pt x="1" y="26"/>
                        <a:pt x="30" y="40"/>
                        <a:pt x="88" y="69"/>
                      </a:cubicBezTo>
                      <a:cubicBezTo>
                        <a:pt x="117" y="77"/>
                        <a:pt x="142" y="80"/>
                        <a:pt x="161" y="80"/>
                      </a:cubicBezTo>
                      <a:cubicBezTo>
                        <a:pt x="179" y="80"/>
                        <a:pt x="190" y="77"/>
                        <a:pt x="190" y="69"/>
                      </a:cubicBezTo>
                      <a:cubicBezTo>
                        <a:pt x="190" y="40"/>
                        <a:pt x="161" y="26"/>
                        <a:pt x="102" y="11"/>
                      </a:cubicBezTo>
                      <a:cubicBezTo>
                        <a:pt x="73" y="4"/>
                        <a:pt x="48" y="0"/>
                        <a:pt x="3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611;p22">
                  <a:extLst>
                    <a:ext uri="{FF2B5EF4-FFF2-40B4-BE49-F238E27FC236}">
                      <a16:creationId xmlns:a16="http://schemas.microsoft.com/office/drawing/2014/main" id="{136F3F4E-3B2C-9F01-CA7F-4DC9C17D2693}"/>
                    </a:ext>
                  </a:extLst>
                </p:cNvPr>
                <p:cNvSpPr/>
                <p:nvPr/>
              </p:nvSpPr>
              <p:spPr>
                <a:xfrm>
                  <a:off x="3550329" y="2996677"/>
                  <a:ext cx="10201" cy="10900"/>
                </a:xfrm>
                <a:custGeom>
                  <a:avLst/>
                  <a:gdLst/>
                  <a:ahLst/>
                  <a:cxnLst/>
                  <a:rect l="l" t="t" r="r" b="b"/>
                  <a:pathLst>
                    <a:path w="146" h="156" extrusionOk="0">
                      <a:moveTo>
                        <a:pt x="29" y="0"/>
                      </a:moveTo>
                      <a:cubicBezTo>
                        <a:pt x="23" y="0"/>
                        <a:pt x="18" y="3"/>
                        <a:pt x="15" y="10"/>
                      </a:cubicBezTo>
                      <a:cubicBezTo>
                        <a:pt x="1" y="25"/>
                        <a:pt x="15" y="54"/>
                        <a:pt x="59" y="97"/>
                      </a:cubicBezTo>
                      <a:cubicBezTo>
                        <a:pt x="73" y="126"/>
                        <a:pt x="102" y="155"/>
                        <a:pt x="131" y="155"/>
                      </a:cubicBezTo>
                      <a:cubicBezTo>
                        <a:pt x="146" y="155"/>
                        <a:pt x="131" y="97"/>
                        <a:pt x="88" y="54"/>
                      </a:cubicBezTo>
                      <a:cubicBezTo>
                        <a:pt x="77" y="31"/>
                        <a:pt x="48" y="0"/>
                        <a:pt x="2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612;p22">
                  <a:extLst>
                    <a:ext uri="{FF2B5EF4-FFF2-40B4-BE49-F238E27FC236}">
                      <a16:creationId xmlns:a16="http://schemas.microsoft.com/office/drawing/2014/main" id="{B2937D44-75BC-D976-3E6E-A58ACC804BA2}"/>
                    </a:ext>
                  </a:extLst>
                </p:cNvPr>
                <p:cNvSpPr/>
                <p:nvPr/>
              </p:nvSpPr>
              <p:spPr>
                <a:xfrm>
                  <a:off x="3724094" y="2936380"/>
                  <a:ext cx="12297" cy="9642"/>
                </a:xfrm>
                <a:custGeom>
                  <a:avLst/>
                  <a:gdLst/>
                  <a:ahLst/>
                  <a:cxnLst/>
                  <a:rect l="l" t="t" r="r" b="b"/>
                  <a:pathLst>
                    <a:path w="176" h="138" extrusionOk="0">
                      <a:moveTo>
                        <a:pt x="161" y="0"/>
                      </a:moveTo>
                      <a:cubicBezTo>
                        <a:pt x="146" y="0"/>
                        <a:pt x="117" y="29"/>
                        <a:pt x="73" y="44"/>
                      </a:cubicBezTo>
                      <a:cubicBezTo>
                        <a:pt x="30" y="88"/>
                        <a:pt x="1" y="102"/>
                        <a:pt x="1" y="117"/>
                      </a:cubicBezTo>
                      <a:cubicBezTo>
                        <a:pt x="1" y="130"/>
                        <a:pt x="15" y="137"/>
                        <a:pt x="37" y="137"/>
                      </a:cubicBezTo>
                      <a:cubicBezTo>
                        <a:pt x="63" y="137"/>
                        <a:pt x="99" y="126"/>
                        <a:pt x="131" y="102"/>
                      </a:cubicBezTo>
                      <a:cubicBezTo>
                        <a:pt x="175" y="73"/>
                        <a:pt x="175" y="0"/>
                        <a:pt x="16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613;p22">
                  <a:extLst>
                    <a:ext uri="{FF2B5EF4-FFF2-40B4-BE49-F238E27FC236}">
                      <a16:creationId xmlns:a16="http://schemas.microsoft.com/office/drawing/2014/main" id="{1F5F2DBB-5232-5C5A-195C-D1C062F69F1C}"/>
                    </a:ext>
                  </a:extLst>
                </p:cNvPr>
                <p:cNvSpPr/>
                <p:nvPr/>
              </p:nvSpPr>
              <p:spPr>
                <a:xfrm>
                  <a:off x="3624530" y="2876432"/>
                  <a:ext cx="9223" cy="15302"/>
                </a:xfrm>
                <a:custGeom>
                  <a:avLst/>
                  <a:gdLst/>
                  <a:ahLst/>
                  <a:cxnLst/>
                  <a:rect l="l" t="t" r="r" b="b"/>
                  <a:pathLst>
                    <a:path w="132" h="219" extrusionOk="0">
                      <a:moveTo>
                        <a:pt x="29" y="0"/>
                      </a:moveTo>
                      <a:lnTo>
                        <a:pt x="29" y="0"/>
                      </a:lnTo>
                      <a:cubicBezTo>
                        <a:pt x="0" y="15"/>
                        <a:pt x="29" y="73"/>
                        <a:pt x="44" y="131"/>
                      </a:cubicBezTo>
                      <a:cubicBezTo>
                        <a:pt x="58" y="175"/>
                        <a:pt x="102" y="218"/>
                        <a:pt x="117" y="218"/>
                      </a:cubicBezTo>
                      <a:cubicBezTo>
                        <a:pt x="131" y="204"/>
                        <a:pt x="131" y="146"/>
                        <a:pt x="102" y="88"/>
                      </a:cubicBezTo>
                      <a:cubicBezTo>
                        <a:pt x="88" y="29"/>
                        <a:pt x="44" y="0"/>
                        <a:pt x="2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614;p22">
                  <a:extLst>
                    <a:ext uri="{FF2B5EF4-FFF2-40B4-BE49-F238E27FC236}">
                      <a16:creationId xmlns:a16="http://schemas.microsoft.com/office/drawing/2014/main" id="{CC323CE2-CF86-3036-2972-208565BA3D5B}"/>
                    </a:ext>
                  </a:extLst>
                </p:cNvPr>
                <p:cNvSpPr/>
                <p:nvPr/>
              </p:nvSpPr>
              <p:spPr>
                <a:xfrm>
                  <a:off x="3769858" y="2861410"/>
                  <a:ext cx="9153" cy="5659"/>
                </a:xfrm>
                <a:custGeom>
                  <a:avLst/>
                  <a:gdLst/>
                  <a:ahLst/>
                  <a:cxnLst/>
                  <a:rect l="l" t="t" r="r" b="b"/>
                  <a:pathLst>
                    <a:path w="131" h="81" extrusionOk="0">
                      <a:moveTo>
                        <a:pt x="26" y="1"/>
                      </a:moveTo>
                      <a:cubicBezTo>
                        <a:pt x="11" y="1"/>
                        <a:pt x="0" y="4"/>
                        <a:pt x="0" y="12"/>
                      </a:cubicBezTo>
                      <a:cubicBezTo>
                        <a:pt x="0" y="26"/>
                        <a:pt x="15" y="55"/>
                        <a:pt x="58" y="70"/>
                      </a:cubicBezTo>
                      <a:cubicBezTo>
                        <a:pt x="73" y="77"/>
                        <a:pt x="91" y="81"/>
                        <a:pt x="106" y="81"/>
                      </a:cubicBezTo>
                      <a:cubicBezTo>
                        <a:pt x="120" y="81"/>
                        <a:pt x="131" y="77"/>
                        <a:pt x="131" y="70"/>
                      </a:cubicBezTo>
                      <a:cubicBezTo>
                        <a:pt x="131" y="55"/>
                        <a:pt x="116" y="26"/>
                        <a:pt x="73" y="12"/>
                      </a:cubicBezTo>
                      <a:cubicBezTo>
                        <a:pt x="58" y="4"/>
                        <a:pt x="40" y="1"/>
                        <a:pt x="2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615;p22">
                  <a:extLst>
                    <a:ext uri="{FF2B5EF4-FFF2-40B4-BE49-F238E27FC236}">
                      <a16:creationId xmlns:a16="http://schemas.microsoft.com/office/drawing/2014/main" id="{4B484AFD-8047-9412-712B-87F1B14FA019}"/>
                    </a:ext>
                  </a:extLst>
                </p:cNvPr>
                <p:cNvSpPr/>
                <p:nvPr/>
              </p:nvSpPr>
              <p:spPr>
                <a:xfrm>
                  <a:off x="3808426" y="2922895"/>
                  <a:ext cx="8245" cy="10760"/>
                </a:xfrm>
                <a:custGeom>
                  <a:avLst/>
                  <a:gdLst/>
                  <a:ahLst/>
                  <a:cxnLst/>
                  <a:rect l="l" t="t" r="r" b="b"/>
                  <a:pathLst>
                    <a:path w="118" h="154" extrusionOk="0">
                      <a:moveTo>
                        <a:pt x="92" y="1"/>
                      </a:moveTo>
                      <a:cubicBezTo>
                        <a:pt x="73" y="1"/>
                        <a:pt x="42" y="27"/>
                        <a:pt x="30" y="62"/>
                      </a:cubicBezTo>
                      <a:cubicBezTo>
                        <a:pt x="1" y="92"/>
                        <a:pt x="1" y="150"/>
                        <a:pt x="15" y="150"/>
                      </a:cubicBezTo>
                      <a:cubicBezTo>
                        <a:pt x="18" y="152"/>
                        <a:pt x="20" y="154"/>
                        <a:pt x="23" y="154"/>
                      </a:cubicBezTo>
                      <a:cubicBezTo>
                        <a:pt x="36" y="154"/>
                        <a:pt x="52" y="127"/>
                        <a:pt x="88" y="92"/>
                      </a:cubicBezTo>
                      <a:cubicBezTo>
                        <a:pt x="117" y="62"/>
                        <a:pt x="117" y="4"/>
                        <a:pt x="103" y="4"/>
                      </a:cubicBezTo>
                      <a:cubicBezTo>
                        <a:pt x="100" y="2"/>
                        <a:pt x="96" y="1"/>
                        <a:pt x="9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616;p22">
                  <a:extLst>
                    <a:ext uri="{FF2B5EF4-FFF2-40B4-BE49-F238E27FC236}">
                      <a16:creationId xmlns:a16="http://schemas.microsoft.com/office/drawing/2014/main" id="{F486B4FF-26B4-43B4-64AE-6FBD87AFAE40}"/>
                    </a:ext>
                  </a:extLst>
                </p:cNvPr>
                <p:cNvSpPr/>
                <p:nvPr/>
              </p:nvSpPr>
              <p:spPr>
                <a:xfrm>
                  <a:off x="3877527" y="2850999"/>
                  <a:ext cx="28507" cy="51913"/>
                </a:xfrm>
                <a:custGeom>
                  <a:avLst/>
                  <a:gdLst/>
                  <a:ahLst/>
                  <a:cxnLst/>
                  <a:rect l="l" t="t" r="r" b="b"/>
                  <a:pathLst>
                    <a:path w="408" h="743" extrusionOk="0">
                      <a:moveTo>
                        <a:pt x="1" y="1"/>
                      </a:moveTo>
                      <a:cubicBezTo>
                        <a:pt x="59" y="146"/>
                        <a:pt x="132" y="248"/>
                        <a:pt x="204" y="379"/>
                      </a:cubicBezTo>
                      <a:cubicBezTo>
                        <a:pt x="263" y="510"/>
                        <a:pt x="335" y="641"/>
                        <a:pt x="408" y="742"/>
                      </a:cubicBezTo>
                      <a:cubicBezTo>
                        <a:pt x="335" y="466"/>
                        <a:pt x="190" y="219"/>
                        <a:pt x="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617;p22">
                  <a:extLst>
                    <a:ext uri="{FF2B5EF4-FFF2-40B4-BE49-F238E27FC236}">
                      <a16:creationId xmlns:a16="http://schemas.microsoft.com/office/drawing/2014/main" id="{46EC7152-2CD6-0189-157E-ED1E56EE45BA}"/>
                    </a:ext>
                  </a:extLst>
                </p:cNvPr>
                <p:cNvSpPr/>
                <p:nvPr/>
              </p:nvSpPr>
              <p:spPr>
                <a:xfrm>
                  <a:off x="3865370" y="2891943"/>
                  <a:ext cx="11249" cy="5659"/>
                </a:xfrm>
                <a:custGeom>
                  <a:avLst/>
                  <a:gdLst/>
                  <a:ahLst/>
                  <a:cxnLst/>
                  <a:rect l="l" t="t" r="r" b="b"/>
                  <a:pathLst>
                    <a:path w="161" h="81" extrusionOk="0">
                      <a:moveTo>
                        <a:pt x="138" y="0"/>
                      </a:moveTo>
                      <a:cubicBezTo>
                        <a:pt x="124" y="0"/>
                        <a:pt x="102" y="4"/>
                        <a:pt x="73" y="11"/>
                      </a:cubicBezTo>
                      <a:cubicBezTo>
                        <a:pt x="15" y="26"/>
                        <a:pt x="0" y="55"/>
                        <a:pt x="0" y="69"/>
                      </a:cubicBezTo>
                      <a:cubicBezTo>
                        <a:pt x="7" y="76"/>
                        <a:pt x="18" y="80"/>
                        <a:pt x="33" y="80"/>
                      </a:cubicBezTo>
                      <a:cubicBezTo>
                        <a:pt x="47" y="80"/>
                        <a:pt x="66" y="76"/>
                        <a:pt x="87" y="69"/>
                      </a:cubicBezTo>
                      <a:cubicBezTo>
                        <a:pt x="146" y="55"/>
                        <a:pt x="160" y="26"/>
                        <a:pt x="160" y="11"/>
                      </a:cubicBezTo>
                      <a:cubicBezTo>
                        <a:pt x="160" y="4"/>
                        <a:pt x="153" y="0"/>
                        <a:pt x="1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618;p22">
                  <a:extLst>
                    <a:ext uri="{FF2B5EF4-FFF2-40B4-BE49-F238E27FC236}">
                      <a16:creationId xmlns:a16="http://schemas.microsoft.com/office/drawing/2014/main" id="{62F02A54-109D-E6D7-F1D8-B6EE2C9F51F2}"/>
                    </a:ext>
                  </a:extLst>
                </p:cNvPr>
                <p:cNvSpPr/>
                <p:nvPr/>
              </p:nvSpPr>
              <p:spPr>
                <a:xfrm>
                  <a:off x="3921265" y="2855401"/>
                  <a:ext cx="14253" cy="6847"/>
                </a:xfrm>
                <a:custGeom>
                  <a:avLst/>
                  <a:gdLst/>
                  <a:ahLst/>
                  <a:cxnLst/>
                  <a:rect l="l" t="t" r="r" b="b"/>
                  <a:pathLst>
                    <a:path w="204" h="98" extrusionOk="0">
                      <a:moveTo>
                        <a:pt x="178" y="1"/>
                      </a:moveTo>
                      <a:cubicBezTo>
                        <a:pt x="156" y="1"/>
                        <a:pt x="121" y="8"/>
                        <a:pt x="87" y="25"/>
                      </a:cubicBezTo>
                      <a:cubicBezTo>
                        <a:pt x="29" y="54"/>
                        <a:pt x="0" y="83"/>
                        <a:pt x="0" y="98"/>
                      </a:cubicBezTo>
                      <a:cubicBezTo>
                        <a:pt x="15" y="98"/>
                        <a:pt x="58" y="98"/>
                        <a:pt x="102" y="83"/>
                      </a:cubicBezTo>
                      <a:cubicBezTo>
                        <a:pt x="160" y="54"/>
                        <a:pt x="204" y="25"/>
                        <a:pt x="204" y="10"/>
                      </a:cubicBezTo>
                      <a:cubicBezTo>
                        <a:pt x="204" y="4"/>
                        <a:pt x="194" y="1"/>
                        <a:pt x="17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619;p22">
                  <a:extLst>
                    <a:ext uri="{FF2B5EF4-FFF2-40B4-BE49-F238E27FC236}">
                      <a16:creationId xmlns:a16="http://schemas.microsoft.com/office/drawing/2014/main" id="{5FC64E7F-89C7-F69C-AEE5-F7B95AA97942}"/>
                    </a:ext>
                  </a:extLst>
                </p:cNvPr>
                <p:cNvSpPr/>
                <p:nvPr/>
              </p:nvSpPr>
              <p:spPr>
                <a:xfrm>
                  <a:off x="3923291" y="2886563"/>
                  <a:ext cx="30533" cy="41782"/>
                </a:xfrm>
                <a:custGeom>
                  <a:avLst/>
                  <a:gdLst/>
                  <a:ahLst/>
                  <a:cxnLst/>
                  <a:rect l="l" t="t" r="r" b="b"/>
                  <a:pathLst>
                    <a:path w="437" h="598" extrusionOk="0">
                      <a:moveTo>
                        <a:pt x="437" y="1"/>
                      </a:moveTo>
                      <a:lnTo>
                        <a:pt x="437" y="1"/>
                      </a:lnTo>
                      <a:cubicBezTo>
                        <a:pt x="262" y="161"/>
                        <a:pt x="102" y="364"/>
                        <a:pt x="0" y="597"/>
                      </a:cubicBezTo>
                      <a:cubicBezTo>
                        <a:pt x="175" y="423"/>
                        <a:pt x="335" y="219"/>
                        <a:pt x="43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620;p22">
                  <a:extLst>
                    <a:ext uri="{FF2B5EF4-FFF2-40B4-BE49-F238E27FC236}">
                      <a16:creationId xmlns:a16="http://schemas.microsoft.com/office/drawing/2014/main" id="{A8C1BED6-C475-AE62-9C5B-B39254CF6863}"/>
                    </a:ext>
                  </a:extLst>
                </p:cNvPr>
                <p:cNvSpPr/>
                <p:nvPr/>
              </p:nvSpPr>
              <p:spPr>
                <a:xfrm>
                  <a:off x="3891780" y="2804257"/>
                  <a:ext cx="4122" cy="11249"/>
                </a:xfrm>
                <a:custGeom>
                  <a:avLst/>
                  <a:gdLst/>
                  <a:ahLst/>
                  <a:cxnLst/>
                  <a:rect l="l" t="t" r="r" b="b"/>
                  <a:pathLst>
                    <a:path w="59" h="161" extrusionOk="0">
                      <a:moveTo>
                        <a:pt x="15" y="1"/>
                      </a:moveTo>
                      <a:cubicBezTo>
                        <a:pt x="0" y="1"/>
                        <a:pt x="0" y="30"/>
                        <a:pt x="0" y="88"/>
                      </a:cubicBezTo>
                      <a:cubicBezTo>
                        <a:pt x="0" y="117"/>
                        <a:pt x="15" y="161"/>
                        <a:pt x="29" y="161"/>
                      </a:cubicBezTo>
                      <a:cubicBezTo>
                        <a:pt x="59" y="161"/>
                        <a:pt x="59" y="117"/>
                        <a:pt x="59" y="73"/>
                      </a:cubicBezTo>
                      <a:cubicBezTo>
                        <a:pt x="59" y="30"/>
                        <a:pt x="29" y="1"/>
                        <a:pt x="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621;p22">
                  <a:extLst>
                    <a:ext uri="{FF2B5EF4-FFF2-40B4-BE49-F238E27FC236}">
                      <a16:creationId xmlns:a16="http://schemas.microsoft.com/office/drawing/2014/main" id="{E9981CE9-EF5B-8AC4-EDE2-152F0C45989E}"/>
                    </a:ext>
                  </a:extLst>
                </p:cNvPr>
                <p:cNvSpPr/>
                <p:nvPr/>
              </p:nvSpPr>
              <p:spPr>
                <a:xfrm>
                  <a:off x="3829806" y="2790073"/>
                  <a:ext cx="10201" cy="4122"/>
                </a:xfrm>
                <a:custGeom>
                  <a:avLst/>
                  <a:gdLst/>
                  <a:ahLst/>
                  <a:cxnLst/>
                  <a:rect l="l" t="t" r="r" b="b"/>
                  <a:pathLst>
                    <a:path w="146" h="59" extrusionOk="0">
                      <a:moveTo>
                        <a:pt x="73" y="0"/>
                      </a:moveTo>
                      <a:cubicBezTo>
                        <a:pt x="29" y="0"/>
                        <a:pt x="0" y="15"/>
                        <a:pt x="0" y="29"/>
                      </a:cubicBezTo>
                      <a:cubicBezTo>
                        <a:pt x="0" y="58"/>
                        <a:pt x="29" y="58"/>
                        <a:pt x="73" y="58"/>
                      </a:cubicBezTo>
                      <a:cubicBezTo>
                        <a:pt x="102" y="58"/>
                        <a:pt x="146" y="29"/>
                        <a:pt x="146" y="15"/>
                      </a:cubicBezTo>
                      <a:cubicBezTo>
                        <a:pt x="146" y="0"/>
                        <a:pt x="102" y="0"/>
                        <a:pt x="7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622;p22">
                  <a:extLst>
                    <a:ext uri="{FF2B5EF4-FFF2-40B4-BE49-F238E27FC236}">
                      <a16:creationId xmlns:a16="http://schemas.microsoft.com/office/drawing/2014/main" id="{FFA9D667-E189-CA38-EC68-8A2291AAD98C}"/>
                    </a:ext>
                  </a:extLst>
                </p:cNvPr>
                <p:cNvSpPr/>
                <p:nvPr/>
              </p:nvSpPr>
              <p:spPr>
                <a:xfrm>
                  <a:off x="3753579" y="2745357"/>
                  <a:ext cx="7197" cy="9223"/>
                </a:xfrm>
                <a:custGeom>
                  <a:avLst/>
                  <a:gdLst/>
                  <a:ahLst/>
                  <a:cxnLst/>
                  <a:rect l="l" t="t" r="r" b="b"/>
                  <a:pathLst>
                    <a:path w="103" h="132" extrusionOk="0">
                      <a:moveTo>
                        <a:pt x="0" y="0"/>
                      </a:moveTo>
                      <a:cubicBezTo>
                        <a:pt x="0" y="0"/>
                        <a:pt x="0" y="44"/>
                        <a:pt x="15" y="73"/>
                      </a:cubicBezTo>
                      <a:cubicBezTo>
                        <a:pt x="59" y="116"/>
                        <a:pt x="73" y="131"/>
                        <a:pt x="88" y="131"/>
                      </a:cubicBezTo>
                      <a:cubicBezTo>
                        <a:pt x="102" y="131"/>
                        <a:pt x="102" y="87"/>
                        <a:pt x="73" y="58"/>
                      </a:cubicBezTo>
                      <a:cubicBezTo>
                        <a:pt x="29" y="15"/>
                        <a:pt x="15" y="0"/>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623;p22">
                  <a:extLst>
                    <a:ext uri="{FF2B5EF4-FFF2-40B4-BE49-F238E27FC236}">
                      <a16:creationId xmlns:a16="http://schemas.microsoft.com/office/drawing/2014/main" id="{A0D3D984-05B5-9D19-A5D8-534A11807485}"/>
                    </a:ext>
                  </a:extLst>
                </p:cNvPr>
                <p:cNvSpPr/>
                <p:nvPr/>
              </p:nvSpPr>
              <p:spPr>
                <a:xfrm>
                  <a:off x="3684478" y="2795733"/>
                  <a:ext cx="14253" cy="6009"/>
                </a:xfrm>
                <a:custGeom>
                  <a:avLst/>
                  <a:gdLst/>
                  <a:ahLst/>
                  <a:cxnLst/>
                  <a:rect l="l" t="t" r="r" b="b"/>
                  <a:pathLst>
                    <a:path w="204" h="86" extrusionOk="0">
                      <a:moveTo>
                        <a:pt x="155" y="0"/>
                      </a:moveTo>
                      <a:cubicBezTo>
                        <a:pt x="141" y="0"/>
                        <a:pt x="123" y="2"/>
                        <a:pt x="102" y="6"/>
                      </a:cubicBezTo>
                      <a:cubicBezTo>
                        <a:pt x="44" y="21"/>
                        <a:pt x="0" y="50"/>
                        <a:pt x="0" y="64"/>
                      </a:cubicBezTo>
                      <a:cubicBezTo>
                        <a:pt x="21" y="75"/>
                        <a:pt x="42" y="85"/>
                        <a:pt x="72" y="85"/>
                      </a:cubicBezTo>
                      <a:cubicBezTo>
                        <a:pt x="85" y="85"/>
                        <a:pt x="100" y="83"/>
                        <a:pt x="117" y="79"/>
                      </a:cubicBezTo>
                      <a:cubicBezTo>
                        <a:pt x="175" y="64"/>
                        <a:pt x="204" y="50"/>
                        <a:pt x="204" y="21"/>
                      </a:cubicBezTo>
                      <a:cubicBezTo>
                        <a:pt x="204" y="11"/>
                        <a:pt x="189" y="0"/>
                        <a:pt x="1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624;p22">
                  <a:extLst>
                    <a:ext uri="{FF2B5EF4-FFF2-40B4-BE49-F238E27FC236}">
                      <a16:creationId xmlns:a16="http://schemas.microsoft.com/office/drawing/2014/main" id="{6E469A9D-688D-FB91-CBEE-A37B03EC30FD}"/>
                    </a:ext>
                  </a:extLst>
                </p:cNvPr>
                <p:cNvSpPr/>
                <p:nvPr/>
              </p:nvSpPr>
              <p:spPr>
                <a:xfrm>
                  <a:off x="3596093" y="2804257"/>
                  <a:ext cx="5101" cy="12297"/>
                </a:xfrm>
                <a:custGeom>
                  <a:avLst/>
                  <a:gdLst/>
                  <a:ahLst/>
                  <a:cxnLst/>
                  <a:rect l="l" t="t" r="r" b="b"/>
                  <a:pathLst>
                    <a:path w="73" h="176" extrusionOk="0">
                      <a:moveTo>
                        <a:pt x="29" y="1"/>
                      </a:moveTo>
                      <a:cubicBezTo>
                        <a:pt x="15" y="1"/>
                        <a:pt x="0" y="30"/>
                        <a:pt x="0" y="88"/>
                      </a:cubicBezTo>
                      <a:cubicBezTo>
                        <a:pt x="0" y="146"/>
                        <a:pt x="15" y="175"/>
                        <a:pt x="29" y="175"/>
                      </a:cubicBezTo>
                      <a:cubicBezTo>
                        <a:pt x="58" y="175"/>
                        <a:pt x="73" y="146"/>
                        <a:pt x="73" y="88"/>
                      </a:cubicBezTo>
                      <a:cubicBezTo>
                        <a:pt x="73" y="30"/>
                        <a:pt x="58" y="1"/>
                        <a:pt x="2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625;p22">
                  <a:extLst>
                    <a:ext uri="{FF2B5EF4-FFF2-40B4-BE49-F238E27FC236}">
                      <a16:creationId xmlns:a16="http://schemas.microsoft.com/office/drawing/2014/main" id="{D313FAF3-5387-5D8C-4C50-A530420C45DF}"/>
                    </a:ext>
                  </a:extLst>
                </p:cNvPr>
                <p:cNvSpPr/>
                <p:nvPr/>
              </p:nvSpPr>
              <p:spPr>
                <a:xfrm>
                  <a:off x="6098884" y="2071955"/>
                  <a:ext cx="334398" cy="681582"/>
                </a:xfrm>
                <a:custGeom>
                  <a:avLst/>
                  <a:gdLst/>
                  <a:ahLst/>
                  <a:cxnLst/>
                  <a:rect l="l" t="t" r="r" b="b"/>
                  <a:pathLst>
                    <a:path w="4786" h="9755" extrusionOk="0">
                      <a:moveTo>
                        <a:pt x="943" y="1"/>
                      </a:moveTo>
                      <a:cubicBezTo>
                        <a:pt x="934" y="1"/>
                        <a:pt x="925" y="4"/>
                        <a:pt x="917" y="10"/>
                      </a:cubicBezTo>
                      <a:cubicBezTo>
                        <a:pt x="757" y="112"/>
                        <a:pt x="1194" y="781"/>
                        <a:pt x="1223" y="839"/>
                      </a:cubicBezTo>
                      <a:cubicBezTo>
                        <a:pt x="1253" y="880"/>
                        <a:pt x="1212" y="921"/>
                        <a:pt x="1179" y="921"/>
                      </a:cubicBezTo>
                      <a:cubicBezTo>
                        <a:pt x="1166" y="921"/>
                        <a:pt x="1154" y="914"/>
                        <a:pt x="1150" y="897"/>
                      </a:cubicBezTo>
                      <a:cubicBezTo>
                        <a:pt x="1123" y="829"/>
                        <a:pt x="752" y="86"/>
                        <a:pt x="573" y="86"/>
                      </a:cubicBezTo>
                      <a:cubicBezTo>
                        <a:pt x="561" y="86"/>
                        <a:pt x="549" y="90"/>
                        <a:pt x="539" y="97"/>
                      </a:cubicBezTo>
                      <a:cubicBezTo>
                        <a:pt x="437" y="155"/>
                        <a:pt x="568" y="301"/>
                        <a:pt x="568" y="301"/>
                      </a:cubicBezTo>
                      <a:cubicBezTo>
                        <a:pt x="568" y="301"/>
                        <a:pt x="1019" y="1043"/>
                        <a:pt x="946" y="1101"/>
                      </a:cubicBezTo>
                      <a:cubicBezTo>
                        <a:pt x="943" y="1103"/>
                        <a:pt x="939" y="1104"/>
                        <a:pt x="935" y="1104"/>
                      </a:cubicBezTo>
                      <a:cubicBezTo>
                        <a:pt x="847" y="1104"/>
                        <a:pt x="579" y="701"/>
                        <a:pt x="510" y="563"/>
                      </a:cubicBezTo>
                      <a:cubicBezTo>
                        <a:pt x="458" y="476"/>
                        <a:pt x="406" y="436"/>
                        <a:pt x="363" y="436"/>
                      </a:cubicBezTo>
                      <a:cubicBezTo>
                        <a:pt x="334" y="436"/>
                        <a:pt x="309" y="455"/>
                        <a:pt x="292" y="490"/>
                      </a:cubicBezTo>
                      <a:cubicBezTo>
                        <a:pt x="277" y="548"/>
                        <a:pt x="510" y="1028"/>
                        <a:pt x="612" y="1174"/>
                      </a:cubicBezTo>
                      <a:cubicBezTo>
                        <a:pt x="690" y="1305"/>
                        <a:pt x="887" y="1637"/>
                        <a:pt x="723" y="1637"/>
                      </a:cubicBezTo>
                      <a:cubicBezTo>
                        <a:pt x="705" y="1637"/>
                        <a:pt x="683" y="1633"/>
                        <a:pt x="655" y="1624"/>
                      </a:cubicBezTo>
                      <a:cubicBezTo>
                        <a:pt x="510" y="1581"/>
                        <a:pt x="379" y="1563"/>
                        <a:pt x="275" y="1563"/>
                      </a:cubicBezTo>
                      <a:cubicBezTo>
                        <a:pt x="172" y="1563"/>
                        <a:pt x="95" y="1581"/>
                        <a:pt x="59" y="1610"/>
                      </a:cubicBezTo>
                      <a:cubicBezTo>
                        <a:pt x="1" y="1653"/>
                        <a:pt x="59" y="1770"/>
                        <a:pt x="146" y="1770"/>
                      </a:cubicBezTo>
                      <a:cubicBezTo>
                        <a:pt x="263" y="1770"/>
                        <a:pt x="350" y="1784"/>
                        <a:pt x="437" y="1799"/>
                      </a:cubicBezTo>
                      <a:cubicBezTo>
                        <a:pt x="510" y="1828"/>
                        <a:pt x="583" y="1857"/>
                        <a:pt x="655" y="1901"/>
                      </a:cubicBezTo>
                      <a:cubicBezTo>
                        <a:pt x="801" y="1988"/>
                        <a:pt x="932" y="2075"/>
                        <a:pt x="1048" y="2206"/>
                      </a:cubicBezTo>
                      <a:lnTo>
                        <a:pt x="1121" y="2264"/>
                      </a:lnTo>
                      <a:cubicBezTo>
                        <a:pt x="1659" y="3224"/>
                        <a:pt x="2793" y="5289"/>
                        <a:pt x="2895" y="5609"/>
                      </a:cubicBezTo>
                      <a:cubicBezTo>
                        <a:pt x="3026" y="6002"/>
                        <a:pt x="1964" y="8271"/>
                        <a:pt x="1964" y="8271"/>
                      </a:cubicBezTo>
                      <a:lnTo>
                        <a:pt x="3419" y="9754"/>
                      </a:lnTo>
                      <a:cubicBezTo>
                        <a:pt x="3419" y="9754"/>
                        <a:pt x="4553" y="6118"/>
                        <a:pt x="4684" y="5769"/>
                      </a:cubicBezTo>
                      <a:cubicBezTo>
                        <a:pt x="4786" y="5464"/>
                        <a:pt x="1790" y="1115"/>
                        <a:pt x="1790" y="1115"/>
                      </a:cubicBezTo>
                      <a:cubicBezTo>
                        <a:pt x="1732" y="912"/>
                        <a:pt x="1659" y="694"/>
                        <a:pt x="1572" y="490"/>
                      </a:cubicBezTo>
                      <a:cubicBezTo>
                        <a:pt x="1434" y="181"/>
                        <a:pt x="1378" y="115"/>
                        <a:pt x="1339" y="115"/>
                      </a:cubicBezTo>
                      <a:cubicBezTo>
                        <a:pt x="1329" y="115"/>
                        <a:pt x="1319" y="120"/>
                        <a:pt x="1310" y="126"/>
                      </a:cubicBezTo>
                      <a:cubicBezTo>
                        <a:pt x="1201" y="195"/>
                        <a:pt x="1552" y="774"/>
                        <a:pt x="1464" y="774"/>
                      </a:cubicBezTo>
                      <a:cubicBezTo>
                        <a:pt x="1459" y="774"/>
                        <a:pt x="1451" y="772"/>
                        <a:pt x="1441" y="766"/>
                      </a:cubicBezTo>
                      <a:cubicBezTo>
                        <a:pt x="1291" y="684"/>
                        <a:pt x="1077" y="1"/>
                        <a:pt x="943" y="1"/>
                      </a:cubicBezTo>
                      <a:close/>
                    </a:path>
                  </a:pathLst>
                </a:custGeom>
                <a:solidFill>
                  <a:srgbClr val="66B0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626;p22">
                  <a:extLst>
                    <a:ext uri="{FF2B5EF4-FFF2-40B4-BE49-F238E27FC236}">
                      <a16:creationId xmlns:a16="http://schemas.microsoft.com/office/drawing/2014/main" id="{B39DA6CD-F7A5-5AD3-A373-D1437A5F87C6}"/>
                    </a:ext>
                  </a:extLst>
                </p:cNvPr>
                <p:cNvSpPr/>
                <p:nvPr/>
              </p:nvSpPr>
              <p:spPr>
                <a:xfrm>
                  <a:off x="5884525" y="4315322"/>
                  <a:ext cx="198221" cy="86499"/>
                </a:xfrm>
                <a:custGeom>
                  <a:avLst/>
                  <a:gdLst/>
                  <a:ahLst/>
                  <a:cxnLst/>
                  <a:rect l="l" t="t" r="r" b="b"/>
                  <a:pathLst>
                    <a:path w="2837" h="1238" extrusionOk="0">
                      <a:moveTo>
                        <a:pt x="1309" y="1"/>
                      </a:moveTo>
                      <a:lnTo>
                        <a:pt x="1295" y="815"/>
                      </a:lnTo>
                      <a:cubicBezTo>
                        <a:pt x="1295" y="815"/>
                        <a:pt x="0" y="1091"/>
                        <a:pt x="335" y="1179"/>
                      </a:cubicBezTo>
                      <a:cubicBezTo>
                        <a:pt x="464" y="1224"/>
                        <a:pt x="870" y="1237"/>
                        <a:pt x="1318" y="1237"/>
                      </a:cubicBezTo>
                      <a:cubicBezTo>
                        <a:pt x="1882" y="1237"/>
                        <a:pt x="2514" y="1216"/>
                        <a:pt x="2749" y="1208"/>
                      </a:cubicBezTo>
                      <a:lnTo>
                        <a:pt x="2836" y="1208"/>
                      </a:lnTo>
                      <a:lnTo>
                        <a:pt x="2836" y="15"/>
                      </a:lnTo>
                      <a:lnTo>
                        <a:pt x="1309" y="1"/>
                      </a:lnTo>
                      <a:close/>
                    </a:path>
                  </a:pathLst>
                </a:custGeom>
                <a:solidFill>
                  <a:srgbClr val="7157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627;p22">
                  <a:extLst>
                    <a:ext uri="{FF2B5EF4-FFF2-40B4-BE49-F238E27FC236}">
                      <a16:creationId xmlns:a16="http://schemas.microsoft.com/office/drawing/2014/main" id="{2E8DF4A9-8A44-C16C-ABFD-1B2ADD52C04B}"/>
                    </a:ext>
                  </a:extLst>
                </p:cNvPr>
                <p:cNvSpPr/>
                <p:nvPr/>
              </p:nvSpPr>
              <p:spPr>
                <a:xfrm>
                  <a:off x="6070447" y="4324475"/>
                  <a:ext cx="2096" cy="42760"/>
                </a:xfrm>
                <a:custGeom>
                  <a:avLst/>
                  <a:gdLst/>
                  <a:ahLst/>
                  <a:cxnLst/>
                  <a:rect l="l" t="t" r="r" b="b"/>
                  <a:pathLst>
                    <a:path w="30" h="612" extrusionOk="0">
                      <a:moveTo>
                        <a:pt x="15" y="1"/>
                      </a:moveTo>
                      <a:cubicBezTo>
                        <a:pt x="15" y="88"/>
                        <a:pt x="1" y="204"/>
                        <a:pt x="15" y="306"/>
                      </a:cubicBezTo>
                      <a:cubicBezTo>
                        <a:pt x="15" y="422"/>
                        <a:pt x="15" y="510"/>
                        <a:pt x="30" y="611"/>
                      </a:cubicBezTo>
                      <a:lnTo>
                        <a:pt x="30" y="306"/>
                      </a:lnTo>
                      <a:cubicBezTo>
                        <a:pt x="30" y="204"/>
                        <a:pt x="30" y="102"/>
                        <a:pt x="15" y="1"/>
                      </a:cubicBezTo>
                      <a:close/>
                    </a:path>
                  </a:pathLst>
                </a:custGeom>
                <a:solidFill>
                  <a:srgbClr val="AB9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628;p22">
                  <a:extLst>
                    <a:ext uri="{FF2B5EF4-FFF2-40B4-BE49-F238E27FC236}">
                      <a16:creationId xmlns:a16="http://schemas.microsoft.com/office/drawing/2014/main" id="{37BF4E4D-B640-B319-3A63-A79F18CE2EF3}"/>
                    </a:ext>
                  </a:extLst>
                </p:cNvPr>
                <p:cNvSpPr/>
                <p:nvPr/>
              </p:nvSpPr>
              <p:spPr>
                <a:xfrm>
                  <a:off x="6138570" y="4308196"/>
                  <a:ext cx="200247" cy="85661"/>
                </a:xfrm>
                <a:custGeom>
                  <a:avLst/>
                  <a:gdLst/>
                  <a:ahLst/>
                  <a:cxnLst/>
                  <a:rect l="l" t="t" r="r" b="b"/>
                  <a:pathLst>
                    <a:path w="2866" h="1226" extrusionOk="0">
                      <a:moveTo>
                        <a:pt x="1324" y="1"/>
                      </a:moveTo>
                      <a:lnTo>
                        <a:pt x="1309" y="815"/>
                      </a:lnTo>
                      <a:cubicBezTo>
                        <a:pt x="1309" y="815"/>
                        <a:pt x="0" y="1106"/>
                        <a:pt x="349" y="1179"/>
                      </a:cubicBezTo>
                      <a:cubicBezTo>
                        <a:pt x="468" y="1215"/>
                        <a:pt x="825" y="1226"/>
                        <a:pt x="1233" y="1226"/>
                      </a:cubicBezTo>
                      <a:cubicBezTo>
                        <a:pt x="1824" y="1226"/>
                        <a:pt x="2523" y="1202"/>
                        <a:pt x="2763" y="1193"/>
                      </a:cubicBezTo>
                      <a:lnTo>
                        <a:pt x="2865" y="1193"/>
                      </a:lnTo>
                      <a:lnTo>
                        <a:pt x="2865" y="15"/>
                      </a:lnTo>
                      <a:lnTo>
                        <a:pt x="1324" y="1"/>
                      </a:lnTo>
                      <a:close/>
                    </a:path>
                  </a:pathLst>
                </a:custGeom>
                <a:solidFill>
                  <a:srgbClr val="7157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629;p22">
                  <a:extLst>
                    <a:ext uri="{FF2B5EF4-FFF2-40B4-BE49-F238E27FC236}">
                      <a16:creationId xmlns:a16="http://schemas.microsoft.com/office/drawing/2014/main" id="{4E32111C-F044-F352-9F22-B0BBE45ABE08}"/>
                    </a:ext>
                  </a:extLst>
                </p:cNvPr>
                <p:cNvSpPr/>
                <p:nvPr/>
              </p:nvSpPr>
              <p:spPr>
                <a:xfrm>
                  <a:off x="6325540" y="4316370"/>
                  <a:ext cx="1048" cy="43739"/>
                </a:xfrm>
                <a:custGeom>
                  <a:avLst/>
                  <a:gdLst/>
                  <a:ahLst/>
                  <a:cxnLst/>
                  <a:rect l="l" t="t" r="r" b="b"/>
                  <a:pathLst>
                    <a:path w="15" h="626" extrusionOk="0">
                      <a:moveTo>
                        <a:pt x="0" y="0"/>
                      </a:moveTo>
                      <a:lnTo>
                        <a:pt x="0" y="320"/>
                      </a:lnTo>
                      <a:cubicBezTo>
                        <a:pt x="0" y="422"/>
                        <a:pt x="0" y="509"/>
                        <a:pt x="15" y="626"/>
                      </a:cubicBezTo>
                      <a:lnTo>
                        <a:pt x="15" y="320"/>
                      </a:lnTo>
                      <a:cubicBezTo>
                        <a:pt x="15" y="204"/>
                        <a:pt x="15" y="117"/>
                        <a:pt x="0" y="0"/>
                      </a:cubicBezTo>
                      <a:close/>
                    </a:path>
                  </a:pathLst>
                </a:custGeom>
                <a:solidFill>
                  <a:srgbClr val="AB9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630;p22">
                  <a:extLst>
                    <a:ext uri="{FF2B5EF4-FFF2-40B4-BE49-F238E27FC236}">
                      <a16:creationId xmlns:a16="http://schemas.microsoft.com/office/drawing/2014/main" id="{9E8E6593-83B5-8453-7B4D-DAC05FCD99E9}"/>
                    </a:ext>
                  </a:extLst>
                </p:cNvPr>
                <p:cNvSpPr/>
                <p:nvPr/>
              </p:nvSpPr>
              <p:spPr>
                <a:xfrm>
                  <a:off x="6089801" y="2466927"/>
                  <a:ext cx="153504" cy="313018"/>
                </a:xfrm>
                <a:custGeom>
                  <a:avLst/>
                  <a:gdLst/>
                  <a:ahLst/>
                  <a:cxnLst/>
                  <a:rect l="l" t="t" r="r" b="b"/>
                  <a:pathLst>
                    <a:path w="2197" h="4480" extrusionOk="0">
                      <a:moveTo>
                        <a:pt x="1033" y="0"/>
                      </a:moveTo>
                      <a:lnTo>
                        <a:pt x="29" y="509"/>
                      </a:lnTo>
                      <a:cubicBezTo>
                        <a:pt x="29" y="509"/>
                        <a:pt x="0" y="1818"/>
                        <a:pt x="29" y="2400"/>
                      </a:cubicBezTo>
                      <a:cubicBezTo>
                        <a:pt x="44" y="2734"/>
                        <a:pt x="305" y="3011"/>
                        <a:pt x="625" y="3040"/>
                      </a:cubicBezTo>
                      <a:cubicBezTo>
                        <a:pt x="625" y="3040"/>
                        <a:pt x="655" y="3403"/>
                        <a:pt x="669" y="3752"/>
                      </a:cubicBezTo>
                      <a:cubicBezTo>
                        <a:pt x="684" y="4160"/>
                        <a:pt x="1033" y="4480"/>
                        <a:pt x="1454" y="4480"/>
                      </a:cubicBezTo>
                      <a:cubicBezTo>
                        <a:pt x="1862" y="4465"/>
                        <a:pt x="2196" y="4116"/>
                        <a:pt x="2182" y="3694"/>
                      </a:cubicBezTo>
                      <a:lnTo>
                        <a:pt x="2138" y="873"/>
                      </a:lnTo>
                      <a:lnTo>
                        <a:pt x="1033" y="0"/>
                      </a:lnTo>
                      <a:close/>
                    </a:path>
                  </a:pathLst>
                </a:custGeom>
                <a:solidFill>
                  <a:srgbClr val="66B0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631;p22">
                  <a:extLst>
                    <a:ext uri="{FF2B5EF4-FFF2-40B4-BE49-F238E27FC236}">
                      <a16:creationId xmlns:a16="http://schemas.microsoft.com/office/drawing/2014/main" id="{C24642A7-B7A8-65B8-F704-B26DF07FE486}"/>
                    </a:ext>
                  </a:extLst>
                </p:cNvPr>
                <p:cNvSpPr/>
                <p:nvPr/>
              </p:nvSpPr>
              <p:spPr>
                <a:xfrm>
                  <a:off x="6132421" y="2581722"/>
                  <a:ext cx="16350" cy="26900"/>
                </a:xfrm>
                <a:custGeom>
                  <a:avLst/>
                  <a:gdLst/>
                  <a:ahLst/>
                  <a:cxnLst/>
                  <a:rect l="l" t="t" r="r" b="b"/>
                  <a:pathLst>
                    <a:path w="234" h="385" extrusionOk="0">
                      <a:moveTo>
                        <a:pt x="132" y="1"/>
                      </a:moveTo>
                      <a:cubicBezTo>
                        <a:pt x="117" y="1"/>
                        <a:pt x="117" y="15"/>
                        <a:pt x="117" y="15"/>
                      </a:cubicBezTo>
                      <a:lnTo>
                        <a:pt x="117" y="30"/>
                      </a:lnTo>
                      <a:cubicBezTo>
                        <a:pt x="117" y="30"/>
                        <a:pt x="117" y="15"/>
                        <a:pt x="132" y="15"/>
                      </a:cubicBezTo>
                      <a:cubicBezTo>
                        <a:pt x="141" y="6"/>
                        <a:pt x="150" y="3"/>
                        <a:pt x="163" y="1"/>
                      </a:cubicBezTo>
                      <a:lnTo>
                        <a:pt x="163" y="1"/>
                      </a:lnTo>
                      <a:cubicBezTo>
                        <a:pt x="205" y="16"/>
                        <a:pt x="219" y="59"/>
                        <a:pt x="219" y="88"/>
                      </a:cubicBezTo>
                      <a:lnTo>
                        <a:pt x="219" y="73"/>
                      </a:lnTo>
                      <a:cubicBezTo>
                        <a:pt x="219" y="30"/>
                        <a:pt x="204" y="15"/>
                        <a:pt x="190" y="1"/>
                      </a:cubicBezTo>
                      <a:cubicBezTo>
                        <a:pt x="179" y="1"/>
                        <a:pt x="170" y="1"/>
                        <a:pt x="163" y="1"/>
                      </a:cubicBezTo>
                      <a:lnTo>
                        <a:pt x="163" y="1"/>
                      </a:lnTo>
                      <a:cubicBezTo>
                        <a:pt x="162" y="1"/>
                        <a:pt x="162" y="1"/>
                        <a:pt x="161" y="1"/>
                      </a:cubicBezTo>
                      <a:close/>
                      <a:moveTo>
                        <a:pt x="219" y="88"/>
                      </a:moveTo>
                      <a:lnTo>
                        <a:pt x="219" y="175"/>
                      </a:lnTo>
                      <a:cubicBezTo>
                        <a:pt x="219" y="196"/>
                        <a:pt x="219" y="212"/>
                        <a:pt x="218" y="223"/>
                      </a:cubicBezTo>
                      <a:lnTo>
                        <a:pt x="218" y="223"/>
                      </a:lnTo>
                      <a:cubicBezTo>
                        <a:pt x="219" y="221"/>
                        <a:pt x="219" y="220"/>
                        <a:pt x="219" y="219"/>
                      </a:cubicBezTo>
                      <a:cubicBezTo>
                        <a:pt x="234" y="175"/>
                        <a:pt x="234" y="131"/>
                        <a:pt x="219" y="88"/>
                      </a:cubicBezTo>
                      <a:close/>
                      <a:moveTo>
                        <a:pt x="218" y="223"/>
                      </a:moveTo>
                      <a:cubicBezTo>
                        <a:pt x="217" y="230"/>
                        <a:pt x="215" y="237"/>
                        <a:pt x="214" y="244"/>
                      </a:cubicBezTo>
                      <a:lnTo>
                        <a:pt x="214" y="244"/>
                      </a:lnTo>
                      <a:cubicBezTo>
                        <a:pt x="216" y="240"/>
                        <a:pt x="218" y="234"/>
                        <a:pt x="218" y="223"/>
                      </a:cubicBezTo>
                      <a:close/>
                      <a:moveTo>
                        <a:pt x="214" y="244"/>
                      </a:moveTo>
                      <a:lnTo>
                        <a:pt x="214" y="244"/>
                      </a:lnTo>
                      <a:cubicBezTo>
                        <a:pt x="211" y="247"/>
                        <a:pt x="209" y="248"/>
                        <a:pt x="204" y="248"/>
                      </a:cubicBezTo>
                      <a:cubicBezTo>
                        <a:pt x="190" y="321"/>
                        <a:pt x="132" y="379"/>
                        <a:pt x="74" y="379"/>
                      </a:cubicBezTo>
                      <a:cubicBezTo>
                        <a:pt x="139" y="379"/>
                        <a:pt x="193" y="319"/>
                        <a:pt x="214" y="244"/>
                      </a:cubicBezTo>
                      <a:close/>
                      <a:moveTo>
                        <a:pt x="1" y="350"/>
                      </a:moveTo>
                      <a:lnTo>
                        <a:pt x="1" y="364"/>
                      </a:lnTo>
                      <a:cubicBezTo>
                        <a:pt x="11" y="374"/>
                        <a:pt x="29" y="385"/>
                        <a:pt x="48" y="385"/>
                      </a:cubicBezTo>
                      <a:cubicBezTo>
                        <a:pt x="57" y="385"/>
                        <a:pt x="65" y="383"/>
                        <a:pt x="74" y="379"/>
                      </a:cubicBezTo>
                      <a:cubicBezTo>
                        <a:pt x="59" y="379"/>
                        <a:pt x="45" y="379"/>
                        <a:pt x="15" y="364"/>
                      </a:cubicBezTo>
                      <a:lnTo>
                        <a:pt x="1" y="350"/>
                      </a:lnTo>
                      <a:close/>
                    </a:path>
                  </a:pathLst>
                </a:custGeom>
                <a:solidFill>
                  <a:srgbClr val="007B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632;p22">
                  <a:extLst>
                    <a:ext uri="{FF2B5EF4-FFF2-40B4-BE49-F238E27FC236}">
                      <a16:creationId xmlns:a16="http://schemas.microsoft.com/office/drawing/2014/main" id="{DA56F971-C583-46B4-67B4-55EB3EB5A652}"/>
                    </a:ext>
                  </a:extLst>
                </p:cNvPr>
                <p:cNvSpPr/>
                <p:nvPr/>
              </p:nvSpPr>
              <p:spPr>
                <a:xfrm>
                  <a:off x="5823529" y="2184235"/>
                  <a:ext cx="278502" cy="681093"/>
                </a:xfrm>
                <a:custGeom>
                  <a:avLst/>
                  <a:gdLst/>
                  <a:ahLst/>
                  <a:cxnLst/>
                  <a:rect l="l" t="t" r="r" b="b"/>
                  <a:pathLst>
                    <a:path w="3986" h="9748" extrusionOk="0">
                      <a:moveTo>
                        <a:pt x="1279" y="0"/>
                      </a:moveTo>
                      <a:cubicBezTo>
                        <a:pt x="1113" y="0"/>
                        <a:pt x="1004" y="878"/>
                        <a:pt x="989" y="963"/>
                      </a:cubicBezTo>
                      <a:cubicBezTo>
                        <a:pt x="989" y="986"/>
                        <a:pt x="971" y="995"/>
                        <a:pt x="950" y="995"/>
                      </a:cubicBezTo>
                      <a:cubicBezTo>
                        <a:pt x="920" y="995"/>
                        <a:pt x="885" y="974"/>
                        <a:pt x="902" y="948"/>
                      </a:cubicBezTo>
                      <a:cubicBezTo>
                        <a:pt x="917" y="890"/>
                        <a:pt x="1077" y="90"/>
                        <a:pt x="902" y="32"/>
                      </a:cubicBezTo>
                      <a:cubicBezTo>
                        <a:pt x="900" y="31"/>
                        <a:pt x="897" y="31"/>
                        <a:pt x="895" y="31"/>
                      </a:cubicBezTo>
                      <a:cubicBezTo>
                        <a:pt x="758" y="31"/>
                        <a:pt x="784" y="805"/>
                        <a:pt x="655" y="919"/>
                      </a:cubicBezTo>
                      <a:cubicBezTo>
                        <a:pt x="645" y="932"/>
                        <a:pt x="636" y="938"/>
                        <a:pt x="630" y="938"/>
                      </a:cubicBezTo>
                      <a:cubicBezTo>
                        <a:pt x="565" y="938"/>
                        <a:pt x="686" y="320"/>
                        <a:pt x="553" y="294"/>
                      </a:cubicBezTo>
                      <a:cubicBezTo>
                        <a:pt x="542" y="288"/>
                        <a:pt x="531" y="283"/>
                        <a:pt x="521" y="283"/>
                      </a:cubicBezTo>
                      <a:cubicBezTo>
                        <a:pt x="483" y="283"/>
                        <a:pt x="457" y="358"/>
                        <a:pt x="422" y="730"/>
                      </a:cubicBezTo>
                      <a:cubicBezTo>
                        <a:pt x="422" y="1166"/>
                        <a:pt x="437" y="1603"/>
                        <a:pt x="480" y="2039"/>
                      </a:cubicBezTo>
                      <a:cubicBezTo>
                        <a:pt x="350" y="2999"/>
                        <a:pt x="0" y="6257"/>
                        <a:pt x="350" y="6780"/>
                      </a:cubicBezTo>
                      <a:cubicBezTo>
                        <a:pt x="1208" y="8031"/>
                        <a:pt x="3084" y="9747"/>
                        <a:pt x="3084" y="9747"/>
                      </a:cubicBezTo>
                      <a:lnTo>
                        <a:pt x="3986" y="8031"/>
                      </a:lnTo>
                      <a:lnTo>
                        <a:pt x="1775" y="5995"/>
                      </a:lnTo>
                      <a:cubicBezTo>
                        <a:pt x="1659" y="5631"/>
                        <a:pt x="1571" y="3101"/>
                        <a:pt x="1557" y="2126"/>
                      </a:cubicBezTo>
                      <a:cubicBezTo>
                        <a:pt x="1629" y="1981"/>
                        <a:pt x="1702" y="1850"/>
                        <a:pt x="1804" y="1719"/>
                      </a:cubicBezTo>
                      <a:cubicBezTo>
                        <a:pt x="1862" y="1646"/>
                        <a:pt x="1920" y="1603"/>
                        <a:pt x="1993" y="1559"/>
                      </a:cubicBezTo>
                      <a:cubicBezTo>
                        <a:pt x="2066" y="1501"/>
                        <a:pt x="2153" y="1457"/>
                        <a:pt x="2255" y="1414"/>
                      </a:cubicBezTo>
                      <a:cubicBezTo>
                        <a:pt x="2313" y="1399"/>
                        <a:pt x="2357" y="1355"/>
                        <a:pt x="2328" y="1312"/>
                      </a:cubicBezTo>
                      <a:cubicBezTo>
                        <a:pt x="2328" y="1268"/>
                        <a:pt x="2313" y="1254"/>
                        <a:pt x="2284" y="1239"/>
                      </a:cubicBezTo>
                      <a:cubicBezTo>
                        <a:pt x="2269" y="1230"/>
                        <a:pt x="2246" y="1225"/>
                        <a:pt x="2217" y="1225"/>
                      </a:cubicBezTo>
                      <a:cubicBezTo>
                        <a:pt x="2105" y="1225"/>
                        <a:pt x="1902" y="1295"/>
                        <a:pt x="1717" y="1457"/>
                      </a:cubicBezTo>
                      <a:cubicBezTo>
                        <a:pt x="1678" y="1488"/>
                        <a:pt x="1649" y="1502"/>
                        <a:pt x="1626" y="1502"/>
                      </a:cubicBezTo>
                      <a:cubicBezTo>
                        <a:pt x="1511" y="1502"/>
                        <a:pt x="1576" y="1155"/>
                        <a:pt x="1600" y="1021"/>
                      </a:cubicBezTo>
                      <a:cubicBezTo>
                        <a:pt x="1644" y="846"/>
                        <a:pt x="1717" y="323"/>
                        <a:pt x="1659" y="265"/>
                      </a:cubicBezTo>
                      <a:cubicBezTo>
                        <a:pt x="1638" y="244"/>
                        <a:pt x="1616" y="234"/>
                        <a:pt x="1594" y="234"/>
                      </a:cubicBezTo>
                      <a:cubicBezTo>
                        <a:pt x="1542" y="234"/>
                        <a:pt x="1494" y="296"/>
                        <a:pt x="1484" y="410"/>
                      </a:cubicBezTo>
                      <a:cubicBezTo>
                        <a:pt x="1456" y="580"/>
                        <a:pt x="1345" y="1066"/>
                        <a:pt x="1245" y="1066"/>
                      </a:cubicBezTo>
                      <a:cubicBezTo>
                        <a:pt x="1242" y="1066"/>
                        <a:pt x="1240" y="1065"/>
                        <a:pt x="1237" y="1065"/>
                      </a:cubicBezTo>
                      <a:cubicBezTo>
                        <a:pt x="1149" y="1050"/>
                        <a:pt x="1339" y="192"/>
                        <a:pt x="1339" y="192"/>
                      </a:cubicBezTo>
                      <a:cubicBezTo>
                        <a:pt x="1339" y="192"/>
                        <a:pt x="1411" y="17"/>
                        <a:pt x="1295" y="3"/>
                      </a:cubicBezTo>
                      <a:cubicBezTo>
                        <a:pt x="1290" y="1"/>
                        <a:pt x="1284" y="0"/>
                        <a:pt x="1279" y="0"/>
                      </a:cubicBezTo>
                      <a:close/>
                    </a:path>
                  </a:pathLst>
                </a:custGeom>
                <a:solidFill>
                  <a:srgbClr val="66B0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633;p22">
                  <a:extLst>
                    <a:ext uri="{FF2B5EF4-FFF2-40B4-BE49-F238E27FC236}">
                      <a16:creationId xmlns:a16="http://schemas.microsoft.com/office/drawing/2014/main" id="{C61095EC-09F2-3465-988E-71AC219ECF08}"/>
                    </a:ext>
                  </a:extLst>
                </p:cNvPr>
                <p:cNvSpPr/>
                <p:nvPr/>
              </p:nvSpPr>
              <p:spPr>
                <a:xfrm>
                  <a:off x="5900734" y="2562439"/>
                  <a:ext cx="477701" cy="633162"/>
                </a:xfrm>
                <a:custGeom>
                  <a:avLst/>
                  <a:gdLst/>
                  <a:ahLst/>
                  <a:cxnLst/>
                  <a:rect l="l" t="t" r="r" b="b"/>
                  <a:pathLst>
                    <a:path w="6837" h="9062" extrusionOk="0">
                      <a:moveTo>
                        <a:pt x="1368" y="1091"/>
                      </a:moveTo>
                      <a:cubicBezTo>
                        <a:pt x="1368" y="1091"/>
                        <a:pt x="1368" y="1091"/>
                        <a:pt x="1368" y="1091"/>
                      </a:cubicBezTo>
                      <a:lnTo>
                        <a:pt x="1368" y="1091"/>
                      </a:lnTo>
                      <a:lnTo>
                        <a:pt x="1368" y="1091"/>
                      </a:lnTo>
                      <a:close/>
                      <a:moveTo>
                        <a:pt x="5237" y="0"/>
                      </a:moveTo>
                      <a:lnTo>
                        <a:pt x="4771" y="2109"/>
                      </a:lnTo>
                      <a:cubicBezTo>
                        <a:pt x="4702" y="2107"/>
                        <a:pt x="4632" y="2106"/>
                        <a:pt x="4563" y="2106"/>
                      </a:cubicBezTo>
                      <a:cubicBezTo>
                        <a:pt x="4185" y="2106"/>
                        <a:pt x="3817" y="2142"/>
                        <a:pt x="3448" y="2240"/>
                      </a:cubicBezTo>
                      <a:cubicBezTo>
                        <a:pt x="3362" y="2260"/>
                        <a:pt x="3274" y="2271"/>
                        <a:pt x="3187" y="2271"/>
                      </a:cubicBezTo>
                      <a:cubicBezTo>
                        <a:pt x="2901" y="2271"/>
                        <a:pt x="2615" y="2164"/>
                        <a:pt x="2415" y="1964"/>
                      </a:cubicBezTo>
                      <a:cubicBezTo>
                        <a:pt x="2056" y="1662"/>
                        <a:pt x="1371" y="1105"/>
                        <a:pt x="1368" y="1091"/>
                      </a:cubicBezTo>
                      <a:lnTo>
                        <a:pt x="1368" y="1091"/>
                      </a:lnTo>
                      <a:lnTo>
                        <a:pt x="1" y="2764"/>
                      </a:lnTo>
                      <a:lnTo>
                        <a:pt x="1819" y="4349"/>
                      </a:lnTo>
                      <a:cubicBezTo>
                        <a:pt x="1819" y="4349"/>
                        <a:pt x="2953" y="6240"/>
                        <a:pt x="2837" y="6458"/>
                      </a:cubicBezTo>
                      <a:cubicBezTo>
                        <a:pt x="2735" y="6676"/>
                        <a:pt x="2328" y="8930"/>
                        <a:pt x="2328" y="8930"/>
                      </a:cubicBezTo>
                      <a:lnTo>
                        <a:pt x="6778" y="9061"/>
                      </a:lnTo>
                      <a:cubicBezTo>
                        <a:pt x="6778" y="9061"/>
                        <a:pt x="6313" y="6400"/>
                        <a:pt x="6182" y="5934"/>
                      </a:cubicBezTo>
                      <a:cubicBezTo>
                        <a:pt x="6080" y="5614"/>
                        <a:pt x="6138" y="4378"/>
                        <a:pt x="6182" y="3549"/>
                      </a:cubicBezTo>
                      <a:lnTo>
                        <a:pt x="6837" y="844"/>
                      </a:lnTo>
                      <a:lnTo>
                        <a:pt x="5237" y="0"/>
                      </a:lnTo>
                      <a:close/>
                    </a:path>
                  </a:pathLst>
                </a:custGeom>
                <a:solidFill>
                  <a:srgbClr val="AB9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634;p22">
                  <a:extLst>
                    <a:ext uri="{FF2B5EF4-FFF2-40B4-BE49-F238E27FC236}">
                      <a16:creationId xmlns:a16="http://schemas.microsoft.com/office/drawing/2014/main" id="{94519A17-C9EF-4273-14AD-DF5D906CC510}"/>
                    </a:ext>
                  </a:extLst>
                </p:cNvPr>
                <p:cNvSpPr/>
                <p:nvPr/>
              </p:nvSpPr>
              <p:spPr>
                <a:xfrm>
                  <a:off x="6174133" y="3343439"/>
                  <a:ext cx="101661" cy="21799"/>
                </a:xfrm>
                <a:custGeom>
                  <a:avLst/>
                  <a:gdLst/>
                  <a:ahLst/>
                  <a:cxnLst/>
                  <a:rect l="l" t="t" r="r" b="b"/>
                  <a:pathLst>
                    <a:path w="1455" h="312" extrusionOk="0">
                      <a:moveTo>
                        <a:pt x="1433" y="0"/>
                      </a:moveTo>
                      <a:cubicBezTo>
                        <a:pt x="1356" y="0"/>
                        <a:pt x="1073" y="66"/>
                        <a:pt x="727" y="152"/>
                      </a:cubicBezTo>
                      <a:cubicBezTo>
                        <a:pt x="335" y="254"/>
                        <a:pt x="0" y="312"/>
                        <a:pt x="0" y="312"/>
                      </a:cubicBezTo>
                      <a:cubicBezTo>
                        <a:pt x="73" y="312"/>
                        <a:pt x="146" y="312"/>
                        <a:pt x="218" y="297"/>
                      </a:cubicBezTo>
                      <a:cubicBezTo>
                        <a:pt x="349" y="283"/>
                        <a:pt x="538" y="254"/>
                        <a:pt x="756" y="210"/>
                      </a:cubicBezTo>
                      <a:cubicBezTo>
                        <a:pt x="946" y="167"/>
                        <a:pt x="1135" y="108"/>
                        <a:pt x="1266" y="79"/>
                      </a:cubicBezTo>
                      <a:cubicBezTo>
                        <a:pt x="1338" y="50"/>
                        <a:pt x="1411" y="36"/>
                        <a:pt x="1455" y="7"/>
                      </a:cubicBezTo>
                      <a:cubicBezTo>
                        <a:pt x="1455" y="2"/>
                        <a:pt x="1447" y="0"/>
                        <a:pt x="1433" y="0"/>
                      </a:cubicBezTo>
                      <a:close/>
                    </a:path>
                  </a:pathLst>
                </a:custGeom>
                <a:solidFill>
                  <a:srgbClr val="AB9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635;p22">
                  <a:extLst>
                    <a:ext uri="{FF2B5EF4-FFF2-40B4-BE49-F238E27FC236}">
                      <a16:creationId xmlns:a16="http://schemas.microsoft.com/office/drawing/2014/main" id="{03DBC965-B21B-4A2C-E48A-F3975918BE33}"/>
                    </a:ext>
                  </a:extLst>
                </p:cNvPr>
                <p:cNvSpPr/>
                <p:nvPr/>
              </p:nvSpPr>
              <p:spPr>
                <a:xfrm>
                  <a:off x="6218850" y="3355037"/>
                  <a:ext cx="19354" cy="958337"/>
                </a:xfrm>
                <a:custGeom>
                  <a:avLst/>
                  <a:gdLst/>
                  <a:ahLst/>
                  <a:cxnLst/>
                  <a:rect l="l" t="t" r="r" b="b"/>
                  <a:pathLst>
                    <a:path w="277" h="13716" extrusionOk="0">
                      <a:moveTo>
                        <a:pt x="262" y="1"/>
                      </a:moveTo>
                      <a:cubicBezTo>
                        <a:pt x="233" y="1"/>
                        <a:pt x="175" y="3069"/>
                        <a:pt x="116" y="6851"/>
                      </a:cubicBezTo>
                      <a:cubicBezTo>
                        <a:pt x="44" y="10632"/>
                        <a:pt x="0" y="13716"/>
                        <a:pt x="15" y="13716"/>
                      </a:cubicBezTo>
                      <a:cubicBezTo>
                        <a:pt x="44" y="13716"/>
                        <a:pt x="87" y="10632"/>
                        <a:pt x="160" y="6851"/>
                      </a:cubicBezTo>
                      <a:cubicBezTo>
                        <a:pt x="218" y="3069"/>
                        <a:pt x="276" y="1"/>
                        <a:pt x="262" y="1"/>
                      </a:cubicBezTo>
                      <a:close/>
                    </a:path>
                  </a:pathLst>
                </a:custGeom>
                <a:solidFill>
                  <a:srgbClr val="AB9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636;p22">
                  <a:extLst>
                    <a:ext uri="{FF2B5EF4-FFF2-40B4-BE49-F238E27FC236}">
                      <a16:creationId xmlns:a16="http://schemas.microsoft.com/office/drawing/2014/main" id="{86E82E43-4D6B-5050-B63C-22E84FAC9C85}"/>
                    </a:ext>
                  </a:extLst>
                </p:cNvPr>
                <p:cNvSpPr/>
                <p:nvPr/>
              </p:nvSpPr>
              <p:spPr>
                <a:xfrm>
                  <a:off x="5902761" y="2709793"/>
                  <a:ext cx="486854" cy="1644251"/>
                </a:xfrm>
                <a:custGeom>
                  <a:avLst/>
                  <a:gdLst/>
                  <a:ahLst/>
                  <a:cxnLst/>
                  <a:rect l="l" t="t" r="r" b="b"/>
                  <a:pathLst>
                    <a:path w="6968" h="23533" extrusionOk="0">
                      <a:moveTo>
                        <a:pt x="5266" y="0"/>
                      </a:moveTo>
                      <a:cubicBezTo>
                        <a:pt x="5266" y="0"/>
                        <a:pt x="5234" y="19"/>
                        <a:pt x="5083" y="19"/>
                      </a:cubicBezTo>
                      <a:cubicBezTo>
                        <a:pt x="5007" y="19"/>
                        <a:pt x="4902" y="15"/>
                        <a:pt x="4757" y="0"/>
                      </a:cubicBezTo>
                      <a:lnTo>
                        <a:pt x="4757" y="0"/>
                      </a:lnTo>
                      <a:lnTo>
                        <a:pt x="4902" y="4552"/>
                      </a:lnTo>
                      <a:lnTo>
                        <a:pt x="4422" y="4552"/>
                      </a:lnTo>
                      <a:lnTo>
                        <a:pt x="3288" y="146"/>
                      </a:lnTo>
                      <a:lnTo>
                        <a:pt x="2779" y="102"/>
                      </a:lnTo>
                      <a:lnTo>
                        <a:pt x="4073" y="4567"/>
                      </a:lnTo>
                      <a:lnTo>
                        <a:pt x="3157" y="6850"/>
                      </a:lnTo>
                      <a:lnTo>
                        <a:pt x="2255" y="6836"/>
                      </a:lnTo>
                      <a:lnTo>
                        <a:pt x="1" y="14239"/>
                      </a:lnTo>
                      <a:lnTo>
                        <a:pt x="699" y="23503"/>
                      </a:lnTo>
                      <a:lnTo>
                        <a:pt x="3113" y="23532"/>
                      </a:lnTo>
                      <a:lnTo>
                        <a:pt x="2750" y="14544"/>
                      </a:lnTo>
                      <a:lnTo>
                        <a:pt x="4466" y="9294"/>
                      </a:lnTo>
                      <a:lnTo>
                        <a:pt x="4204" y="23343"/>
                      </a:lnTo>
                      <a:lnTo>
                        <a:pt x="6560" y="23387"/>
                      </a:lnTo>
                      <a:lnTo>
                        <a:pt x="6822" y="10166"/>
                      </a:lnTo>
                      <a:cubicBezTo>
                        <a:pt x="6851" y="9803"/>
                        <a:pt x="6968" y="8959"/>
                        <a:pt x="6924" y="8596"/>
                      </a:cubicBezTo>
                      <a:lnTo>
                        <a:pt x="6720" y="6952"/>
                      </a:lnTo>
                      <a:lnTo>
                        <a:pt x="6168" y="6923"/>
                      </a:lnTo>
                      <a:lnTo>
                        <a:pt x="5266" y="4552"/>
                      </a:lnTo>
                      <a:lnTo>
                        <a:pt x="5266" y="0"/>
                      </a:lnTo>
                      <a:close/>
                    </a:path>
                  </a:pathLst>
                </a:custGeom>
                <a:solidFill>
                  <a:srgbClr val="48BA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637;p22">
                  <a:extLst>
                    <a:ext uri="{FF2B5EF4-FFF2-40B4-BE49-F238E27FC236}">
                      <a16:creationId xmlns:a16="http://schemas.microsoft.com/office/drawing/2014/main" id="{4F0B6A7C-2B7B-C628-DFF1-9A54136491DE}"/>
                    </a:ext>
                  </a:extLst>
                </p:cNvPr>
                <p:cNvSpPr/>
                <p:nvPr/>
              </p:nvSpPr>
              <p:spPr>
                <a:xfrm>
                  <a:off x="6074500" y="3196364"/>
                  <a:ext cx="7197" cy="19494"/>
                </a:xfrm>
                <a:custGeom>
                  <a:avLst/>
                  <a:gdLst/>
                  <a:ahLst/>
                  <a:cxnLst/>
                  <a:rect l="l" t="t" r="r" b="b"/>
                  <a:pathLst>
                    <a:path w="103" h="279" extrusionOk="0">
                      <a:moveTo>
                        <a:pt x="81" y="1"/>
                      </a:moveTo>
                      <a:cubicBezTo>
                        <a:pt x="54" y="1"/>
                        <a:pt x="29" y="67"/>
                        <a:pt x="15" y="134"/>
                      </a:cubicBezTo>
                      <a:cubicBezTo>
                        <a:pt x="1" y="206"/>
                        <a:pt x="1" y="279"/>
                        <a:pt x="15" y="279"/>
                      </a:cubicBezTo>
                      <a:cubicBezTo>
                        <a:pt x="30" y="279"/>
                        <a:pt x="74" y="221"/>
                        <a:pt x="88" y="148"/>
                      </a:cubicBezTo>
                      <a:cubicBezTo>
                        <a:pt x="103" y="75"/>
                        <a:pt x="103" y="3"/>
                        <a:pt x="88" y="3"/>
                      </a:cubicBezTo>
                      <a:cubicBezTo>
                        <a:pt x="86" y="1"/>
                        <a:pt x="83" y="1"/>
                        <a:pt x="81" y="1"/>
                      </a:cubicBezTo>
                      <a:close/>
                    </a:path>
                  </a:pathLst>
                </a:custGeom>
                <a:solidFill>
                  <a:srgbClr val="AB9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638;p22">
                  <a:extLst>
                    <a:ext uri="{FF2B5EF4-FFF2-40B4-BE49-F238E27FC236}">
                      <a16:creationId xmlns:a16="http://schemas.microsoft.com/office/drawing/2014/main" id="{750BC230-B193-1483-7EB3-7DBF62B450D8}"/>
                    </a:ext>
                  </a:extLst>
                </p:cNvPr>
                <p:cNvSpPr/>
                <p:nvPr/>
              </p:nvSpPr>
              <p:spPr>
                <a:xfrm>
                  <a:off x="6055216" y="3254425"/>
                  <a:ext cx="10201" cy="40734"/>
                </a:xfrm>
                <a:custGeom>
                  <a:avLst/>
                  <a:gdLst/>
                  <a:ahLst/>
                  <a:cxnLst/>
                  <a:rect l="l" t="t" r="r" b="b"/>
                  <a:pathLst>
                    <a:path w="146" h="583" extrusionOk="0">
                      <a:moveTo>
                        <a:pt x="146" y="1"/>
                      </a:moveTo>
                      <a:lnTo>
                        <a:pt x="146" y="1"/>
                      </a:lnTo>
                      <a:cubicBezTo>
                        <a:pt x="88" y="102"/>
                        <a:pt x="59" y="190"/>
                        <a:pt x="30" y="292"/>
                      </a:cubicBezTo>
                      <a:cubicBezTo>
                        <a:pt x="1" y="393"/>
                        <a:pt x="1" y="481"/>
                        <a:pt x="1" y="582"/>
                      </a:cubicBezTo>
                      <a:cubicBezTo>
                        <a:pt x="59" y="510"/>
                        <a:pt x="88" y="408"/>
                        <a:pt x="102" y="292"/>
                      </a:cubicBezTo>
                      <a:cubicBezTo>
                        <a:pt x="146" y="204"/>
                        <a:pt x="146" y="117"/>
                        <a:pt x="146" y="1"/>
                      </a:cubicBezTo>
                      <a:close/>
                    </a:path>
                  </a:pathLst>
                </a:custGeom>
                <a:solidFill>
                  <a:srgbClr val="AB9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639;p22">
                  <a:extLst>
                    <a:ext uri="{FF2B5EF4-FFF2-40B4-BE49-F238E27FC236}">
                      <a16:creationId xmlns:a16="http://schemas.microsoft.com/office/drawing/2014/main" id="{17C34B9A-ED0D-1849-AB8E-B923B561DFAF}"/>
                    </a:ext>
                  </a:extLst>
                </p:cNvPr>
                <p:cNvSpPr/>
                <p:nvPr/>
              </p:nvSpPr>
              <p:spPr>
                <a:xfrm>
                  <a:off x="6034884" y="3335753"/>
                  <a:ext cx="10271" cy="40664"/>
                </a:xfrm>
                <a:custGeom>
                  <a:avLst/>
                  <a:gdLst/>
                  <a:ahLst/>
                  <a:cxnLst/>
                  <a:rect l="l" t="t" r="r" b="b"/>
                  <a:pathLst>
                    <a:path w="147" h="582" extrusionOk="0">
                      <a:moveTo>
                        <a:pt x="146" y="0"/>
                      </a:moveTo>
                      <a:cubicBezTo>
                        <a:pt x="44" y="189"/>
                        <a:pt x="1" y="393"/>
                        <a:pt x="1" y="582"/>
                      </a:cubicBezTo>
                      <a:cubicBezTo>
                        <a:pt x="88" y="407"/>
                        <a:pt x="146" y="204"/>
                        <a:pt x="146" y="0"/>
                      </a:cubicBezTo>
                      <a:close/>
                    </a:path>
                  </a:pathLst>
                </a:custGeom>
                <a:solidFill>
                  <a:srgbClr val="AB9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640;p22">
                  <a:extLst>
                    <a:ext uri="{FF2B5EF4-FFF2-40B4-BE49-F238E27FC236}">
                      <a16:creationId xmlns:a16="http://schemas.microsoft.com/office/drawing/2014/main" id="{831D3E76-2EF6-DF7A-E336-8BD9BF0753E3}"/>
                    </a:ext>
                  </a:extLst>
                </p:cNvPr>
                <p:cNvSpPr/>
                <p:nvPr/>
              </p:nvSpPr>
              <p:spPr>
                <a:xfrm>
                  <a:off x="6014552" y="3417011"/>
                  <a:ext cx="10271" cy="40734"/>
                </a:xfrm>
                <a:custGeom>
                  <a:avLst/>
                  <a:gdLst/>
                  <a:ahLst/>
                  <a:cxnLst/>
                  <a:rect l="l" t="t" r="r" b="b"/>
                  <a:pathLst>
                    <a:path w="147" h="583" extrusionOk="0">
                      <a:moveTo>
                        <a:pt x="146" y="1"/>
                      </a:moveTo>
                      <a:cubicBezTo>
                        <a:pt x="88" y="103"/>
                        <a:pt x="59" y="190"/>
                        <a:pt x="30" y="292"/>
                      </a:cubicBezTo>
                      <a:cubicBezTo>
                        <a:pt x="1" y="393"/>
                        <a:pt x="1" y="481"/>
                        <a:pt x="1" y="582"/>
                      </a:cubicBezTo>
                      <a:cubicBezTo>
                        <a:pt x="59" y="495"/>
                        <a:pt x="88" y="408"/>
                        <a:pt x="103" y="292"/>
                      </a:cubicBezTo>
                      <a:cubicBezTo>
                        <a:pt x="146" y="204"/>
                        <a:pt x="146" y="117"/>
                        <a:pt x="146" y="1"/>
                      </a:cubicBezTo>
                      <a:close/>
                    </a:path>
                  </a:pathLst>
                </a:custGeom>
                <a:solidFill>
                  <a:srgbClr val="AB9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641;p22">
                  <a:extLst>
                    <a:ext uri="{FF2B5EF4-FFF2-40B4-BE49-F238E27FC236}">
                      <a16:creationId xmlns:a16="http://schemas.microsoft.com/office/drawing/2014/main" id="{B5147B68-0E00-F333-8995-27EB072106D8}"/>
                    </a:ext>
                  </a:extLst>
                </p:cNvPr>
                <p:cNvSpPr/>
                <p:nvPr/>
              </p:nvSpPr>
              <p:spPr>
                <a:xfrm>
                  <a:off x="5995268" y="3498339"/>
                  <a:ext cx="10201" cy="40664"/>
                </a:xfrm>
                <a:custGeom>
                  <a:avLst/>
                  <a:gdLst/>
                  <a:ahLst/>
                  <a:cxnLst/>
                  <a:rect l="l" t="t" r="r" b="b"/>
                  <a:pathLst>
                    <a:path w="146" h="582" extrusionOk="0">
                      <a:moveTo>
                        <a:pt x="146" y="0"/>
                      </a:moveTo>
                      <a:lnTo>
                        <a:pt x="146" y="0"/>
                      </a:lnTo>
                      <a:cubicBezTo>
                        <a:pt x="88" y="102"/>
                        <a:pt x="59" y="189"/>
                        <a:pt x="44" y="291"/>
                      </a:cubicBezTo>
                      <a:cubicBezTo>
                        <a:pt x="0" y="393"/>
                        <a:pt x="0" y="480"/>
                        <a:pt x="0" y="582"/>
                      </a:cubicBezTo>
                      <a:cubicBezTo>
                        <a:pt x="59" y="495"/>
                        <a:pt x="88" y="407"/>
                        <a:pt x="102" y="291"/>
                      </a:cubicBezTo>
                      <a:cubicBezTo>
                        <a:pt x="146" y="204"/>
                        <a:pt x="146" y="117"/>
                        <a:pt x="146" y="0"/>
                      </a:cubicBezTo>
                      <a:close/>
                    </a:path>
                  </a:pathLst>
                </a:custGeom>
                <a:solidFill>
                  <a:srgbClr val="AB9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642;p22">
                  <a:extLst>
                    <a:ext uri="{FF2B5EF4-FFF2-40B4-BE49-F238E27FC236}">
                      <a16:creationId xmlns:a16="http://schemas.microsoft.com/office/drawing/2014/main" id="{8116BC45-0EBE-7DF8-7694-DCB35789FFE0}"/>
                    </a:ext>
                  </a:extLst>
                </p:cNvPr>
                <p:cNvSpPr/>
                <p:nvPr/>
              </p:nvSpPr>
              <p:spPr>
                <a:xfrm>
                  <a:off x="5974936" y="3579597"/>
                  <a:ext cx="10201" cy="40734"/>
                </a:xfrm>
                <a:custGeom>
                  <a:avLst/>
                  <a:gdLst/>
                  <a:ahLst/>
                  <a:cxnLst/>
                  <a:rect l="l" t="t" r="r" b="b"/>
                  <a:pathLst>
                    <a:path w="146" h="583" extrusionOk="0">
                      <a:moveTo>
                        <a:pt x="131" y="1"/>
                      </a:moveTo>
                      <a:lnTo>
                        <a:pt x="131" y="1"/>
                      </a:lnTo>
                      <a:cubicBezTo>
                        <a:pt x="88" y="103"/>
                        <a:pt x="59" y="190"/>
                        <a:pt x="44" y="292"/>
                      </a:cubicBezTo>
                      <a:cubicBezTo>
                        <a:pt x="1" y="393"/>
                        <a:pt x="1" y="481"/>
                        <a:pt x="1" y="583"/>
                      </a:cubicBezTo>
                      <a:cubicBezTo>
                        <a:pt x="88" y="408"/>
                        <a:pt x="146" y="204"/>
                        <a:pt x="131" y="1"/>
                      </a:cubicBezTo>
                      <a:close/>
                    </a:path>
                  </a:pathLst>
                </a:custGeom>
                <a:solidFill>
                  <a:srgbClr val="AB9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643;p22">
                  <a:extLst>
                    <a:ext uri="{FF2B5EF4-FFF2-40B4-BE49-F238E27FC236}">
                      <a16:creationId xmlns:a16="http://schemas.microsoft.com/office/drawing/2014/main" id="{AEB25D18-F646-DA87-AC0F-5F801922C19C}"/>
                    </a:ext>
                  </a:extLst>
                </p:cNvPr>
                <p:cNvSpPr/>
                <p:nvPr/>
              </p:nvSpPr>
              <p:spPr>
                <a:xfrm>
                  <a:off x="5957678" y="3662952"/>
                  <a:ext cx="8175" cy="40734"/>
                </a:xfrm>
                <a:custGeom>
                  <a:avLst/>
                  <a:gdLst/>
                  <a:ahLst/>
                  <a:cxnLst/>
                  <a:rect l="l" t="t" r="r" b="b"/>
                  <a:pathLst>
                    <a:path w="117" h="583" extrusionOk="0">
                      <a:moveTo>
                        <a:pt x="117" y="0"/>
                      </a:moveTo>
                      <a:lnTo>
                        <a:pt x="117" y="0"/>
                      </a:lnTo>
                      <a:cubicBezTo>
                        <a:pt x="44" y="175"/>
                        <a:pt x="0" y="379"/>
                        <a:pt x="0" y="582"/>
                      </a:cubicBezTo>
                      <a:cubicBezTo>
                        <a:pt x="73" y="379"/>
                        <a:pt x="117" y="175"/>
                        <a:pt x="117" y="0"/>
                      </a:cubicBezTo>
                      <a:close/>
                    </a:path>
                  </a:pathLst>
                </a:custGeom>
                <a:solidFill>
                  <a:srgbClr val="AB9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644;p22">
                  <a:extLst>
                    <a:ext uri="{FF2B5EF4-FFF2-40B4-BE49-F238E27FC236}">
                      <a16:creationId xmlns:a16="http://schemas.microsoft.com/office/drawing/2014/main" id="{A875DF8F-9D66-4A69-9E10-0EF5439F858D}"/>
                    </a:ext>
                  </a:extLst>
                </p:cNvPr>
                <p:cNvSpPr/>
                <p:nvPr/>
              </p:nvSpPr>
              <p:spPr>
                <a:xfrm>
                  <a:off x="5953626" y="3745258"/>
                  <a:ext cx="6149" cy="40734"/>
                </a:xfrm>
                <a:custGeom>
                  <a:avLst/>
                  <a:gdLst/>
                  <a:ahLst/>
                  <a:cxnLst/>
                  <a:rect l="l" t="t" r="r" b="b"/>
                  <a:pathLst>
                    <a:path w="88" h="583" extrusionOk="0">
                      <a:moveTo>
                        <a:pt x="29" y="0"/>
                      </a:moveTo>
                      <a:cubicBezTo>
                        <a:pt x="15" y="88"/>
                        <a:pt x="0" y="175"/>
                        <a:pt x="15" y="291"/>
                      </a:cubicBezTo>
                      <a:cubicBezTo>
                        <a:pt x="0" y="379"/>
                        <a:pt x="15" y="495"/>
                        <a:pt x="58" y="582"/>
                      </a:cubicBezTo>
                      <a:cubicBezTo>
                        <a:pt x="87" y="495"/>
                        <a:pt x="87" y="379"/>
                        <a:pt x="73" y="291"/>
                      </a:cubicBezTo>
                      <a:cubicBezTo>
                        <a:pt x="87" y="204"/>
                        <a:pt x="73" y="88"/>
                        <a:pt x="29" y="0"/>
                      </a:cubicBezTo>
                      <a:close/>
                    </a:path>
                  </a:pathLst>
                </a:custGeom>
                <a:solidFill>
                  <a:srgbClr val="AB9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645;p22">
                  <a:extLst>
                    <a:ext uri="{FF2B5EF4-FFF2-40B4-BE49-F238E27FC236}">
                      <a16:creationId xmlns:a16="http://schemas.microsoft.com/office/drawing/2014/main" id="{02A79196-D8A0-87A0-0621-A163BEDB9D71}"/>
                    </a:ext>
                  </a:extLst>
                </p:cNvPr>
                <p:cNvSpPr/>
                <p:nvPr/>
              </p:nvSpPr>
              <p:spPr>
                <a:xfrm>
                  <a:off x="5957678" y="3828612"/>
                  <a:ext cx="6149" cy="40664"/>
                </a:xfrm>
                <a:custGeom>
                  <a:avLst/>
                  <a:gdLst/>
                  <a:ahLst/>
                  <a:cxnLst/>
                  <a:rect l="l" t="t" r="r" b="b"/>
                  <a:pathLst>
                    <a:path w="88" h="582" extrusionOk="0">
                      <a:moveTo>
                        <a:pt x="29" y="0"/>
                      </a:moveTo>
                      <a:cubicBezTo>
                        <a:pt x="15" y="102"/>
                        <a:pt x="0" y="189"/>
                        <a:pt x="15" y="291"/>
                      </a:cubicBezTo>
                      <a:cubicBezTo>
                        <a:pt x="0" y="393"/>
                        <a:pt x="15" y="495"/>
                        <a:pt x="44" y="582"/>
                      </a:cubicBezTo>
                      <a:cubicBezTo>
                        <a:pt x="88" y="495"/>
                        <a:pt x="88" y="393"/>
                        <a:pt x="58" y="291"/>
                      </a:cubicBezTo>
                      <a:cubicBezTo>
                        <a:pt x="88" y="204"/>
                        <a:pt x="58" y="102"/>
                        <a:pt x="29" y="0"/>
                      </a:cubicBezTo>
                      <a:close/>
                    </a:path>
                  </a:pathLst>
                </a:custGeom>
                <a:solidFill>
                  <a:srgbClr val="AB9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646;p22">
                  <a:extLst>
                    <a:ext uri="{FF2B5EF4-FFF2-40B4-BE49-F238E27FC236}">
                      <a16:creationId xmlns:a16="http://schemas.microsoft.com/office/drawing/2014/main" id="{F5D151B4-6181-211B-439E-CB1C30AB8834}"/>
                    </a:ext>
                  </a:extLst>
                </p:cNvPr>
                <p:cNvSpPr/>
                <p:nvPr/>
              </p:nvSpPr>
              <p:spPr>
                <a:xfrm>
                  <a:off x="5960682" y="3911896"/>
                  <a:ext cx="7197" cy="41712"/>
                </a:xfrm>
                <a:custGeom>
                  <a:avLst/>
                  <a:gdLst/>
                  <a:ahLst/>
                  <a:cxnLst/>
                  <a:rect l="l" t="t" r="r" b="b"/>
                  <a:pathLst>
                    <a:path w="103" h="597" extrusionOk="0">
                      <a:moveTo>
                        <a:pt x="45" y="1"/>
                      </a:moveTo>
                      <a:lnTo>
                        <a:pt x="45" y="1"/>
                      </a:lnTo>
                      <a:cubicBezTo>
                        <a:pt x="1" y="190"/>
                        <a:pt x="1" y="393"/>
                        <a:pt x="59" y="597"/>
                      </a:cubicBezTo>
                      <a:cubicBezTo>
                        <a:pt x="74" y="510"/>
                        <a:pt x="103" y="393"/>
                        <a:pt x="74" y="292"/>
                      </a:cubicBezTo>
                      <a:cubicBezTo>
                        <a:pt x="103" y="190"/>
                        <a:pt x="74" y="88"/>
                        <a:pt x="45" y="1"/>
                      </a:cubicBezTo>
                      <a:close/>
                    </a:path>
                  </a:pathLst>
                </a:custGeom>
                <a:solidFill>
                  <a:srgbClr val="AB9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647;p22">
                  <a:extLst>
                    <a:ext uri="{FF2B5EF4-FFF2-40B4-BE49-F238E27FC236}">
                      <a16:creationId xmlns:a16="http://schemas.microsoft.com/office/drawing/2014/main" id="{29E2F1B8-9E26-68F5-019B-0A4553144939}"/>
                    </a:ext>
                  </a:extLst>
                </p:cNvPr>
                <p:cNvSpPr/>
                <p:nvPr/>
              </p:nvSpPr>
              <p:spPr>
                <a:xfrm>
                  <a:off x="5964805" y="3995251"/>
                  <a:ext cx="6149" cy="41712"/>
                </a:xfrm>
                <a:custGeom>
                  <a:avLst/>
                  <a:gdLst/>
                  <a:ahLst/>
                  <a:cxnLst/>
                  <a:rect l="l" t="t" r="r" b="b"/>
                  <a:pathLst>
                    <a:path w="88" h="597" extrusionOk="0">
                      <a:moveTo>
                        <a:pt x="44" y="0"/>
                      </a:moveTo>
                      <a:cubicBezTo>
                        <a:pt x="15" y="102"/>
                        <a:pt x="0" y="204"/>
                        <a:pt x="15" y="306"/>
                      </a:cubicBezTo>
                      <a:cubicBezTo>
                        <a:pt x="0" y="407"/>
                        <a:pt x="15" y="509"/>
                        <a:pt x="58" y="597"/>
                      </a:cubicBezTo>
                      <a:cubicBezTo>
                        <a:pt x="87" y="407"/>
                        <a:pt x="73" y="204"/>
                        <a:pt x="44" y="0"/>
                      </a:cubicBezTo>
                      <a:close/>
                    </a:path>
                  </a:pathLst>
                </a:custGeom>
                <a:solidFill>
                  <a:srgbClr val="AB9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648;p22">
                  <a:extLst>
                    <a:ext uri="{FF2B5EF4-FFF2-40B4-BE49-F238E27FC236}">
                      <a16:creationId xmlns:a16="http://schemas.microsoft.com/office/drawing/2014/main" id="{CED20E74-8B6E-D4BB-33DD-4ABF31B168E7}"/>
                    </a:ext>
                  </a:extLst>
                </p:cNvPr>
                <p:cNvSpPr/>
                <p:nvPr/>
              </p:nvSpPr>
              <p:spPr>
                <a:xfrm>
                  <a:off x="5968857" y="4078535"/>
                  <a:ext cx="6149" cy="42760"/>
                </a:xfrm>
                <a:custGeom>
                  <a:avLst/>
                  <a:gdLst/>
                  <a:ahLst/>
                  <a:cxnLst/>
                  <a:rect l="l" t="t" r="r" b="b"/>
                  <a:pathLst>
                    <a:path w="88" h="612" extrusionOk="0">
                      <a:moveTo>
                        <a:pt x="29" y="1"/>
                      </a:moveTo>
                      <a:cubicBezTo>
                        <a:pt x="15" y="117"/>
                        <a:pt x="0" y="204"/>
                        <a:pt x="15" y="321"/>
                      </a:cubicBezTo>
                      <a:cubicBezTo>
                        <a:pt x="0" y="408"/>
                        <a:pt x="15" y="524"/>
                        <a:pt x="58" y="612"/>
                      </a:cubicBezTo>
                      <a:cubicBezTo>
                        <a:pt x="73" y="495"/>
                        <a:pt x="88" y="408"/>
                        <a:pt x="73" y="306"/>
                      </a:cubicBezTo>
                      <a:cubicBezTo>
                        <a:pt x="88" y="204"/>
                        <a:pt x="73" y="103"/>
                        <a:pt x="29" y="1"/>
                      </a:cubicBezTo>
                      <a:close/>
                    </a:path>
                  </a:pathLst>
                </a:custGeom>
                <a:solidFill>
                  <a:srgbClr val="AB9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649;p22">
                  <a:extLst>
                    <a:ext uri="{FF2B5EF4-FFF2-40B4-BE49-F238E27FC236}">
                      <a16:creationId xmlns:a16="http://schemas.microsoft.com/office/drawing/2014/main" id="{08539B28-8B51-1BE9-15ED-FE79514C2FFE}"/>
                    </a:ext>
                  </a:extLst>
                </p:cNvPr>
                <p:cNvSpPr/>
                <p:nvPr/>
              </p:nvSpPr>
              <p:spPr>
                <a:xfrm>
                  <a:off x="5970883" y="4161889"/>
                  <a:ext cx="6149" cy="41712"/>
                </a:xfrm>
                <a:custGeom>
                  <a:avLst/>
                  <a:gdLst/>
                  <a:ahLst/>
                  <a:cxnLst/>
                  <a:rect l="l" t="t" r="r" b="b"/>
                  <a:pathLst>
                    <a:path w="88" h="597" extrusionOk="0">
                      <a:moveTo>
                        <a:pt x="44" y="0"/>
                      </a:moveTo>
                      <a:cubicBezTo>
                        <a:pt x="29" y="102"/>
                        <a:pt x="0" y="204"/>
                        <a:pt x="29" y="306"/>
                      </a:cubicBezTo>
                      <a:cubicBezTo>
                        <a:pt x="0" y="393"/>
                        <a:pt x="29" y="510"/>
                        <a:pt x="59" y="597"/>
                      </a:cubicBezTo>
                      <a:cubicBezTo>
                        <a:pt x="88" y="422"/>
                        <a:pt x="88" y="204"/>
                        <a:pt x="44" y="0"/>
                      </a:cubicBezTo>
                      <a:close/>
                    </a:path>
                  </a:pathLst>
                </a:custGeom>
                <a:solidFill>
                  <a:srgbClr val="AB9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650;p22">
                  <a:extLst>
                    <a:ext uri="{FF2B5EF4-FFF2-40B4-BE49-F238E27FC236}">
                      <a16:creationId xmlns:a16="http://schemas.microsoft.com/office/drawing/2014/main" id="{D4D80BEE-3D1B-419C-B2C1-BB02E35677B3}"/>
                    </a:ext>
                  </a:extLst>
                </p:cNvPr>
                <p:cNvSpPr/>
                <p:nvPr/>
              </p:nvSpPr>
              <p:spPr>
                <a:xfrm>
                  <a:off x="5974936" y="4245243"/>
                  <a:ext cx="6149" cy="42691"/>
                </a:xfrm>
                <a:custGeom>
                  <a:avLst/>
                  <a:gdLst/>
                  <a:ahLst/>
                  <a:cxnLst/>
                  <a:rect l="l" t="t" r="r" b="b"/>
                  <a:pathLst>
                    <a:path w="88" h="611" extrusionOk="0">
                      <a:moveTo>
                        <a:pt x="44" y="0"/>
                      </a:moveTo>
                      <a:lnTo>
                        <a:pt x="44" y="0"/>
                      </a:lnTo>
                      <a:cubicBezTo>
                        <a:pt x="1" y="204"/>
                        <a:pt x="1" y="407"/>
                        <a:pt x="59" y="611"/>
                      </a:cubicBezTo>
                      <a:cubicBezTo>
                        <a:pt x="88" y="509"/>
                        <a:pt x="88" y="407"/>
                        <a:pt x="73" y="291"/>
                      </a:cubicBezTo>
                      <a:cubicBezTo>
                        <a:pt x="88" y="204"/>
                        <a:pt x="73" y="102"/>
                        <a:pt x="44" y="0"/>
                      </a:cubicBezTo>
                      <a:close/>
                    </a:path>
                  </a:pathLst>
                </a:custGeom>
                <a:solidFill>
                  <a:srgbClr val="AB9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651;p22">
                  <a:extLst>
                    <a:ext uri="{FF2B5EF4-FFF2-40B4-BE49-F238E27FC236}">
                      <a16:creationId xmlns:a16="http://schemas.microsoft.com/office/drawing/2014/main" id="{910485CF-E91F-E0D7-90A5-C9AEB86D36C7}"/>
                    </a:ext>
                  </a:extLst>
                </p:cNvPr>
                <p:cNvSpPr/>
                <p:nvPr/>
              </p:nvSpPr>
              <p:spPr>
                <a:xfrm>
                  <a:off x="6228981" y="4292964"/>
                  <a:ext cx="5170" cy="19354"/>
                </a:xfrm>
                <a:custGeom>
                  <a:avLst/>
                  <a:gdLst/>
                  <a:ahLst/>
                  <a:cxnLst/>
                  <a:rect l="l" t="t" r="r" b="b"/>
                  <a:pathLst>
                    <a:path w="74" h="277" extrusionOk="0">
                      <a:moveTo>
                        <a:pt x="30" y="1"/>
                      </a:moveTo>
                      <a:cubicBezTo>
                        <a:pt x="15" y="1"/>
                        <a:pt x="1" y="44"/>
                        <a:pt x="1" y="146"/>
                      </a:cubicBezTo>
                      <a:cubicBezTo>
                        <a:pt x="1" y="204"/>
                        <a:pt x="1" y="277"/>
                        <a:pt x="15" y="277"/>
                      </a:cubicBezTo>
                      <a:cubicBezTo>
                        <a:pt x="30" y="277"/>
                        <a:pt x="59" y="204"/>
                        <a:pt x="59" y="146"/>
                      </a:cubicBezTo>
                      <a:cubicBezTo>
                        <a:pt x="73" y="73"/>
                        <a:pt x="59" y="1"/>
                        <a:pt x="30" y="1"/>
                      </a:cubicBezTo>
                      <a:close/>
                    </a:path>
                  </a:pathLst>
                </a:custGeom>
                <a:solidFill>
                  <a:srgbClr val="AB9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652;p22">
                  <a:extLst>
                    <a:ext uri="{FF2B5EF4-FFF2-40B4-BE49-F238E27FC236}">
                      <a16:creationId xmlns:a16="http://schemas.microsoft.com/office/drawing/2014/main" id="{D8F91262-CBA7-D9FD-BBAE-30E78A4DC1B1}"/>
                    </a:ext>
                  </a:extLst>
                </p:cNvPr>
                <p:cNvSpPr/>
                <p:nvPr/>
              </p:nvSpPr>
              <p:spPr>
                <a:xfrm>
                  <a:off x="6230029" y="4212684"/>
                  <a:ext cx="7127" cy="40734"/>
                </a:xfrm>
                <a:custGeom>
                  <a:avLst/>
                  <a:gdLst/>
                  <a:ahLst/>
                  <a:cxnLst/>
                  <a:rect l="l" t="t" r="r" b="b"/>
                  <a:pathLst>
                    <a:path w="102" h="583" extrusionOk="0">
                      <a:moveTo>
                        <a:pt x="58" y="1"/>
                      </a:moveTo>
                      <a:cubicBezTo>
                        <a:pt x="15" y="88"/>
                        <a:pt x="15" y="175"/>
                        <a:pt x="15" y="292"/>
                      </a:cubicBezTo>
                      <a:cubicBezTo>
                        <a:pt x="0" y="379"/>
                        <a:pt x="15" y="495"/>
                        <a:pt x="44" y="582"/>
                      </a:cubicBezTo>
                      <a:cubicBezTo>
                        <a:pt x="73" y="495"/>
                        <a:pt x="73" y="379"/>
                        <a:pt x="73" y="292"/>
                      </a:cubicBezTo>
                      <a:cubicBezTo>
                        <a:pt x="102" y="204"/>
                        <a:pt x="73" y="88"/>
                        <a:pt x="58" y="1"/>
                      </a:cubicBezTo>
                      <a:close/>
                    </a:path>
                  </a:pathLst>
                </a:custGeom>
                <a:solidFill>
                  <a:srgbClr val="AB9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653;p22">
                  <a:extLst>
                    <a:ext uri="{FF2B5EF4-FFF2-40B4-BE49-F238E27FC236}">
                      <a16:creationId xmlns:a16="http://schemas.microsoft.com/office/drawing/2014/main" id="{AA08AA8E-7021-8A4E-ECB6-10DF849A28B5}"/>
                    </a:ext>
                  </a:extLst>
                </p:cNvPr>
                <p:cNvSpPr/>
                <p:nvPr/>
              </p:nvSpPr>
              <p:spPr>
                <a:xfrm>
                  <a:off x="6233033" y="4132404"/>
                  <a:ext cx="6149" cy="40734"/>
                </a:xfrm>
                <a:custGeom>
                  <a:avLst/>
                  <a:gdLst/>
                  <a:ahLst/>
                  <a:cxnLst/>
                  <a:rect l="l" t="t" r="r" b="b"/>
                  <a:pathLst>
                    <a:path w="88" h="583" extrusionOk="0">
                      <a:moveTo>
                        <a:pt x="59" y="1"/>
                      </a:moveTo>
                      <a:cubicBezTo>
                        <a:pt x="15" y="88"/>
                        <a:pt x="15" y="190"/>
                        <a:pt x="15" y="292"/>
                      </a:cubicBezTo>
                      <a:cubicBezTo>
                        <a:pt x="1" y="408"/>
                        <a:pt x="15" y="495"/>
                        <a:pt x="30" y="582"/>
                      </a:cubicBezTo>
                      <a:cubicBezTo>
                        <a:pt x="73" y="495"/>
                        <a:pt x="73" y="379"/>
                        <a:pt x="73" y="292"/>
                      </a:cubicBezTo>
                      <a:cubicBezTo>
                        <a:pt x="88" y="204"/>
                        <a:pt x="73" y="88"/>
                        <a:pt x="59" y="1"/>
                      </a:cubicBezTo>
                      <a:close/>
                    </a:path>
                  </a:pathLst>
                </a:custGeom>
                <a:solidFill>
                  <a:srgbClr val="AB9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654;p22">
                  <a:extLst>
                    <a:ext uri="{FF2B5EF4-FFF2-40B4-BE49-F238E27FC236}">
                      <a16:creationId xmlns:a16="http://schemas.microsoft.com/office/drawing/2014/main" id="{A7D4B253-29F8-3B35-F25B-7DB178342D9C}"/>
                    </a:ext>
                  </a:extLst>
                </p:cNvPr>
                <p:cNvSpPr/>
                <p:nvPr/>
              </p:nvSpPr>
              <p:spPr>
                <a:xfrm>
                  <a:off x="6235059" y="4052124"/>
                  <a:ext cx="7197" cy="40734"/>
                </a:xfrm>
                <a:custGeom>
                  <a:avLst/>
                  <a:gdLst/>
                  <a:ahLst/>
                  <a:cxnLst/>
                  <a:rect l="l" t="t" r="r" b="b"/>
                  <a:pathLst>
                    <a:path w="103" h="583" extrusionOk="0">
                      <a:moveTo>
                        <a:pt x="59" y="1"/>
                      </a:moveTo>
                      <a:cubicBezTo>
                        <a:pt x="44" y="103"/>
                        <a:pt x="30" y="190"/>
                        <a:pt x="30" y="292"/>
                      </a:cubicBezTo>
                      <a:cubicBezTo>
                        <a:pt x="1" y="393"/>
                        <a:pt x="30" y="495"/>
                        <a:pt x="44" y="582"/>
                      </a:cubicBezTo>
                      <a:cubicBezTo>
                        <a:pt x="103" y="393"/>
                        <a:pt x="103" y="190"/>
                        <a:pt x="59" y="1"/>
                      </a:cubicBezTo>
                      <a:close/>
                    </a:path>
                  </a:pathLst>
                </a:custGeom>
                <a:solidFill>
                  <a:srgbClr val="AB9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655;p22">
                  <a:extLst>
                    <a:ext uri="{FF2B5EF4-FFF2-40B4-BE49-F238E27FC236}">
                      <a16:creationId xmlns:a16="http://schemas.microsoft.com/office/drawing/2014/main" id="{B221960B-3953-AA64-8B46-8E7EFFC332F8}"/>
                    </a:ext>
                  </a:extLst>
                </p:cNvPr>
                <p:cNvSpPr/>
                <p:nvPr/>
              </p:nvSpPr>
              <p:spPr>
                <a:xfrm>
                  <a:off x="6238134" y="3970866"/>
                  <a:ext cx="6149" cy="40664"/>
                </a:xfrm>
                <a:custGeom>
                  <a:avLst/>
                  <a:gdLst/>
                  <a:ahLst/>
                  <a:cxnLst/>
                  <a:rect l="l" t="t" r="r" b="b"/>
                  <a:pathLst>
                    <a:path w="88" h="582" extrusionOk="0">
                      <a:moveTo>
                        <a:pt x="59" y="0"/>
                      </a:moveTo>
                      <a:cubicBezTo>
                        <a:pt x="15" y="117"/>
                        <a:pt x="15" y="204"/>
                        <a:pt x="15" y="291"/>
                      </a:cubicBezTo>
                      <a:cubicBezTo>
                        <a:pt x="0" y="393"/>
                        <a:pt x="0" y="495"/>
                        <a:pt x="30" y="582"/>
                      </a:cubicBezTo>
                      <a:cubicBezTo>
                        <a:pt x="73" y="495"/>
                        <a:pt x="73" y="393"/>
                        <a:pt x="73" y="291"/>
                      </a:cubicBezTo>
                      <a:cubicBezTo>
                        <a:pt x="88" y="204"/>
                        <a:pt x="88" y="102"/>
                        <a:pt x="59" y="0"/>
                      </a:cubicBezTo>
                      <a:close/>
                    </a:path>
                  </a:pathLst>
                </a:custGeom>
                <a:solidFill>
                  <a:srgbClr val="AB9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656;p22">
                  <a:extLst>
                    <a:ext uri="{FF2B5EF4-FFF2-40B4-BE49-F238E27FC236}">
                      <a16:creationId xmlns:a16="http://schemas.microsoft.com/office/drawing/2014/main" id="{3928EFA7-4DE5-E298-B05D-042254C66839}"/>
                    </a:ext>
                  </a:extLst>
                </p:cNvPr>
                <p:cNvSpPr/>
                <p:nvPr/>
              </p:nvSpPr>
              <p:spPr>
                <a:xfrm>
                  <a:off x="6240160" y="3891564"/>
                  <a:ext cx="7197" cy="40734"/>
                </a:xfrm>
                <a:custGeom>
                  <a:avLst/>
                  <a:gdLst/>
                  <a:ahLst/>
                  <a:cxnLst/>
                  <a:rect l="l" t="t" r="r" b="b"/>
                  <a:pathLst>
                    <a:path w="103" h="583" extrusionOk="0">
                      <a:moveTo>
                        <a:pt x="59" y="1"/>
                      </a:moveTo>
                      <a:cubicBezTo>
                        <a:pt x="30" y="88"/>
                        <a:pt x="1" y="190"/>
                        <a:pt x="15" y="292"/>
                      </a:cubicBezTo>
                      <a:cubicBezTo>
                        <a:pt x="1" y="379"/>
                        <a:pt x="1" y="481"/>
                        <a:pt x="44" y="583"/>
                      </a:cubicBezTo>
                      <a:cubicBezTo>
                        <a:pt x="73" y="481"/>
                        <a:pt x="73" y="379"/>
                        <a:pt x="73" y="292"/>
                      </a:cubicBezTo>
                      <a:cubicBezTo>
                        <a:pt x="102" y="190"/>
                        <a:pt x="102" y="88"/>
                        <a:pt x="59" y="1"/>
                      </a:cubicBezTo>
                      <a:close/>
                    </a:path>
                  </a:pathLst>
                </a:custGeom>
                <a:solidFill>
                  <a:srgbClr val="AB9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657;p22">
                  <a:extLst>
                    <a:ext uri="{FF2B5EF4-FFF2-40B4-BE49-F238E27FC236}">
                      <a16:creationId xmlns:a16="http://schemas.microsoft.com/office/drawing/2014/main" id="{38AABABC-59F6-C8C1-FE75-EF2D95A65968}"/>
                    </a:ext>
                  </a:extLst>
                </p:cNvPr>
                <p:cNvSpPr/>
                <p:nvPr/>
              </p:nvSpPr>
              <p:spPr>
                <a:xfrm>
                  <a:off x="6243234" y="3811284"/>
                  <a:ext cx="6149" cy="40734"/>
                </a:xfrm>
                <a:custGeom>
                  <a:avLst/>
                  <a:gdLst/>
                  <a:ahLst/>
                  <a:cxnLst/>
                  <a:rect l="l" t="t" r="r" b="b"/>
                  <a:pathLst>
                    <a:path w="88" h="583" extrusionOk="0">
                      <a:moveTo>
                        <a:pt x="58" y="1"/>
                      </a:moveTo>
                      <a:cubicBezTo>
                        <a:pt x="0" y="204"/>
                        <a:pt x="0" y="379"/>
                        <a:pt x="29" y="583"/>
                      </a:cubicBezTo>
                      <a:cubicBezTo>
                        <a:pt x="73" y="495"/>
                        <a:pt x="73" y="379"/>
                        <a:pt x="73" y="292"/>
                      </a:cubicBezTo>
                      <a:cubicBezTo>
                        <a:pt x="87" y="204"/>
                        <a:pt x="87" y="88"/>
                        <a:pt x="58" y="1"/>
                      </a:cubicBezTo>
                      <a:close/>
                    </a:path>
                  </a:pathLst>
                </a:custGeom>
                <a:solidFill>
                  <a:srgbClr val="AB9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658;p22">
                  <a:extLst>
                    <a:ext uri="{FF2B5EF4-FFF2-40B4-BE49-F238E27FC236}">
                      <a16:creationId xmlns:a16="http://schemas.microsoft.com/office/drawing/2014/main" id="{0CB4D873-96E6-90C8-E445-B1BD0D58D859}"/>
                    </a:ext>
                  </a:extLst>
                </p:cNvPr>
                <p:cNvSpPr/>
                <p:nvPr/>
              </p:nvSpPr>
              <p:spPr>
                <a:xfrm>
                  <a:off x="6245260" y="3731005"/>
                  <a:ext cx="5101" cy="40734"/>
                </a:xfrm>
                <a:custGeom>
                  <a:avLst/>
                  <a:gdLst/>
                  <a:ahLst/>
                  <a:cxnLst/>
                  <a:rect l="l" t="t" r="r" b="b"/>
                  <a:pathLst>
                    <a:path w="73" h="583" extrusionOk="0">
                      <a:moveTo>
                        <a:pt x="44" y="1"/>
                      </a:moveTo>
                      <a:cubicBezTo>
                        <a:pt x="0" y="204"/>
                        <a:pt x="0" y="379"/>
                        <a:pt x="29" y="583"/>
                      </a:cubicBezTo>
                      <a:cubicBezTo>
                        <a:pt x="58" y="495"/>
                        <a:pt x="58" y="379"/>
                        <a:pt x="58" y="292"/>
                      </a:cubicBezTo>
                      <a:cubicBezTo>
                        <a:pt x="73" y="204"/>
                        <a:pt x="73" y="88"/>
                        <a:pt x="44" y="1"/>
                      </a:cubicBezTo>
                      <a:close/>
                    </a:path>
                  </a:pathLst>
                </a:custGeom>
                <a:solidFill>
                  <a:srgbClr val="AB9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659;p22">
                  <a:extLst>
                    <a:ext uri="{FF2B5EF4-FFF2-40B4-BE49-F238E27FC236}">
                      <a16:creationId xmlns:a16="http://schemas.microsoft.com/office/drawing/2014/main" id="{987557AA-761A-EADB-ACD1-EA5AEFCAEE4C}"/>
                    </a:ext>
                  </a:extLst>
                </p:cNvPr>
                <p:cNvSpPr/>
                <p:nvPr/>
              </p:nvSpPr>
              <p:spPr>
                <a:xfrm>
                  <a:off x="6246239" y="3650725"/>
                  <a:ext cx="7197" cy="40734"/>
                </a:xfrm>
                <a:custGeom>
                  <a:avLst/>
                  <a:gdLst/>
                  <a:ahLst/>
                  <a:cxnLst/>
                  <a:rect l="l" t="t" r="r" b="b"/>
                  <a:pathLst>
                    <a:path w="103" h="583" extrusionOk="0">
                      <a:moveTo>
                        <a:pt x="59" y="1"/>
                      </a:moveTo>
                      <a:cubicBezTo>
                        <a:pt x="30" y="103"/>
                        <a:pt x="15" y="204"/>
                        <a:pt x="30" y="292"/>
                      </a:cubicBezTo>
                      <a:cubicBezTo>
                        <a:pt x="1" y="394"/>
                        <a:pt x="1" y="495"/>
                        <a:pt x="44" y="583"/>
                      </a:cubicBezTo>
                      <a:cubicBezTo>
                        <a:pt x="74" y="495"/>
                        <a:pt x="74" y="394"/>
                        <a:pt x="74" y="292"/>
                      </a:cubicBezTo>
                      <a:cubicBezTo>
                        <a:pt x="103" y="190"/>
                        <a:pt x="103" y="103"/>
                        <a:pt x="59" y="1"/>
                      </a:cubicBezTo>
                      <a:close/>
                    </a:path>
                  </a:pathLst>
                </a:custGeom>
                <a:solidFill>
                  <a:srgbClr val="AB9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660;p22">
                  <a:extLst>
                    <a:ext uri="{FF2B5EF4-FFF2-40B4-BE49-F238E27FC236}">
                      <a16:creationId xmlns:a16="http://schemas.microsoft.com/office/drawing/2014/main" id="{EBC5E788-033C-1F59-86EC-E3C5F51515AB}"/>
                    </a:ext>
                  </a:extLst>
                </p:cNvPr>
                <p:cNvSpPr/>
                <p:nvPr/>
              </p:nvSpPr>
              <p:spPr>
                <a:xfrm>
                  <a:off x="6249313" y="3571493"/>
                  <a:ext cx="6149" cy="40734"/>
                </a:xfrm>
                <a:custGeom>
                  <a:avLst/>
                  <a:gdLst/>
                  <a:ahLst/>
                  <a:cxnLst/>
                  <a:rect l="l" t="t" r="r" b="b"/>
                  <a:pathLst>
                    <a:path w="88" h="583" extrusionOk="0">
                      <a:moveTo>
                        <a:pt x="59" y="0"/>
                      </a:moveTo>
                      <a:lnTo>
                        <a:pt x="59" y="0"/>
                      </a:lnTo>
                      <a:cubicBezTo>
                        <a:pt x="15" y="88"/>
                        <a:pt x="0" y="189"/>
                        <a:pt x="15" y="291"/>
                      </a:cubicBezTo>
                      <a:cubicBezTo>
                        <a:pt x="0" y="379"/>
                        <a:pt x="15" y="480"/>
                        <a:pt x="44" y="582"/>
                      </a:cubicBezTo>
                      <a:cubicBezTo>
                        <a:pt x="88" y="379"/>
                        <a:pt x="88" y="175"/>
                        <a:pt x="59" y="0"/>
                      </a:cubicBezTo>
                      <a:close/>
                    </a:path>
                  </a:pathLst>
                </a:custGeom>
                <a:solidFill>
                  <a:srgbClr val="AB9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661;p22">
                  <a:extLst>
                    <a:ext uri="{FF2B5EF4-FFF2-40B4-BE49-F238E27FC236}">
                      <a16:creationId xmlns:a16="http://schemas.microsoft.com/office/drawing/2014/main" id="{4610D6F5-872A-D723-0AFD-E591DACDB638}"/>
                    </a:ext>
                  </a:extLst>
                </p:cNvPr>
                <p:cNvSpPr/>
                <p:nvPr/>
              </p:nvSpPr>
              <p:spPr>
                <a:xfrm>
                  <a:off x="6251339" y="3491213"/>
                  <a:ext cx="7197" cy="40734"/>
                </a:xfrm>
                <a:custGeom>
                  <a:avLst/>
                  <a:gdLst/>
                  <a:ahLst/>
                  <a:cxnLst/>
                  <a:rect l="l" t="t" r="r" b="b"/>
                  <a:pathLst>
                    <a:path w="103" h="583" extrusionOk="0">
                      <a:moveTo>
                        <a:pt x="59" y="0"/>
                      </a:moveTo>
                      <a:cubicBezTo>
                        <a:pt x="30" y="88"/>
                        <a:pt x="15" y="204"/>
                        <a:pt x="30" y="291"/>
                      </a:cubicBezTo>
                      <a:cubicBezTo>
                        <a:pt x="1" y="379"/>
                        <a:pt x="30" y="495"/>
                        <a:pt x="44" y="582"/>
                      </a:cubicBezTo>
                      <a:cubicBezTo>
                        <a:pt x="73" y="495"/>
                        <a:pt x="73" y="379"/>
                        <a:pt x="73" y="291"/>
                      </a:cubicBezTo>
                      <a:cubicBezTo>
                        <a:pt x="102" y="204"/>
                        <a:pt x="102" y="88"/>
                        <a:pt x="59" y="0"/>
                      </a:cubicBezTo>
                      <a:close/>
                    </a:path>
                  </a:pathLst>
                </a:custGeom>
                <a:solidFill>
                  <a:srgbClr val="AB9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662;p22">
                  <a:extLst>
                    <a:ext uri="{FF2B5EF4-FFF2-40B4-BE49-F238E27FC236}">
                      <a16:creationId xmlns:a16="http://schemas.microsoft.com/office/drawing/2014/main" id="{590F3084-9B9B-5888-7779-3A2B55158AF0}"/>
                    </a:ext>
                  </a:extLst>
                </p:cNvPr>
                <p:cNvSpPr/>
                <p:nvPr/>
              </p:nvSpPr>
              <p:spPr>
                <a:xfrm>
                  <a:off x="6254413" y="3410933"/>
                  <a:ext cx="6149" cy="40734"/>
                </a:xfrm>
                <a:custGeom>
                  <a:avLst/>
                  <a:gdLst/>
                  <a:ahLst/>
                  <a:cxnLst/>
                  <a:rect l="l" t="t" r="r" b="b"/>
                  <a:pathLst>
                    <a:path w="88" h="583" extrusionOk="0">
                      <a:moveTo>
                        <a:pt x="58" y="0"/>
                      </a:moveTo>
                      <a:cubicBezTo>
                        <a:pt x="15" y="88"/>
                        <a:pt x="15" y="204"/>
                        <a:pt x="15" y="291"/>
                      </a:cubicBezTo>
                      <a:cubicBezTo>
                        <a:pt x="0" y="408"/>
                        <a:pt x="0" y="495"/>
                        <a:pt x="29" y="582"/>
                      </a:cubicBezTo>
                      <a:cubicBezTo>
                        <a:pt x="73" y="495"/>
                        <a:pt x="73" y="379"/>
                        <a:pt x="73" y="291"/>
                      </a:cubicBezTo>
                      <a:cubicBezTo>
                        <a:pt x="87" y="204"/>
                        <a:pt x="73" y="88"/>
                        <a:pt x="58" y="0"/>
                      </a:cubicBezTo>
                      <a:close/>
                    </a:path>
                  </a:pathLst>
                </a:custGeom>
                <a:solidFill>
                  <a:srgbClr val="AB9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663;p22">
                  <a:extLst>
                    <a:ext uri="{FF2B5EF4-FFF2-40B4-BE49-F238E27FC236}">
                      <a16:creationId xmlns:a16="http://schemas.microsoft.com/office/drawing/2014/main" id="{B5A3204E-716F-F6D3-92C5-8049A4437541}"/>
                    </a:ext>
                  </a:extLst>
                </p:cNvPr>
                <p:cNvSpPr/>
                <p:nvPr/>
              </p:nvSpPr>
              <p:spPr>
                <a:xfrm>
                  <a:off x="6256439" y="3349937"/>
                  <a:ext cx="7197" cy="20402"/>
                </a:xfrm>
                <a:custGeom>
                  <a:avLst/>
                  <a:gdLst/>
                  <a:ahLst/>
                  <a:cxnLst/>
                  <a:rect l="l" t="t" r="r" b="b"/>
                  <a:pathLst>
                    <a:path w="103" h="292" extrusionOk="0">
                      <a:moveTo>
                        <a:pt x="58" y="1"/>
                      </a:moveTo>
                      <a:cubicBezTo>
                        <a:pt x="44" y="1"/>
                        <a:pt x="29" y="74"/>
                        <a:pt x="29" y="146"/>
                      </a:cubicBezTo>
                      <a:cubicBezTo>
                        <a:pt x="0" y="219"/>
                        <a:pt x="29" y="292"/>
                        <a:pt x="44" y="292"/>
                      </a:cubicBezTo>
                      <a:cubicBezTo>
                        <a:pt x="58" y="292"/>
                        <a:pt x="88" y="219"/>
                        <a:pt x="88" y="146"/>
                      </a:cubicBezTo>
                      <a:cubicBezTo>
                        <a:pt x="102" y="74"/>
                        <a:pt x="88" y="1"/>
                        <a:pt x="58" y="1"/>
                      </a:cubicBezTo>
                      <a:close/>
                    </a:path>
                  </a:pathLst>
                </a:custGeom>
                <a:solidFill>
                  <a:srgbClr val="AB9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664;p22">
                  <a:extLst>
                    <a:ext uri="{FF2B5EF4-FFF2-40B4-BE49-F238E27FC236}">
                      <a16:creationId xmlns:a16="http://schemas.microsoft.com/office/drawing/2014/main" id="{D943A646-B166-E4E7-67F6-A85897F5A759}"/>
                    </a:ext>
                  </a:extLst>
                </p:cNvPr>
                <p:cNvSpPr/>
                <p:nvPr/>
              </p:nvSpPr>
              <p:spPr>
                <a:xfrm>
                  <a:off x="6193417" y="4308196"/>
                  <a:ext cx="173837" cy="35634"/>
                </a:xfrm>
                <a:custGeom>
                  <a:avLst/>
                  <a:gdLst/>
                  <a:ahLst/>
                  <a:cxnLst/>
                  <a:rect l="l" t="t" r="r" b="b"/>
                  <a:pathLst>
                    <a:path w="2488" h="510" extrusionOk="0">
                      <a:moveTo>
                        <a:pt x="1" y="1"/>
                      </a:moveTo>
                      <a:lnTo>
                        <a:pt x="59" y="510"/>
                      </a:lnTo>
                      <a:lnTo>
                        <a:pt x="2488" y="510"/>
                      </a:lnTo>
                      <a:lnTo>
                        <a:pt x="2488" y="1"/>
                      </a:lnTo>
                      <a:close/>
                    </a:path>
                  </a:pathLst>
                </a:custGeom>
                <a:solidFill>
                  <a:srgbClr val="AB9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665;p22">
                  <a:extLst>
                    <a:ext uri="{FF2B5EF4-FFF2-40B4-BE49-F238E27FC236}">
                      <a16:creationId xmlns:a16="http://schemas.microsoft.com/office/drawing/2014/main" id="{93387ED6-1124-CB34-1F39-6E86E6759136}"/>
                    </a:ext>
                  </a:extLst>
                </p:cNvPr>
                <p:cNvSpPr/>
                <p:nvPr/>
              </p:nvSpPr>
              <p:spPr>
                <a:xfrm>
                  <a:off x="5947477" y="4316370"/>
                  <a:ext cx="173837" cy="35634"/>
                </a:xfrm>
                <a:custGeom>
                  <a:avLst/>
                  <a:gdLst/>
                  <a:ahLst/>
                  <a:cxnLst/>
                  <a:rect l="l" t="t" r="r" b="b"/>
                  <a:pathLst>
                    <a:path w="2488" h="510" extrusionOk="0">
                      <a:moveTo>
                        <a:pt x="1" y="0"/>
                      </a:moveTo>
                      <a:lnTo>
                        <a:pt x="44" y="509"/>
                      </a:lnTo>
                      <a:lnTo>
                        <a:pt x="2488" y="509"/>
                      </a:lnTo>
                      <a:lnTo>
                        <a:pt x="2488" y="0"/>
                      </a:lnTo>
                      <a:close/>
                    </a:path>
                  </a:pathLst>
                </a:custGeom>
                <a:solidFill>
                  <a:srgbClr val="AB9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666;p22">
                  <a:extLst>
                    <a:ext uri="{FF2B5EF4-FFF2-40B4-BE49-F238E27FC236}">
                      <a16:creationId xmlns:a16="http://schemas.microsoft.com/office/drawing/2014/main" id="{35BAB8AE-7F8E-C1FC-389D-27BE0ED10105}"/>
                    </a:ext>
                  </a:extLst>
                </p:cNvPr>
                <p:cNvSpPr/>
                <p:nvPr/>
              </p:nvSpPr>
              <p:spPr>
                <a:xfrm>
                  <a:off x="6023705" y="3723528"/>
                  <a:ext cx="71198" cy="5520"/>
                </a:xfrm>
                <a:custGeom>
                  <a:avLst/>
                  <a:gdLst/>
                  <a:ahLst/>
                  <a:cxnLst/>
                  <a:rect l="l" t="t" r="r" b="b"/>
                  <a:pathLst>
                    <a:path w="1019" h="79" extrusionOk="0">
                      <a:moveTo>
                        <a:pt x="270" y="0"/>
                      </a:moveTo>
                      <a:cubicBezTo>
                        <a:pt x="177" y="0"/>
                        <a:pt x="89" y="11"/>
                        <a:pt x="1" y="35"/>
                      </a:cubicBezTo>
                      <a:cubicBezTo>
                        <a:pt x="161" y="79"/>
                        <a:pt x="335" y="79"/>
                        <a:pt x="510" y="79"/>
                      </a:cubicBezTo>
                      <a:cubicBezTo>
                        <a:pt x="684" y="79"/>
                        <a:pt x="844" y="79"/>
                        <a:pt x="1019" y="35"/>
                      </a:cubicBezTo>
                      <a:cubicBezTo>
                        <a:pt x="917" y="18"/>
                        <a:pt x="814" y="11"/>
                        <a:pt x="715" y="11"/>
                      </a:cubicBezTo>
                      <a:cubicBezTo>
                        <a:pt x="645" y="11"/>
                        <a:pt x="576" y="15"/>
                        <a:pt x="510" y="21"/>
                      </a:cubicBezTo>
                      <a:cubicBezTo>
                        <a:pt x="425" y="7"/>
                        <a:pt x="346" y="0"/>
                        <a:pt x="270" y="0"/>
                      </a:cubicBezTo>
                      <a:close/>
                    </a:path>
                  </a:pathLst>
                </a:custGeom>
                <a:solidFill>
                  <a:srgbClr val="AB9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667;p22">
                  <a:extLst>
                    <a:ext uri="{FF2B5EF4-FFF2-40B4-BE49-F238E27FC236}">
                      <a16:creationId xmlns:a16="http://schemas.microsoft.com/office/drawing/2014/main" id="{2F8188D9-CAE1-C07D-1652-12B83DC46B8F}"/>
                    </a:ext>
                  </a:extLst>
                </p:cNvPr>
                <p:cNvSpPr/>
                <p:nvPr/>
              </p:nvSpPr>
              <p:spPr>
                <a:xfrm>
                  <a:off x="6033905" y="3724926"/>
                  <a:ext cx="63023" cy="20402"/>
                </a:xfrm>
                <a:custGeom>
                  <a:avLst/>
                  <a:gdLst/>
                  <a:ahLst/>
                  <a:cxnLst/>
                  <a:rect l="l" t="t" r="r" b="b"/>
                  <a:pathLst>
                    <a:path w="902" h="292" extrusionOk="0">
                      <a:moveTo>
                        <a:pt x="902" y="1"/>
                      </a:moveTo>
                      <a:lnTo>
                        <a:pt x="902" y="1"/>
                      </a:lnTo>
                      <a:cubicBezTo>
                        <a:pt x="756" y="30"/>
                        <a:pt x="596" y="73"/>
                        <a:pt x="436" y="131"/>
                      </a:cubicBezTo>
                      <a:cubicBezTo>
                        <a:pt x="276" y="161"/>
                        <a:pt x="146" y="219"/>
                        <a:pt x="0" y="291"/>
                      </a:cubicBezTo>
                      <a:cubicBezTo>
                        <a:pt x="320" y="248"/>
                        <a:pt x="625" y="146"/>
                        <a:pt x="902" y="1"/>
                      </a:cubicBezTo>
                      <a:close/>
                    </a:path>
                  </a:pathLst>
                </a:custGeom>
                <a:solidFill>
                  <a:srgbClr val="AB9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668;p22">
                  <a:extLst>
                    <a:ext uri="{FF2B5EF4-FFF2-40B4-BE49-F238E27FC236}">
                      <a16:creationId xmlns:a16="http://schemas.microsoft.com/office/drawing/2014/main" id="{A506F315-AF23-1164-BF3A-65884C2E897C}"/>
                    </a:ext>
                  </a:extLst>
                </p:cNvPr>
                <p:cNvSpPr/>
                <p:nvPr/>
              </p:nvSpPr>
              <p:spPr>
                <a:xfrm>
                  <a:off x="6290955" y="3256451"/>
                  <a:ext cx="66167" cy="69171"/>
                </a:xfrm>
                <a:custGeom>
                  <a:avLst/>
                  <a:gdLst/>
                  <a:ahLst/>
                  <a:cxnLst/>
                  <a:rect l="l" t="t" r="r" b="b"/>
                  <a:pathLst>
                    <a:path w="947" h="990" extrusionOk="0">
                      <a:moveTo>
                        <a:pt x="932" y="1"/>
                      </a:moveTo>
                      <a:cubicBezTo>
                        <a:pt x="686" y="1"/>
                        <a:pt x="465" y="14"/>
                        <a:pt x="319" y="15"/>
                      </a:cubicBezTo>
                      <a:lnTo>
                        <a:pt x="319" y="15"/>
                      </a:lnTo>
                      <a:cubicBezTo>
                        <a:pt x="288" y="12"/>
                        <a:pt x="259" y="11"/>
                        <a:pt x="232" y="11"/>
                      </a:cubicBezTo>
                      <a:cubicBezTo>
                        <a:pt x="124" y="11"/>
                        <a:pt x="59" y="30"/>
                        <a:pt x="59" y="30"/>
                      </a:cubicBezTo>
                      <a:cubicBezTo>
                        <a:pt x="132" y="15"/>
                        <a:pt x="204" y="15"/>
                        <a:pt x="292" y="15"/>
                      </a:cubicBezTo>
                      <a:cubicBezTo>
                        <a:pt x="300" y="15"/>
                        <a:pt x="310" y="15"/>
                        <a:pt x="319" y="15"/>
                      </a:cubicBezTo>
                      <a:lnTo>
                        <a:pt x="319" y="15"/>
                      </a:lnTo>
                      <a:cubicBezTo>
                        <a:pt x="320" y="15"/>
                        <a:pt x="320" y="15"/>
                        <a:pt x="321" y="15"/>
                      </a:cubicBezTo>
                      <a:cubicBezTo>
                        <a:pt x="460" y="29"/>
                        <a:pt x="667" y="30"/>
                        <a:pt x="902" y="30"/>
                      </a:cubicBezTo>
                      <a:lnTo>
                        <a:pt x="902" y="30"/>
                      </a:lnTo>
                      <a:lnTo>
                        <a:pt x="902" y="623"/>
                      </a:lnTo>
                      <a:lnTo>
                        <a:pt x="902" y="623"/>
                      </a:lnTo>
                      <a:lnTo>
                        <a:pt x="844" y="670"/>
                      </a:lnTo>
                      <a:lnTo>
                        <a:pt x="494" y="894"/>
                      </a:lnTo>
                      <a:lnTo>
                        <a:pt x="88" y="678"/>
                      </a:lnTo>
                      <a:lnTo>
                        <a:pt x="88" y="678"/>
                      </a:lnTo>
                      <a:cubicBezTo>
                        <a:pt x="88" y="477"/>
                        <a:pt x="73" y="334"/>
                        <a:pt x="73" y="219"/>
                      </a:cubicBezTo>
                      <a:cubicBezTo>
                        <a:pt x="73" y="161"/>
                        <a:pt x="59" y="88"/>
                        <a:pt x="59" y="30"/>
                      </a:cubicBezTo>
                      <a:cubicBezTo>
                        <a:pt x="44" y="88"/>
                        <a:pt x="44" y="146"/>
                        <a:pt x="15" y="248"/>
                      </a:cubicBezTo>
                      <a:cubicBezTo>
                        <a:pt x="1" y="364"/>
                        <a:pt x="1" y="524"/>
                        <a:pt x="1" y="728"/>
                      </a:cubicBezTo>
                      <a:lnTo>
                        <a:pt x="1" y="742"/>
                      </a:lnTo>
                      <a:lnTo>
                        <a:pt x="15" y="742"/>
                      </a:lnTo>
                      <a:lnTo>
                        <a:pt x="466" y="990"/>
                      </a:lnTo>
                      <a:lnTo>
                        <a:pt x="481" y="990"/>
                      </a:lnTo>
                      <a:lnTo>
                        <a:pt x="495" y="975"/>
                      </a:lnTo>
                      <a:lnTo>
                        <a:pt x="859" y="742"/>
                      </a:lnTo>
                      <a:lnTo>
                        <a:pt x="932" y="684"/>
                      </a:lnTo>
                      <a:lnTo>
                        <a:pt x="946" y="670"/>
                      </a:lnTo>
                      <a:lnTo>
                        <a:pt x="946" y="655"/>
                      </a:lnTo>
                      <a:lnTo>
                        <a:pt x="946" y="30"/>
                      </a:lnTo>
                      <a:lnTo>
                        <a:pt x="946" y="1"/>
                      </a:lnTo>
                      <a:close/>
                    </a:path>
                  </a:pathLst>
                </a:custGeom>
                <a:solidFill>
                  <a:srgbClr val="AB9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669;p22">
                  <a:extLst>
                    <a:ext uri="{FF2B5EF4-FFF2-40B4-BE49-F238E27FC236}">
                      <a16:creationId xmlns:a16="http://schemas.microsoft.com/office/drawing/2014/main" id="{BD6997C3-61D6-6F98-80D4-0ED7D2EE4925}"/>
                    </a:ext>
                  </a:extLst>
                </p:cNvPr>
                <p:cNvSpPr/>
                <p:nvPr/>
              </p:nvSpPr>
              <p:spPr>
                <a:xfrm>
                  <a:off x="6294029" y="3269307"/>
                  <a:ext cx="62045" cy="4891"/>
                </a:xfrm>
                <a:custGeom>
                  <a:avLst/>
                  <a:gdLst/>
                  <a:ahLst/>
                  <a:cxnLst/>
                  <a:rect l="l" t="t" r="r" b="b"/>
                  <a:pathLst>
                    <a:path w="888" h="70" extrusionOk="0">
                      <a:moveTo>
                        <a:pt x="320" y="0"/>
                      </a:moveTo>
                      <a:cubicBezTo>
                        <a:pt x="213" y="0"/>
                        <a:pt x="107" y="14"/>
                        <a:pt x="0" y="35"/>
                      </a:cubicBezTo>
                      <a:cubicBezTo>
                        <a:pt x="107" y="56"/>
                        <a:pt x="221" y="70"/>
                        <a:pt x="332" y="70"/>
                      </a:cubicBezTo>
                      <a:cubicBezTo>
                        <a:pt x="372" y="70"/>
                        <a:pt x="412" y="68"/>
                        <a:pt x="451" y="64"/>
                      </a:cubicBezTo>
                      <a:cubicBezTo>
                        <a:pt x="597" y="64"/>
                        <a:pt x="742" y="64"/>
                        <a:pt x="888" y="35"/>
                      </a:cubicBezTo>
                      <a:cubicBezTo>
                        <a:pt x="781" y="14"/>
                        <a:pt x="675" y="0"/>
                        <a:pt x="562" y="0"/>
                      </a:cubicBezTo>
                      <a:cubicBezTo>
                        <a:pt x="521" y="0"/>
                        <a:pt x="480" y="2"/>
                        <a:pt x="437" y="6"/>
                      </a:cubicBezTo>
                      <a:cubicBezTo>
                        <a:pt x="398" y="2"/>
                        <a:pt x="359" y="0"/>
                        <a:pt x="320" y="0"/>
                      </a:cubicBezTo>
                      <a:close/>
                    </a:path>
                  </a:pathLst>
                </a:custGeom>
                <a:solidFill>
                  <a:srgbClr val="AB9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670;p22">
                  <a:extLst>
                    <a:ext uri="{FF2B5EF4-FFF2-40B4-BE49-F238E27FC236}">
                      <a16:creationId xmlns:a16="http://schemas.microsoft.com/office/drawing/2014/main" id="{4D06052B-6445-E2BC-9B5B-DBEABC263AB8}"/>
                    </a:ext>
                  </a:extLst>
                </p:cNvPr>
                <p:cNvSpPr/>
                <p:nvPr/>
              </p:nvSpPr>
              <p:spPr>
                <a:xfrm>
                  <a:off x="6117190" y="3253447"/>
                  <a:ext cx="66167" cy="70149"/>
                </a:xfrm>
                <a:custGeom>
                  <a:avLst/>
                  <a:gdLst/>
                  <a:ahLst/>
                  <a:cxnLst/>
                  <a:rect l="l" t="t" r="r" b="b"/>
                  <a:pathLst>
                    <a:path w="947" h="1004" extrusionOk="0">
                      <a:moveTo>
                        <a:pt x="104" y="29"/>
                      </a:moveTo>
                      <a:cubicBezTo>
                        <a:pt x="75" y="30"/>
                        <a:pt x="59" y="32"/>
                        <a:pt x="59" y="44"/>
                      </a:cubicBezTo>
                      <a:cubicBezTo>
                        <a:pt x="74" y="38"/>
                        <a:pt x="89" y="33"/>
                        <a:pt x="104" y="29"/>
                      </a:cubicBezTo>
                      <a:close/>
                      <a:moveTo>
                        <a:pt x="932" y="0"/>
                      </a:moveTo>
                      <a:cubicBezTo>
                        <a:pt x="670" y="0"/>
                        <a:pt x="437" y="15"/>
                        <a:pt x="292" y="15"/>
                      </a:cubicBezTo>
                      <a:cubicBezTo>
                        <a:pt x="222" y="15"/>
                        <a:pt x="162" y="15"/>
                        <a:pt x="104" y="29"/>
                      </a:cubicBezTo>
                      <a:lnTo>
                        <a:pt x="104" y="29"/>
                      </a:lnTo>
                      <a:cubicBezTo>
                        <a:pt x="111" y="29"/>
                        <a:pt x="119" y="29"/>
                        <a:pt x="128" y="29"/>
                      </a:cubicBezTo>
                      <a:cubicBezTo>
                        <a:pt x="172" y="29"/>
                        <a:pt x="233" y="29"/>
                        <a:pt x="306" y="15"/>
                      </a:cubicBezTo>
                      <a:cubicBezTo>
                        <a:pt x="443" y="42"/>
                        <a:pt x="645" y="44"/>
                        <a:pt x="888" y="44"/>
                      </a:cubicBezTo>
                      <a:lnTo>
                        <a:pt x="888" y="44"/>
                      </a:lnTo>
                      <a:lnTo>
                        <a:pt x="888" y="640"/>
                      </a:lnTo>
                      <a:lnTo>
                        <a:pt x="917" y="626"/>
                      </a:lnTo>
                      <a:lnTo>
                        <a:pt x="917" y="626"/>
                      </a:lnTo>
                      <a:lnTo>
                        <a:pt x="844" y="669"/>
                      </a:lnTo>
                      <a:lnTo>
                        <a:pt x="494" y="893"/>
                      </a:lnTo>
                      <a:lnTo>
                        <a:pt x="88" y="677"/>
                      </a:lnTo>
                      <a:lnTo>
                        <a:pt x="88" y="677"/>
                      </a:lnTo>
                      <a:cubicBezTo>
                        <a:pt x="87" y="484"/>
                        <a:pt x="73" y="345"/>
                        <a:pt x="73" y="218"/>
                      </a:cubicBezTo>
                      <a:cubicBezTo>
                        <a:pt x="73" y="160"/>
                        <a:pt x="59" y="87"/>
                        <a:pt x="59" y="44"/>
                      </a:cubicBezTo>
                      <a:cubicBezTo>
                        <a:pt x="59" y="73"/>
                        <a:pt x="59" y="131"/>
                        <a:pt x="15" y="233"/>
                      </a:cubicBezTo>
                      <a:cubicBezTo>
                        <a:pt x="1" y="349"/>
                        <a:pt x="1" y="509"/>
                        <a:pt x="1" y="713"/>
                      </a:cubicBezTo>
                      <a:lnTo>
                        <a:pt x="1" y="727"/>
                      </a:lnTo>
                      <a:lnTo>
                        <a:pt x="15" y="727"/>
                      </a:lnTo>
                      <a:lnTo>
                        <a:pt x="452" y="975"/>
                      </a:lnTo>
                      <a:lnTo>
                        <a:pt x="481" y="1004"/>
                      </a:lnTo>
                      <a:lnTo>
                        <a:pt x="495" y="975"/>
                      </a:lnTo>
                      <a:lnTo>
                        <a:pt x="859" y="742"/>
                      </a:lnTo>
                      <a:lnTo>
                        <a:pt x="932" y="698"/>
                      </a:lnTo>
                      <a:lnTo>
                        <a:pt x="946" y="669"/>
                      </a:lnTo>
                      <a:lnTo>
                        <a:pt x="946" y="655"/>
                      </a:lnTo>
                      <a:lnTo>
                        <a:pt x="946" y="44"/>
                      </a:lnTo>
                      <a:lnTo>
                        <a:pt x="946" y="0"/>
                      </a:lnTo>
                      <a:close/>
                    </a:path>
                  </a:pathLst>
                </a:custGeom>
                <a:solidFill>
                  <a:srgbClr val="AB9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671;p22">
                  <a:extLst>
                    <a:ext uri="{FF2B5EF4-FFF2-40B4-BE49-F238E27FC236}">
                      <a16:creationId xmlns:a16="http://schemas.microsoft.com/office/drawing/2014/main" id="{A6B074F9-B03A-B260-28D7-15A828DBB26E}"/>
                    </a:ext>
                  </a:extLst>
                </p:cNvPr>
                <p:cNvSpPr/>
                <p:nvPr/>
              </p:nvSpPr>
              <p:spPr>
                <a:xfrm>
                  <a:off x="6120264" y="3265744"/>
                  <a:ext cx="62045" cy="4821"/>
                </a:xfrm>
                <a:custGeom>
                  <a:avLst/>
                  <a:gdLst/>
                  <a:ahLst/>
                  <a:cxnLst/>
                  <a:rect l="l" t="t" r="r" b="b"/>
                  <a:pathLst>
                    <a:path w="888" h="69" extrusionOk="0">
                      <a:moveTo>
                        <a:pt x="292" y="1"/>
                      </a:moveTo>
                      <a:cubicBezTo>
                        <a:pt x="188" y="1"/>
                        <a:pt x="91" y="18"/>
                        <a:pt x="0" y="28"/>
                      </a:cubicBezTo>
                      <a:cubicBezTo>
                        <a:pt x="93" y="48"/>
                        <a:pt x="207" y="69"/>
                        <a:pt x="318" y="69"/>
                      </a:cubicBezTo>
                      <a:cubicBezTo>
                        <a:pt x="364" y="69"/>
                        <a:pt x="409" y="65"/>
                        <a:pt x="451" y="57"/>
                      </a:cubicBezTo>
                      <a:cubicBezTo>
                        <a:pt x="597" y="57"/>
                        <a:pt x="742" y="57"/>
                        <a:pt x="888" y="28"/>
                      </a:cubicBezTo>
                      <a:cubicBezTo>
                        <a:pt x="787" y="18"/>
                        <a:pt x="687" y="1"/>
                        <a:pt x="582" y="1"/>
                      </a:cubicBezTo>
                      <a:cubicBezTo>
                        <a:pt x="534" y="1"/>
                        <a:pt x="486" y="4"/>
                        <a:pt x="437" y="13"/>
                      </a:cubicBezTo>
                      <a:cubicBezTo>
                        <a:pt x="387" y="4"/>
                        <a:pt x="339" y="1"/>
                        <a:pt x="292" y="1"/>
                      </a:cubicBezTo>
                      <a:close/>
                    </a:path>
                  </a:pathLst>
                </a:custGeom>
                <a:solidFill>
                  <a:srgbClr val="AB9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672;p22">
                  <a:extLst>
                    <a:ext uri="{FF2B5EF4-FFF2-40B4-BE49-F238E27FC236}">
                      <a16:creationId xmlns:a16="http://schemas.microsoft.com/office/drawing/2014/main" id="{5CCB3BF6-FFDE-BB2D-2412-F4428FEAD705}"/>
                    </a:ext>
                  </a:extLst>
                </p:cNvPr>
                <p:cNvSpPr/>
                <p:nvPr/>
              </p:nvSpPr>
              <p:spPr>
                <a:xfrm>
                  <a:off x="6197470" y="3045096"/>
                  <a:ext cx="24454" cy="40734"/>
                </a:xfrm>
                <a:custGeom>
                  <a:avLst/>
                  <a:gdLst/>
                  <a:ahLst/>
                  <a:cxnLst/>
                  <a:rect l="l" t="t" r="r" b="b"/>
                  <a:pathLst>
                    <a:path w="350" h="583" extrusionOk="0">
                      <a:moveTo>
                        <a:pt x="233" y="1"/>
                      </a:moveTo>
                      <a:lnTo>
                        <a:pt x="233" y="15"/>
                      </a:lnTo>
                      <a:cubicBezTo>
                        <a:pt x="175" y="117"/>
                        <a:pt x="146" y="190"/>
                        <a:pt x="102" y="262"/>
                      </a:cubicBezTo>
                      <a:cubicBezTo>
                        <a:pt x="59" y="364"/>
                        <a:pt x="15" y="481"/>
                        <a:pt x="1" y="582"/>
                      </a:cubicBezTo>
                      <a:cubicBezTo>
                        <a:pt x="88" y="495"/>
                        <a:pt x="146" y="379"/>
                        <a:pt x="175" y="262"/>
                      </a:cubicBezTo>
                      <a:cubicBezTo>
                        <a:pt x="213" y="199"/>
                        <a:pt x="240" y="113"/>
                        <a:pt x="256" y="44"/>
                      </a:cubicBezTo>
                      <a:lnTo>
                        <a:pt x="256" y="44"/>
                      </a:lnTo>
                      <a:cubicBezTo>
                        <a:pt x="310" y="41"/>
                        <a:pt x="350" y="15"/>
                        <a:pt x="350" y="15"/>
                      </a:cubicBezTo>
                      <a:cubicBezTo>
                        <a:pt x="350" y="15"/>
                        <a:pt x="306" y="1"/>
                        <a:pt x="248" y="1"/>
                      </a:cubicBezTo>
                      <a:close/>
                    </a:path>
                  </a:pathLst>
                </a:custGeom>
                <a:solidFill>
                  <a:srgbClr val="AB9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673;p22">
                  <a:extLst>
                    <a:ext uri="{FF2B5EF4-FFF2-40B4-BE49-F238E27FC236}">
                      <a16:creationId xmlns:a16="http://schemas.microsoft.com/office/drawing/2014/main" id="{9041E6B1-876A-0537-7807-529422319883}"/>
                    </a:ext>
                  </a:extLst>
                </p:cNvPr>
                <p:cNvSpPr/>
                <p:nvPr/>
              </p:nvSpPr>
              <p:spPr>
                <a:xfrm>
                  <a:off x="6163932" y="3122302"/>
                  <a:ext cx="16350" cy="38708"/>
                </a:xfrm>
                <a:custGeom>
                  <a:avLst/>
                  <a:gdLst/>
                  <a:ahLst/>
                  <a:cxnLst/>
                  <a:rect l="l" t="t" r="r" b="b"/>
                  <a:pathLst>
                    <a:path w="234" h="554" extrusionOk="0">
                      <a:moveTo>
                        <a:pt x="233" y="1"/>
                      </a:moveTo>
                      <a:lnTo>
                        <a:pt x="233" y="1"/>
                      </a:lnTo>
                      <a:cubicBezTo>
                        <a:pt x="132" y="175"/>
                        <a:pt x="44" y="350"/>
                        <a:pt x="1" y="554"/>
                      </a:cubicBezTo>
                      <a:cubicBezTo>
                        <a:pt x="73" y="481"/>
                        <a:pt x="117" y="394"/>
                        <a:pt x="146" y="292"/>
                      </a:cubicBezTo>
                      <a:cubicBezTo>
                        <a:pt x="204" y="205"/>
                        <a:pt x="219" y="103"/>
                        <a:pt x="233" y="1"/>
                      </a:cubicBezTo>
                      <a:close/>
                    </a:path>
                  </a:pathLst>
                </a:custGeom>
                <a:solidFill>
                  <a:srgbClr val="AB9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674;p22">
                  <a:extLst>
                    <a:ext uri="{FF2B5EF4-FFF2-40B4-BE49-F238E27FC236}">
                      <a16:creationId xmlns:a16="http://schemas.microsoft.com/office/drawing/2014/main" id="{345048E6-CD4E-538A-4589-3AF0D4733DDD}"/>
                    </a:ext>
                  </a:extLst>
                </p:cNvPr>
                <p:cNvSpPr/>
                <p:nvPr/>
              </p:nvSpPr>
              <p:spPr>
                <a:xfrm>
                  <a:off x="6162954" y="3186722"/>
                  <a:ext cx="41712" cy="5101"/>
                </a:xfrm>
                <a:custGeom>
                  <a:avLst/>
                  <a:gdLst/>
                  <a:ahLst/>
                  <a:cxnLst/>
                  <a:rect l="l" t="t" r="r" b="b"/>
                  <a:pathLst>
                    <a:path w="597" h="73" extrusionOk="0">
                      <a:moveTo>
                        <a:pt x="172" y="0"/>
                      </a:moveTo>
                      <a:cubicBezTo>
                        <a:pt x="112" y="0"/>
                        <a:pt x="51" y="7"/>
                        <a:pt x="0" y="24"/>
                      </a:cubicBezTo>
                      <a:cubicBezTo>
                        <a:pt x="119" y="58"/>
                        <a:pt x="239" y="73"/>
                        <a:pt x="355" y="73"/>
                      </a:cubicBezTo>
                      <a:cubicBezTo>
                        <a:pt x="437" y="73"/>
                        <a:pt x="518" y="65"/>
                        <a:pt x="596" y="53"/>
                      </a:cubicBezTo>
                      <a:cubicBezTo>
                        <a:pt x="531" y="21"/>
                        <a:pt x="457" y="4"/>
                        <a:pt x="376" y="4"/>
                      </a:cubicBezTo>
                      <a:cubicBezTo>
                        <a:pt x="348" y="4"/>
                        <a:pt x="320" y="6"/>
                        <a:pt x="291" y="10"/>
                      </a:cubicBezTo>
                      <a:cubicBezTo>
                        <a:pt x="255" y="4"/>
                        <a:pt x="214" y="0"/>
                        <a:pt x="172" y="0"/>
                      </a:cubicBezTo>
                      <a:close/>
                    </a:path>
                  </a:pathLst>
                </a:custGeom>
                <a:solidFill>
                  <a:srgbClr val="AB9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675;p22">
                  <a:extLst>
                    <a:ext uri="{FF2B5EF4-FFF2-40B4-BE49-F238E27FC236}">
                      <a16:creationId xmlns:a16="http://schemas.microsoft.com/office/drawing/2014/main" id="{E48832FB-5669-3D8A-47C2-671740BB9D03}"/>
                    </a:ext>
                  </a:extLst>
                </p:cNvPr>
                <p:cNvSpPr/>
                <p:nvPr/>
              </p:nvSpPr>
              <p:spPr>
                <a:xfrm>
                  <a:off x="6247287" y="3187770"/>
                  <a:ext cx="40734" cy="5450"/>
                </a:xfrm>
                <a:custGeom>
                  <a:avLst/>
                  <a:gdLst/>
                  <a:ahLst/>
                  <a:cxnLst/>
                  <a:rect l="l" t="t" r="r" b="b"/>
                  <a:pathLst>
                    <a:path w="583" h="78" extrusionOk="0">
                      <a:moveTo>
                        <a:pt x="180" y="1"/>
                      </a:moveTo>
                      <a:cubicBezTo>
                        <a:pt x="117" y="1"/>
                        <a:pt x="56" y="11"/>
                        <a:pt x="0" y="38"/>
                      </a:cubicBezTo>
                      <a:cubicBezTo>
                        <a:pt x="88" y="67"/>
                        <a:pt x="189" y="67"/>
                        <a:pt x="291" y="67"/>
                      </a:cubicBezTo>
                      <a:cubicBezTo>
                        <a:pt x="327" y="74"/>
                        <a:pt x="366" y="77"/>
                        <a:pt x="406" y="77"/>
                      </a:cubicBezTo>
                      <a:cubicBezTo>
                        <a:pt x="463" y="77"/>
                        <a:pt x="522" y="70"/>
                        <a:pt x="582" y="53"/>
                      </a:cubicBezTo>
                      <a:cubicBezTo>
                        <a:pt x="480" y="9"/>
                        <a:pt x="393" y="9"/>
                        <a:pt x="291" y="9"/>
                      </a:cubicBezTo>
                      <a:cubicBezTo>
                        <a:pt x="254" y="4"/>
                        <a:pt x="217" y="1"/>
                        <a:pt x="180" y="1"/>
                      </a:cubicBezTo>
                      <a:close/>
                    </a:path>
                  </a:pathLst>
                </a:custGeom>
                <a:solidFill>
                  <a:srgbClr val="AB9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676;p22">
                  <a:extLst>
                    <a:ext uri="{FF2B5EF4-FFF2-40B4-BE49-F238E27FC236}">
                      <a16:creationId xmlns:a16="http://schemas.microsoft.com/office/drawing/2014/main" id="{AEABC2B7-5A34-7528-F35A-415D314F58A6}"/>
                    </a:ext>
                  </a:extLst>
                </p:cNvPr>
                <p:cNvSpPr/>
                <p:nvPr/>
              </p:nvSpPr>
              <p:spPr>
                <a:xfrm>
                  <a:off x="6284876" y="3132503"/>
                  <a:ext cx="14323" cy="39686"/>
                </a:xfrm>
                <a:custGeom>
                  <a:avLst/>
                  <a:gdLst/>
                  <a:ahLst/>
                  <a:cxnLst/>
                  <a:rect l="l" t="t" r="r" b="b"/>
                  <a:pathLst>
                    <a:path w="205" h="568" extrusionOk="0">
                      <a:moveTo>
                        <a:pt x="0" y="0"/>
                      </a:moveTo>
                      <a:cubicBezTo>
                        <a:pt x="44" y="204"/>
                        <a:pt x="117" y="408"/>
                        <a:pt x="204" y="568"/>
                      </a:cubicBezTo>
                      <a:cubicBezTo>
                        <a:pt x="204" y="466"/>
                        <a:pt x="160" y="364"/>
                        <a:pt x="131" y="277"/>
                      </a:cubicBezTo>
                      <a:cubicBezTo>
                        <a:pt x="102" y="175"/>
                        <a:pt x="59" y="73"/>
                        <a:pt x="0" y="0"/>
                      </a:cubicBezTo>
                      <a:close/>
                    </a:path>
                  </a:pathLst>
                </a:custGeom>
                <a:solidFill>
                  <a:srgbClr val="AB9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677;p22">
                  <a:extLst>
                    <a:ext uri="{FF2B5EF4-FFF2-40B4-BE49-F238E27FC236}">
                      <a16:creationId xmlns:a16="http://schemas.microsoft.com/office/drawing/2014/main" id="{C0818C8E-4346-F9B7-D8BB-C61899797BF8}"/>
                    </a:ext>
                  </a:extLst>
                </p:cNvPr>
                <p:cNvSpPr/>
                <p:nvPr/>
              </p:nvSpPr>
              <p:spPr>
                <a:xfrm>
                  <a:off x="6255391" y="3055297"/>
                  <a:ext cx="14323" cy="39686"/>
                </a:xfrm>
                <a:custGeom>
                  <a:avLst/>
                  <a:gdLst/>
                  <a:ahLst/>
                  <a:cxnLst/>
                  <a:rect l="l" t="t" r="r" b="b"/>
                  <a:pathLst>
                    <a:path w="205" h="568" extrusionOk="0">
                      <a:moveTo>
                        <a:pt x="1" y="0"/>
                      </a:moveTo>
                      <a:cubicBezTo>
                        <a:pt x="44" y="204"/>
                        <a:pt x="117" y="407"/>
                        <a:pt x="204" y="567"/>
                      </a:cubicBezTo>
                      <a:cubicBezTo>
                        <a:pt x="204" y="451"/>
                        <a:pt x="175" y="364"/>
                        <a:pt x="132" y="276"/>
                      </a:cubicBezTo>
                      <a:cubicBezTo>
                        <a:pt x="117" y="160"/>
                        <a:pt x="59" y="73"/>
                        <a:pt x="1" y="0"/>
                      </a:cubicBezTo>
                      <a:close/>
                    </a:path>
                  </a:pathLst>
                </a:custGeom>
                <a:solidFill>
                  <a:srgbClr val="AB9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678;p22">
                  <a:extLst>
                    <a:ext uri="{FF2B5EF4-FFF2-40B4-BE49-F238E27FC236}">
                      <a16:creationId xmlns:a16="http://schemas.microsoft.com/office/drawing/2014/main" id="{C5CA73FA-BAA3-0E9D-9E58-9EE6C7E264DA}"/>
                    </a:ext>
                  </a:extLst>
                </p:cNvPr>
                <p:cNvSpPr/>
                <p:nvPr/>
              </p:nvSpPr>
              <p:spPr>
                <a:xfrm>
                  <a:off x="6060316" y="2440377"/>
                  <a:ext cx="297786" cy="290450"/>
                </a:xfrm>
                <a:custGeom>
                  <a:avLst/>
                  <a:gdLst/>
                  <a:ahLst/>
                  <a:cxnLst/>
                  <a:rect l="l" t="t" r="r" b="b"/>
                  <a:pathLst>
                    <a:path w="4262" h="4157" extrusionOk="0">
                      <a:moveTo>
                        <a:pt x="1307" y="1"/>
                      </a:moveTo>
                      <a:cubicBezTo>
                        <a:pt x="1057" y="1"/>
                        <a:pt x="803" y="55"/>
                        <a:pt x="582" y="176"/>
                      </a:cubicBezTo>
                      <a:cubicBezTo>
                        <a:pt x="291" y="351"/>
                        <a:pt x="29" y="642"/>
                        <a:pt x="0" y="947"/>
                      </a:cubicBezTo>
                      <a:cubicBezTo>
                        <a:pt x="0" y="1005"/>
                        <a:pt x="0" y="1209"/>
                        <a:pt x="88" y="1253"/>
                      </a:cubicBezTo>
                      <a:cubicBezTo>
                        <a:pt x="129" y="1280"/>
                        <a:pt x="180" y="1295"/>
                        <a:pt x="231" y="1295"/>
                      </a:cubicBezTo>
                      <a:cubicBezTo>
                        <a:pt x="289" y="1295"/>
                        <a:pt x="347" y="1277"/>
                        <a:pt x="393" y="1238"/>
                      </a:cubicBezTo>
                      <a:lnTo>
                        <a:pt x="393" y="1238"/>
                      </a:lnTo>
                      <a:cubicBezTo>
                        <a:pt x="364" y="1369"/>
                        <a:pt x="437" y="1514"/>
                        <a:pt x="567" y="1529"/>
                      </a:cubicBezTo>
                      <a:cubicBezTo>
                        <a:pt x="590" y="1539"/>
                        <a:pt x="615" y="1544"/>
                        <a:pt x="639" y="1544"/>
                      </a:cubicBezTo>
                      <a:cubicBezTo>
                        <a:pt x="725" y="1544"/>
                        <a:pt x="813" y="1488"/>
                        <a:pt x="858" y="1398"/>
                      </a:cubicBezTo>
                      <a:cubicBezTo>
                        <a:pt x="858" y="1500"/>
                        <a:pt x="873" y="1573"/>
                        <a:pt x="902" y="1660"/>
                      </a:cubicBezTo>
                      <a:cubicBezTo>
                        <a:pt x="946" y="1733"/>
                        <a:pt x="1033" y="1791"/>
                        <a:pt x="1120" y="1791"/>
                      </a:cubicBezTo>
                      <a:cubicBezTo>
                        <a:pt x="1091" y="1834"/>
                        <a:pt x="1106" y="1907"/>
                        <a:pt x="1164" y="1951"/>
                      </a:cubicBezTo>
                      <a:cubicBezTo>
                        <a:pt x="1178" y="1951"/>
                        <a:pt x="1178" y="1965"/>
                        <a:pt x="1193" y="1965"/>
                      </a:cubicBezTo>
                      <a:cubicBezTo>
                        <a:pt x="1309" y="2009"/>
                        <a:pt x="1382" y="2053"/>
                        <a:pt x="1324" y="2271"/>
                      </a:cubicBezTo>
                      <a:cubicBezTo>
                        <a:pt x="1296" y="2395"/>
                        <a:pt x="1203" y="2519"/>
                        <a:pt x="1094" y="2519"/>
                      </a:cubicBezTo>
                      <a:cubicBezTo>
                        <a:pt x="1088" y="2519"/>
                        <a:pt x="1082" y="2519"/>
                        <a:pt x="1077" y="2518"/>
                      </a:cubicBezTo>
                      <a:cubicBezTo>
                        <a:pt x="975" y="2693"/>
                        <a:pt x="946" y="2896"/>
                        <a:pt x="960" y="3071"/>
                      </a:cubicBezTo>
                      <a:cubicBezTo>
                        <a:pt x="999" y="3251"/>
                        <a:pt x="1152" y="3398"/>
                        <a:pt x="1319" y="3398"/>
                      </a:cubicBezTo>
                      <a:cubicBezTo>
                        <a:pt x="1340" y="3398"/>
                        <a:pt x="1361" y="3396"/>
                        <a:pt x="1382" y="3391"/>
                      </a:cubicBezTo>
                      <a:cubicBezTo>
                        <a:pt x="1382" y="3565"/>
                        <a:pt x="1440" y="3754"/>
                        <a:pt x="1542" y="3871"/>
                      </a:cubicBezTo>
                      <a:cubicBezTo>
                        <a:pt x="1651" y="3992"/>
                        <a:pt x="1790" y="4052"/>
                        <a:pt x="1943" y="4052"/>
                      </a:cubicBezTo>
                      <a:cubicBezTo>
                        <a:pt x="1974" y="4052"/>
                        <a:pt x="2005" y="4050"/>
                        <a:pt x="2036" y="4045"/>
                      </a:cubicBezTo>
                      <a:cubicBezTo>
                        <a:pt x="2211" y="3987"/>
                        <a:pt x="2327" y="3827"/>
                        <a:pt x="2313" y="3638"/>
                      </a:cubicBezTo>
                      <a:lnTo>
                        <a:pt x="2313" y="3638"/>
                      </a:lnTo>
                      <a:cubicBezTo>
                        <a:pt x="2458" y="3827"/>
                        <a:pt x="2633" y="3972"/>
                        <a:pt x="2836" y="4074"/>
                      </a:cubicBezTo>
                      <a:cubicBezTo>
                        <a:pt x="2932" y="4122"/>
                        <a:pt x="3050" y="4157"/>
                        <a:pt x="3160" y="4157"/>
                      </a:cubicBezTo>
                      <a:cubicBezTo>
                        <a:pt x="3251" y="4157"/>
                        <a:pt x="3338" y="4133"/>
                        <a:pt x="3404" y="4074"/>
                      </a:cubicBezTo>
                      <a:cubicBezTo>
                        <a:pt x="3491" y="3987"/>
                        <a:pt x="3520" y="3871"/>
                        <a:pt x="3505" y="3754"/>
                      </a:cubicBezTo>
                      <a:cubicBezTo>
                        <a:pt x="3491" y="3638"/>
                        <a:pt x="3447" y="3507"/>
                        <a:pt x="3418" y="3405"/>
                      </a:cubicBezTo>
                      <a:lnTo>
                        <a:pt x="3418" y="3405"/>
                      </a:lnTo>
                      <a:cubicBezTo>
                        <a:pt x="3509" y="3504"/>
                        <a:pt x="3637" y="3557"/>
                        <a:pt x="3763" y="3557"/>
                      </a:cubicBezTo>
                      <a:cubicBezTo>
                        <a:pt x="3859" y="3557"/>
                        <a:pt x="3953" y="3526"/>
                        <a:pt x="4029" y="3463"/>
                      </a:cubicBezTo>
                      <a:cubicBezTo>
                        <a:pt x="4247" y="3274"/>
                        <a:pt x="4262" y="2983"/>
                        <a:pt x="4087" y="2809"/>
                      </a:cubicBezTo>
                      <a:cubicBezTo>
                        <a:pt x="3883" y="2605"/>
                        <a:pt x="3505" y="2620"/>
                        <a:pt x="3360" y="2387"/>
                      </a:cubicBezTo>
                      <a:cubicBezTo>
                        <a:pt x="3229" y="2198"/>
                        <a:pt x="3287" y="1980"/>
                        <a:pt x="3302" y="1762"/>
                      </a:cubicBezTo>
                      <a:cubicBezTo>
                        <a:pt x="3316" y="1587"/>
                        <a:pt x="3287" y="1384"/>
                        <a:pt x="3171" y="1238"/>
                      </a:cubicBezTo>
                      <a:cubicBezTo>
                        <a:pt x="3082" y="1099"/>
                        <a:pt x="2938" y="1014"/>
                        <a:pt x="2777" y="1014"/>
                      </a:cubicBezTo>
                      <a:cubicBezTo>
                        <a:pt x="2754" y="1014"/>
                        <a:pt x="2730" y="1016"/>
                        <a:pt x="2705" y="1020"/>
                      </a:cubicBezTo>
                      <a:cubicBezTo>
                        <a:pt x="2705" y="991"/>
                        <a:pt x="2705" y="962"/>
                        <a:pt x="2691" y="933"/>
                      </a:cubicBezTo>
                      <a:lnTo>
                        <a:pt x="2691" y="933"/>
                      </a:lnTo>
                      <a:cubicBezTo>
                        <a:pt x="2735" y="942"/>
                        <a:pt x="2777" y="947"/>
                        <a:pt x="2818" y="947"/>
                      </a:cubicBezTo>
                      <a:cubicBezTo>
                        <a:pt x="2901" y="947"/>
                        <a:pt x="2982" y="928"/>
                        <a:pt x="3069" y="889"/>
                      </a:cubicBezTo>
                      <a:cubicBezTo>
                        <a:pt x="3171" y="845"/>
                        <a:pt x="3287" y="744"/>
                        <a:pt x="3331" y="627"/>
                      </a:cubicBezTo>
                      <a:cubicBezTo>
                        <a:pt x="3360" y="526"/>
                        <a:pt x="3360" y="438"/>
                        <a:pt x="3331" y="351"/>
                      </a:cubicBezTo>
                      <a:cubicBezTo>
                        <a:pt x="3264" y="231"/>
                        <a:pt x="3137" y="160"/>
                        <a:pt x="3004" y="160"/>
                      </a:cubicBezTo>
                      <a:cubicBezTo>
                        <a:pt x="2992" y="160"/>
                        <a:pt x="2980" y="161"/>
                        <a:pt x="2967" y="162"/>
                      </a:cubicBezTo>
                      <a:cubicBezTo>
                        <a:pt x="2822" y="206"/>
                        <a:pt x="2691" y="293"/>
                        <a:pt x="2618" y="424"/>
                      </a:cubicBezTo>
                      <a:cubicBezTo>
                        <a:pt x="2575" y="482"/>
                        <a:pt x="2560" y="511"/>
                        <a:pt x="2545" y="569"/>
                      </a:cubicBezTo>
                      <a:cubicBezTo>
                        <a:pt x="2473" y="482"/>
                        <a:pt x="2400" y="380"/>
                        <a:pt x="2313" y="307"/>
                      </a:cubicBezTo>
                      <a:cubicBezTo>
                        <a:pt x="2080" y="147"/>
                        <a:pt x="1818" y="60"/>
                        <a:pt x="1542" y="16"/>
                      </a:cubicBezTo>
                      <a:cubicBezTo>
                        <a:pt x="1465" y="6"/>
                        <a:pt x="1386" y="1"/>
                        <a:pt x="1307" y="1"/>
                      </a:cubicBezTo>
                      <a:close/>
                    </a:path>
                  </a:pathLst>
                </a:custGeom>
                <a:solidFill>
                  <a:srgbClr val="7157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679;p22">
                  <a:extLst>
                    <a:ext uri="{FF2B5EF4-FFF2-40B4-BE49-F238E27FC236}">
                      <a16:creationId xmlns:a16="http://schemas.microsoft.com/office/drawing/2014/main" id="{49F1A9DD-91AE-1547-9273-4730FC636985}"/>
                    </a:ext>
                  </a:extLst>
                </p:cNvPr>
                <p:cNvSpPr/>
                <p:nvPr/>
              </p:nvSpPr>
              <p:spPr>
                <a:xfrm>
                  <a:off x="6235479" y="2478805"/>
                  <a:ext cx="16978" cy="27040"/>
                </a:xfrm>
                <a:custGeom>
                  <a:avLst/>
                  <a:gdLst/>
                  <a:ahLst/>
                  <a:cxnLst/>
                  <a:rect l="l" t="t" r="r" b="b"/>
                  <a:pathLst>
                    <a:path w="243" h="387" extrusionOk="0">
                      <a:moveTo>
                        <a:pt x="62" y="0"/>
                      </a:moveTo>
                      <a:cubicBezTo>
                        <a:pt x="43" y="0"/>
                        <a:pt x="0" y="119"/>
                        <a:pt x="53" y="237"/>
                      </a:cubicBezTo>
                      <a:cubicBezTo>
                        <a:pt x="102" y="348"/>
                        <a:pt x="204" y="386"/>
                        <a:pt x="234" y="386"/>
                      </a:cubicBezTo>
                      <a:cubicBezTo>
                        <a:pt x="239" y="386"/>
                        <a:pt x="242" y="385"/>
                        <a:pt x="242" y="383"/>
                      </a:cubicBezTo>
                      <a:cubicBezTo>
                        <a:pt x="242" y="383"/>
                        <a:pt x="140" y="325"/>
                        <a:pt x="126" y="223"/>
                      </a:cubicBezTo>
                      <a:cubicBezTo>
                        <a:pt x="68" y="106"/>
                        <a:pt x="82" y="19"/>
                        <a:pt x="68" y="5"/>
                      </a:cubicBezTo>
                      <a:cubicBezTo>
                        <a:pt x="66" y="2"/>
                        <a:pt x="64" y="0"/>
                        <a:pt x="62" y="0"/>
                      </a:cubicBezTo>
                      <a:close/>
                    </a:path>
                  </a:pathLst>
                </a:custGeom>
                <a:solidFill>
                  <a:srgbClr val="AB9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5" name="Google Shape;680;p22">
                  <a:extLst>
                    <a:ext uri="{FF2B5EF4-FFF2-40B4-BE49-F238E27FC236}">
                      <a16:creationId xmlns:a16="http://schemas.microsoft.com/office/drawing/2014/main" id="{DF71E27A-73C5-79F1-B3B4-23BE5219A438}"/>
                    </a:ext>
                  </a:extLst>
                </p:cNvPr>
                <p:cNvGrpSpPr/>
                <p:nvPr/>
              </p:nvGrpSpPr>
              <p:grpSpPr>
                <a:xfrm rot="4313799">
                  <a:off x="3176917" y="4224994"/>
                  <a:ext cx="269659" cy="168059"/>
                  <a:chOff x="4055701" y="4638625"/>
                  <a:chExt cx="269687" cy="168076"/>
                </a:xfrm>
              </p:grpSpPr>
              <p:sp>
                <p:nvSpPr>
                  <p:cNvPr id="336" name="Google Shape;681;p22">
                    <a:extLst>
                      <a:ext uri="{FF2B5EF4-FFF2-40B4-BE49-F238E27FC236}">
                        <a16:creationId xmlns:a16="http://schemas.microsoft.com/office/drawing/2014/main" id="{AD0E148B-C6D8-B0DD-1497-97BD22018928}"/>
                      </a:ext>
                    </a:extLst>
                  </p:cNvPr>
                  <p:cNvSpPr/>
                  <p:nvPr/>
                </p:nvSpPr>
                <p:spPr>
                  <a:xfrm>
                    <a:off x="4085175" y="4666402"/>
                    <a:ext cx="240213" cy="140299"/>
                  </a:xfrm>
                  <a:custGeom>
                    <a:avLst/>
                    <a:gdLst/>
                    <a:ahLst/>
                    <a:cxnLst/>
                    <a:rect l="l" t="t" r="r" b="b"/>
                    <a:pathLst>
                      <a:path w="3438" h="2008" extrusionOk="0">
                        <a:moveTo>
                          <a:pt x="1702" y="0"/>
                        </a:moveTo>
                        <a:lnTo>
                          <a:pt x="1" y="655"/>
                        </a:lnTo>
                        <a:lnTo>
                          <a:pt x="481" y="2007"/>
                        </a:lnTo>
                        <a:lnTo>
                          <a:pt x="597" y="1964"/>
                        </a:lnTo>
                        <a:cubicBezTo>
                          <a:pt x="1092" y="1818"/>
                          <a:pt x="3055" y="1164"/>
                          <a:pt x="3317" y="946"/>
                        </a:cubicBezTo>
                        <a:cubicBezTo>
                          <a:pt x="3438" y="856"/>
                          <a:pt x="3308" y="828"/>
                          <a:pt x="3092" y="828"/>
                        </a:cubicBezTo>
                        <a:cubicBezTo>
                          <a:pt x="2712" y="828"/>
                          <a:pt x="2066" y="917"/>
                          <a:pt x="2066" y="917"/>
                        </a:cubicBezTo>
                        <a:lnTo>
                          <a:pt x="1702" y="0"/>
                        </a:lnTo>
                        <a:close/>
                      </a:path>
                    </a:pathLst>
                  </a:custGeom>
                  <a:solidFill>
                    <a:srgbClr val="7157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682;p22">
                    <a:extLst>
                      <a:ext uri="{FF2B5EF4-FFF2-40B4-BE49-F238E27FC236}">
                        <a16:creationId xmlns:a16="http://schemas.microsoft.com/office/drawing/2014/main" id="{503752A6-35FA-DE4F-713A-7F70B1FDC101}"/>
                      </a:ext>
                    </a:extLst>
                  </p:cNvPr>
                  <p:cNvSpPr/>
                  <p:nvPr/>
                </p:nvSpPr>
                <p:spPr>
                  <a:xfrm>
                    <a:off x="4105507" y="4766245"/>
                    <a:ext cx="57014" cy="36402"/>
                  </a:xfrm>
                  <a:custGeom>
                    <a:avLst/>
                    <a:gdLst/>
                    <a:ahLst/>
                    <a:cxnLst/>
                    <a:rect l="l" t="t" r="r" b="b"/>
                    <a:pathLst>
                      <a:path w="816" h="521" extrusionOk="0">
                        <a:moveTo>
                          <a:pt x="274" y="0"/>
                        </a:moveTo>
                        <a:cubicBezTo>
                          <a:pt x="182" y="0"/>
                          <a:pt x="89" y="20"/>
                          <a:pt x="1" y="55"/>
                        </a:cubicBezTo>
                        <a:lnTo>
                          <a:pt x="175" y="520"/>
                        </a:lnTo>
                        <a:lnTo>
                          <a:pt x="815" y="317"/>
                        </a:lnTo>
                        <a:cubicBezTo>
                          <a:pt x="742" y="200"/>
                          <a:pt x="611" y="84"/>
                          <a:pt x="451" y="26"/>
                        </a:cubicBezTo>
                        <a:cubicBezTo>
                          <a:pt x="394" y="8"/>
                          <a:pt x="334" y="0"/>
                          <a:pt x="274" y="0"/>
                        </a:cubicBezTo>
                        <a:close/>
                      </a:path>
                    </a:pathLst>
                  </a:custGeom>
                  <a:solidFill>
                    <a:srgbClr val="7157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683;p22">
                    <a:extLst>
                      <a:ext uri="{FF2B5EF4-FFF2-40B4-BE49-F238E27FC236}">
                        <a16:creationId xmlns:a16="http://schemas.microsoft.com/office/drawing/2014/main" id="{65AE111D-47EF-8F73-7274-62CADCB37B1E}"/>
                      </a:ext>
                    </a:extLst>
                  </p:cNvPr>
                  <p:cNvSpPr/>
                  <p:nvPr/>
                </p:nvSpPr>
                <p:spPr>
                  <a:xfrm>
                    <a:off x="4116686" y="4727328"/>
                    <a:ext cx="203322" cy="79372"/>
                  </a:xfrm>
                  <a:custGeom>
                    <a:avLst/>
                    <a:gdLst/>
                    <a:ahLst/>
                    <a:cxnLst/>
                    <a:rect l="l" t="t" r="r" b="b"/>
                    <a:pathLst>
                      <a:path w="2910" h="1136" extrusionOk="0">
                        <a:moveTo>
                          <a:pt x="2909" y="1"/>
                        </a:moveTo>
                        <a:lnTo>
                          <a:pt x="2880" y="15"/>
                        </a:lnTo>
                        <a:lnTo>
                          <a:pt x="2778" y="59"/>
                        </a:lnTo>
                        <a:lnTo>
                          <a:pt x="2473" y="190"/>
                        </a:lnTo>
                        <a:cubicBezTo>
                          <a:pt x="2211" y="292"/>
                          <a:pt x="1848" y="437"/>
                          <a:pt x="1455" y="583"/>
                        </a:cubicBezTo>
                        <a:cubicBezTo>
                          <a:pt x="1296" y="642"/>
                          <a:pt x="1142" y="700"/>
                          <a:pt x="997" y="755"/>
                        </a:cubicBezTo>
                        <a:lnTo>
                          <a:pt x="997" y="755"/>
                        </a:lnTo>
                        <a:cubicBezTo>
                          <a:pt x="1146" y="702"/>
                          <a:pt x="1305" y="643"/>
                          <a:pt x="1470" y="583"/>
                        </a:cubicBezTo>
                        <a:cubicBezTo>
                          <a:pt x="1877" y="437"/>
                          <a:pt x="2240" y="292"/>
                          <a:pt x="2488" y="190"/>
                        </a:cubicBezTo>
                        <a:lnTo>
                          <a:pt x="2808" y="59"/>
                        </a:lnTo>
                        <a:lnTo>
                          <a:pt x="2895" y="15"/>
                        </a:lnTo>
                        <a:lnTo>
                          <a:pt x="2909" y="1"/>
                        </a:lnTo>
                        <a:close/>
                        <a:moveTo>
                          <a:pt x="997" y="755"/>
                        </a:moveTo>
                        <a:cubicBezTo>
                          <a:pt x="788" y="830"/>
                          <a:pt x="598" y="896"/>
                          <a:pt x="437" y="946"/>
                        </a:cubicBezTo>
                        <a:lnTo>
                          <a:pt x="131" y="1063"/>
                        </a:lnTo>
                        <a:lnTo>
                          <a:pt x="44" y="1092"/>
                        </a:lnTo>
                        <a:lnTo>
                          <a:pt x="1" y="1092"/>
                        </a:lnTo>
                        <a:lnTo>
                          <a:pt x="15" y="1135"/>
                        </a:lnTo>
                        <a:lnTo>
                          <a:pt x="117" y="1092"/>
                        </a:lnTo>
                        <a:lnTo>
                          <a:pt x="422" y="961"/>
                        </a:lnTo>
                        <a:cubicBezTo>
                          <a:pt x="587" y="909"/>
                          <a:pt x="783" y="836"/>
                          <a:pt x="997" y="755"/>
                        </a:cubicBezTo>
                        <a:close/>
                      </a:path>
                    </a:pathLst>
                  </a:custGeom>
                  <a:solidFill>
                    <a:srgbClr val="4FD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684;p22">
                    <a:extLst>
                      <a:ext uri="{FF2B5EF4-FFF2-40B4-BE49-F238E27FC236}">
                        <a16:creationId xmlns:a16="http://schemas.microsoft.com/office/drawing/2014/main" id="{33EEBAD8-9905-D71D-8F8E-F8AEF10AC2C8}"/>
                      </a:ext>
                    </a:extLst>
                  </p:cNvPr>
                  <p:cNvSpPr/>
                  <p:nvPr/>
                </p:nvSpPr>
                <p:spPr>
                  <a:xfrm>
                    <a:off x="4237630" y="4729424"/>
                    <a:ext cx="2096" cy="12227"/>
                  </a:xfrm>
                  <a:custGeom>
                    <a:avLst/>
                    <a:gdLst/>
                    <a:ahLst/>
                    <a:cxnLst/>
                    <a:rect l="l" t="t" r="r" b="b"/>
                    <a:pathLst>
                      <a:path w="30" h="175" extrusionOk="0">
                        <a:moveTo>
                          <a:pt x="29" y="0"/>
                        </a:moveTo>
                        <a:lnTo>
                          <a:pt x="29" y="0"/>
                        </a:lnTo>
                        <a:cubicBezTo>
                          <a:pt x="15" y="44"/>
                          <a:pt x="0" y="102"/>
                          <a:pt x="0" y="175"/>
                        </a:cubicBezTo>
                        <a:cubicBezTo>
                          <a:pt x="15" y="116"/>
                          <a:pt x="29" y="73"/>
                          <a:pt x="29" y="0"/>
                        </a:cubicBezTo>
                        <a:close/>
                      </a:path>
                    </a:pathLst>
                  </a:custGeom>
                  <a:solidFill>
                    <a:srgbClr val="4FD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685;p22">
                    <a:extLst>
                      <a:ext uri="{FF2B5EF4-FFF2-40B4-BE49-F238E27FC236}">
                        <a16:creationId xmlns:a16="http://schemas.microsoft.com/office/drawing/2014/main" id="{55DB5130-A639-0556-EB50-9C871CC06039}"/>
                      </a:ext>
                    </a:extLst>
                  </p:cNvPr>
                  <p:cNvSpPr/>
                  <p:nvPr/>
                </p:nvSpPr>
                <p:spPr>
                  <a:xfrm>
                    <a:off x="4225403" y="4730402"/>
                    <a:ext cx="6218" cy="9223"/>
                  </a:xfrm>
                  <a:custGeom>
                    <a:avLst/>
                    <a:gdLst/>
                    <a:ahLst/>
                    <a:cxnLst/>
                    <a:rect l="l" t="t" r="r" b="b"/>
                    <a:pathLst>
                      <a:path w="89" h="132" extrusionOk="0">
                        <a:moveTo>
                          <a:pt x="59" y="1"/>
                        </a:moveTo>
                        <a:cubicBezTo>
                          <a:pt x="59" y="1"/>
                          <a:pt x="44" y="15"/>
                          <a:pt x="30" y="59"/>
                        </a:cubicBezTo>
                        <a:cubicBezTo>
                          <a:pt x="1" y="88"/>
                          <a:pt x="15" y="131"/>
                          <a:pt x="15" y="131"/>
                        </a:cubicBezTo>
                        <a:cubicBezTo>
                          <a:pt x="15" y="131"/>
                          <a:pt x="30" y="102"/>
                          <a:pt x="44" y="73"/>
                        </a:cubicBezTo>
                        <a:cubicBezTo>
                          <a:pt x="59" y="30"/>
                          <a:pt x="88" y="1"/>
                          <a:pt x="59" y="1"/>
                        </a:cubicBezTo>
                        <a:close/>
                      </a:path>
                    </a:pathLst>
                  </a:custGeom>
                  <a:solidFill>
                    <a:srgbClr val="4FD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686;p22">
                    <a:extLst>
                      <a:ext uri="{FF2B5EF4-FFF2-40B4-BE49-F238E27FC236}">
                        <a16:creationId xmlns:a16="http://schemas.microsoft.com/office/drawing/2014/main" id="{92DDFAC4-9D37-BAB5-1143-17980BBD7E93}"/>
                      </a:ext>
                    </a:extLst>
                  </p:cNvPr>
                  <p:cNvSpPr/>
                  <p:nvPr/>
                </p:nvSpPr>
                <p:spPr>
                  <a:xfrm>
                    <a:off x="4216250" y="4726350"/>
                    <a:ext cx="12297" cy="4122"/>
                  </a:xfrm>
                  <a:custGeom>
                    <a:avLst/>
                    <a:gdLst/>
                    <a:ahLst/>
                    <a:cxnLst/>
                    <a:rect l="l" t="t" r="r" b="b"/>
                    <a:pathLst>
                      <a:path w="176" h="59" extrusionOk="0">
                        <a:moveTo>
                          <a:pt x="175" y="0"/>
                        </a:moveTo>
                        <a:cubicBezTo>
                          <a:pt x="146" y="0"/>
                          <a:pt x="103" y="0"/>
                          <a:pt x="88" y="15"/>
                        </a:cubicBezTo>
                        <a:cubicBezTo>
                          <a:pt x="45" y="15"/>
                          <a:pt x="30" y="44"/>
                          <a:pt x="1" y="59"/>
                        </a:cubicBezTo>
                        <a:cubicBezTo>
                          <a:pt x="30" y="59"/>
                          <a:pt x="74" y="59"/>
                          <a:pt x="88" y="44"/>
                        </a:cubicBezTo>
                        <a:cubicBezTo>
                          <a:pt x="146" y="15"/>
                          <a:pt x="175" y="0"/>
                          <a:pt x="175" y="0"/>
                        </a:cubicBezTo>
                        <a:close/>
                      </a:path>
                    </a:pathLst>
                  </a:custGeom>
                  <a:solidFill>
                    <a:srgbClr val="4FD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687;p22">
                    <a:extLst>
                      <a:ext uri="{FF2B5EF4-FFF2-40B4-BE49-F238E27FC236}">
                        <a16:creationId xmlns:a16="http://schemas.microsoft.com/office/drawing/2014/main" id="{0E79897C-73E2-8081-8381-26A2E2E43AE9}"/>
                      </a:ext>
                    </a:extLst>
                  </p:cNvPr>
                  <p:cNvSpPr/>
                  <p:nvPr/>
                </p:nvSpPr>
                <p:spPr>
                  <a:xfrm>
                    <a:off x="4210172" y="4720271"/>
                    <a:ext cx="14323" cy="4122"/>
                  </a:xfrm>
                  <a:custGeom>
                    <a:avLst/>
                    <a:gdLst/>
                    <a:ahLst/>
                    <a:cxnLst/>
                    <a:rect l="l" t="t" r="r" b="b"/>
                    <a:pathLst>
                      <a:path w="205" h="59" extrusionOk="0">
                        <a:moveTo>
                          <a:pt x="204" y="0"/>
                        </a:moveTo>
                        <a:cubicBezTo>
                          <a:pt x="175" y="0"/>
                          <a:pt x="132" y="15"/>
                          <a:pt x="102" y="29"/>
                        </a:cubicBezTo>
                        <a:cubicBezTo>
                          <a:pt x="99" y="25"/>
                          <a:pt x="93" y="24"/>
                          <a:pt x="85" y="24"/>
                        </a:cubicBezTo>
                        <a:cubicBezTo>
                          <a:pt x="65" y="24"/>
                          <a:pt x="33" y="37"/>
                          <a:pt x="1" y="58"/>
                        </a:cubicBezTo>
                        <a:lnTo>
                          <a:pt x="117" y="58"/>
                        </a:lnTo>
                        <a:cubicBezTo>
                          <a:pt x="146" y="58"/>
                          <a:pt x="190" y="29"/>
                          <a:pt x="204" y="0"/>
                        </a:cubicBezTo>
                        <a:close/>
                      </a:path>
                    </a:pathLst>
                  </a:custGeom>
                  <a:solidFill>
                    <a:srgbClr val="4FD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688;p22">
                    <a:extLst>
                      <a:ext uri="{FF2B5EF4-FFF2-40B4-BE49-F238E27FC236}">
                        <a16:creationId xmlns:a16="http://schemas.microsoft.com/office/drawing/2014/main" id="{C5C268F3-9304-94CD-EFC5-2A13281DB181}"/>
                      </a:ext>
                    </a:extLst>
                  </p:cNvPr>
                  <p:cNvSpPr/>
                  <p:nvPr/>
                </p:nvSpPr>
                <p:spPr>
                  <a:xfrm>
                    <a:off x="4106555" y="4765058"/>
                    <a:ext cx="55966" cy="23337"/>
                  </a:xfrm>
                  <a:custGeom>
                    <a:avLst/>
                    <a:gdLst/>
                    <a:ahLst/>
                    <a:cxnLst/>
                    <a:rect l="l" t="t" r="r" b="b"/>
                    <a:pathLst>
                      <a:path w="801" h="334" extrusionOk="0">
                        <a:moveTo>
                          <a:pt x="29" y="59"/>
                        </a:moveTo>
                        <a:cubicBezTo>
                          <a:pt x="25" y="59"/>
                          <a:pt x="20" y="62"/>
                          <a:pt x="16" y="65"/>
                        </a:cubicBezTo>
                        <a:lnTo>
                          <a:pt x="16" y="65"/>
                        </a:lnTo>
                        <a:cubicBezTo>
                          <a:pt x="20" y="63"/>
                          <a:pt x="24" y="61"/>
                          <a:pt x="30" y="59"/>
                        </a:cubicBezTo>
                        <a:lnTo>
                          <a:pt x="30" y="59"/>
                        </a:lnTo>
                        <a:cubicBezTo>
                          <a:pt x="29" y="59"/>
                          <a:pt x="29" y="59"/>
                          <a:pt x="29" y="59"/>
                        </a:cubicBezTo>
                        <a:close/>
                        <a:moveTo>
                          <a:pt x="16" y="65"/>
                        </a:moveTo>
                        <a:cubicBezTo>
                          <a:pt x="6" y="69"/>
                          <a:pt x="0" y="72"/>
                          <a:pt x="0" y="72"/>
                        </a:cubicBezTo>
                        <a:cubicBezTo>
                          <a:pt x="5" y="72"/>
                          <a:pt x="10" y="68"/>
                          <a:pt x="16" y="65"/>
                        </a:cubicBezTo>
                        <a:close/>
                        <a:moveTo>
                          <a:pt x="131" y="28"/>
                        </a:moveTo>
                        <a:cubicBezTo>
                          <a:pt x="90" y="36"/>
                          <a:pt x="54" y="49"/>
                          <a:pt x="30" y="59"/>
                        </a:cubicBezTo>
                        <a:lnTo>
                          <a:pt x="30" y="59"/>
                        </a:lnTo>
                        <a:cubicBezTo>
                          <a:pt x="34" y="59"/>
                          <a:pt x="39" y="62"/>
                          <a:pt x="44" y="72"/>
                        </a:cubicBezTo>
                        <a:cubicBezTo>
                          <a:pt x="73" y="43"/>
                          <a:pt x="87" y="43"/>
                          <a:pt x="131" y="28"/>
                        </a:cubicBezTo>
                        <a:close/>
                        <a:moveTo>
                          <a:pt x="291" y="1"/>
                        </a:moveTo>
                        <a:cubicBezTo>
                          <a:pt x="237" y="1"/>
                          <a:pt x="183" y="10"/>
                          <a:pt x="131" y="28"/>
                        </a:cubicBezTo>
                        <a:cubicBezTo>
                          <a:pt x="173" y="22"/>
                          <a:pt x="218" y="19"/>
                          <a:pt x="263" y="19"/>
                        </a:cubicBezTo>
                        <a:cubicBezTo>
                          <a:pt x="327" y="19"/>
                          <a:pt x="391" y="26"/>
                          <a:pt x="451" y="43"/>
                        </a:cubicBezTo>
                        <a:cubicBezTo>
                          <a:pt x="567" y="86"/>
                          <a:pt x="655" y="145"/>
                          <a:pt x="727" y="232"/>
                        </a:cubicBezTo>
                        <a:cubicBezTo>
                          <a:pt x="738" y="239"/>
                          <a:pt x="747" y="247"/>
                          <a:pt x="755" y="256"/>
                        </a:cubicBezTo>
                        <a:lnTo>
                          <a:pt x="755" y="256"/>
                        </a:lnTo>
                        <a:cubicBezTo>
                          <a:pt x="647" y="100"/>
                          <a:pt x="471" y="1"/>
                          <a:pt x="291" y="1"/>
                        </a:cubicBezTo>
                        <a:close/>
                        <a:moveTo>
                          <a:pt x="755" y="256"/>
                        </a:moveTo>
                        <a:lnTo>
                          <a:pt x="755" y="256"/>
                        </a:lnTo>
                        <a:cubicBezTo>
                          <a:pt x="766" y="271"/>
                          <a:pt x="776" y="288"/>
                          <a:pt x="786" y="305"/>
                        </a:cubicBezTo>
                        <a:cubicBezTo>
                          <a:pt x="786" y="305"/>
                          <a:pt x="787" y="306"/>
                          <a:pt x="787" y="306"/>
                        </a:cubicBezTo>
                        <a:lnTo>
                          <a:pt x="787" y="306"/>
                        </a:lnTo>
                        <a:cubicBezTo>
                          <a:pt x="779" y="290"/>
                          <a:pt x="769" y="272"/>
                          <a:pt x="755" y="256"/>
                        </a:cubicBezTo>
                        <a:close/>
                        <a:moveTo>
                          <a:pt x="787" y="306"/>
                        </a:moveTo>
                        <a:cubicBezTo>
                          <a:pt x="792" y="316"/>
                          <a:pt x="796" y="325"/>
                          <a:pt x="800" y="334"/>
                        </a:cubicBezTo>
                        <a:cubicBezTo>
                          <a:pt x="800" y="320"/>
                          <a:pt x="800" y="319"/>
                          <a:pt x="787" y="306"/>
                        </a:cubicBezTo>
                        <a:close/>
                      </a:path>
                    </a:pathLst>
                  </a:custGeom>
                  <a:solidFill>
                    <a:srgbClr val="4FD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689;p22">
                    <a:extLst>
                      <a:ext uri="{FF2B5EF4-FFF2-40B4-BE49-F238E27FC236}">
                        <a16:creationId xmlns:a16="http://schemas.microsoft.com/office/drawing/2014/main" id="{60B60303-CE57-D449-24E2-DAB96FBDF68C}"/>
                      </a:ext>
                    </a:extLst>
                  </p:cNvPr>
                  <p:cNvSpPr/>
                  <p:nvPr/>
                </p:nvSpPr>
                <p:spPr>
                  <a:xfrm>
                    <a:off x="4100407" y="4715171"/>
                    <a:ext cx="19424" cy="49887"/>
                  </a:xfrm>
                  <a:custGeom>
                    <a:avLst/>
                    <a:gdLst/>
                    <a:ahLst/>
                    <a:cxnLst/>
                    <a:rect l="l" t="t" r="r" b="b"/>
                    <a:pathLst>
                      <a:path w="278" h="714" extrusionOk="0">
                        <a:moveTo>
                          <a:pt x="1" y="0"/>
                        </a:moveTo>
                        <a:lnTo>
                          <a:pt x="1" y="0"/>
                        </a:lnTo>
                        <a:cubicBezTo>
                          <a:pt x="30" y="131"/>
                          <a:pt x="74" y="233"/>
                          <a:pt x="132" y="364"/>
                        </a:cubicBezTo>
                        <a:cubicBezTo>
                          <a:pt x="161" y="495"/>
                          <a:pt x="219" y="597"/>
                          <a:pt x="277" y="713"/>
                        </a:cubicBezTo>
                        <a:cubicBezTo>
                          <a:pt x="234" y="582"/>
                          <a:pt x="204" y="466"/>
                          <a:pt x="146" y="349"/>
                        </a:cubicBezTo>
                        <a:cubicBezTo>
                          <a:pt x="103" y="233"/>
                          <a:pt x="59" y="102"/>
                          <a:pt x="1" y="0"/>
                        </a:cubicBezTo>
                        <a:close/>
                      </a:path>
                    </a:pathLst>
                  </a:custGeom>
                  <a:solidFill>
                    <a:srgbClr val="4FD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690;p22">
                    <a:extLst>
                      <a:ext uri="{FF2B5EF4-FFF2-40B4-BE49-F238E27FC236}">
                        <a16:creationId xmlns:a16="http://schemas.microsoft.com/office/drawing/2014/main" id="{789E7A0D-0FCC-8880-E897-BB9FBE87B6FC}"/>
                      </a:ext>
                    </a:extLst>
                  </p:cNvPr>
                  <p:cNvSpPr/>
                  <p:nvPr/>
                </p:nvSpPr>
                <p:spPr>
                  <a:xfrm>
                    <a:off x="4173630" y="4756813"/>
                    <a:ext cx="34586" cy="14323"/>
                  </a:xfrm>
                  <a:custGeom>
                    <a:avLst/>
                    <a:gdLst/>
                    <a:ahLst/>
                    <a:cxnLst/>
                    <a:rect l="l" t="t" r="r" b="b"/>
                    <a:pathLst>
                      <a:path w="495" h="205" extrusionOk="0">
                        <a:moveTo>
                          <a:pt x="495" y="1"/>
                        </a:moveTo>
                        <a:cubicBezTo>
                          <a:pt x="494" y="1"/>
                          <a:pt x="364" y="44"/>
                          <a:pt x="247" y="88"/>
                        </a:cubicBezTo>
                        <a:cubicBezTo>
                          <a:pt x="116" y="161"/>
                          <a:pt x="0" y="204"/>
                          <a:pt x="0" y="204"/>
                        </a:cubicBezTo>
                        <a:cubicBezTo>
                          <a:pt x="102" y="190"/>
                          <a:pt x="189" y="161"/>
                          <a:pt x="262" y="132"/>
                        </a:cubicBezTo>
                        <a:cubicBezTo>
                          <a:pt x="349" y="88"/>
                          <a:pt x="422" y="59"/>
                          <a:pt x="495" y="1"/>
                        </a:cubicBezTo>
                        <a:close/>
                      </a:path>
                    </a:pathLst>
                  </a:custGeom>
                  <a:solidFill>
                    <a:srgbClr val="4FD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691;p22">
                    <a:extLst>
                      <a:ext uri="{FF2B5EF4-FFF2-40B4-BE49-F238E27FC236}">
                        <a16:creationId xmlns:a16="http://schemas.microsoft.com/office/drawing/2014/main" id="{1FE24147-9F9E-8A57-D4BC-45096049A1FF}"/>
                      </a:ext>
                    </a:extLst>
                  </p:cNvPr>
                  <p:cNvSpPr/>
                  <p:nvPr/>
                </p:nvSpPr>
                <p:spPr>
                  <a:xfrm>
                    <a:off x="4150224" y="4779311"/>
                    <a:ext cx="5170" cy="6009"/>
                  </a:xfrm>
                  <a:custGeom>
                    <a:avLst/>
                    <a:gdLst/>
                    <a:ahLst/>
                    <a:cxnLst/>
                    <a:rect l="l" t="t" r="r" b="b"/>
                    <a:pathLst>
                      <a:path w="74" h="86" extrusionOk="0">
                        <a:moveTo>
                          <a:pt x="8" y="1"/>
                        </a:moveTo>
                        <a:cubicBezTo>
                          <a:pt x="3" y="1"/>
                          <a:pt x="1" y="4"/>
                          <a:pt x="1" y="13"/>
                        </a:cubicBezTo>
                        <a:lnTo>
                          <a:pt x="30" y="42"/>
                        </a:lnTo>
                        <a:lnTo>
                          <a:pt x="73" y="86"/>
                        </a:lnTo>
                        <a:cubicBezTo>
                          <a:pt x="73" y="86"/>
                          <a:pt x="73" y="42"/>
                          <a:pt x="44" y="28"/>
                        </a:cubicBezTo>
                        <a:cubicBezTo>
                          <a:pt x="34" y="18"/>
                          <a:pt x="17" y="1"/>
                          <a:pt x="8" y="1"/>
                        </a:cubicBezTo>
                        <a:close/>
                      </a:path>
                    </a:pathLst>
                  </a:custGeom>
                  <a:solidFill>
                    <a:srgbClr val="4FD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692;p22">
                    <a:extLst>
                      <a:ext uri="{FF2B5EF4-FFF2-40B4-BE49-F238E27FC236}">
                        <a16:creationId xmlns:a16="http://schemas.microsoft.com/office/drawing/2014/main" id="{D9DEDB8E-6EB4-64A9-8091-C3CD9F7AF327}"/>
                      </a:ext>
                    </a:extLst>
                  </p:cNvPr>
                  <p:cNvSpPr/>
                  <p:nvPr/>
                </p:nvSpPr>
                <p:spPr>
                  <a:xfrm>
                    <a:off x="4137018" y="4771625"/>
                    <a:ext cx="6149" cy="4611"/>
                  </a:xfrm>
                  <a:custGeom>
                    <a:avLst/>
                    <a:gdLst/>
                    <a:ahLst/>
                    <a:cxnLst/>
                    <a:rect l="l" t="t" r="r" b="b"/>
                    <a:pathLst>
                      <a:path w="88" h="66" extrusionOk="0">
                        <a:moveTo>
                          <a:pt x="5" y="1"/>
                        </a:moveTo>
                        <a:cubicBezTo>
                          <a:pt x="2" y="1"/>
                          <a:pt x="0" y="3"/>
                          <a:pt x="0" y="7"/>
                        </a:cubicBezTo>
                        <a:lnTo>
                          <a:pt x="44" y="51"/>
                        </a:lnTo>
                        <a:cubicBezTo>
                          <a:pt x="59" y="65"/>
                          <a:pt x="88" y="65"/>
                          <a:pt x="88" y="65"/>
                        </a:cubicBezTo>
                        <a:lnTo>
                          <a:pt x="59" y="21"/>
                        </a:lnTo>
                        <a:cubicBezTo>
                          <a:pt x="28" y="11"/>
                          <a:pt x="11" y="1"/>
                          <a:pt x="5" y="1"/>
                        </a:cubicBezTo>
                        <a:close/>
                      </a:path>
                    </a:pathLst>
                  </a:custGeom>
                  <a:solidFill>
                    <a:srgbClr val="4FD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693;p22">
                    <a:extLst>
                      <a:ext uri="{FF2B5EF4-FFF2-40B4-BE49-F238E27FC236}">
                        <a16:creationId xmlns:a16="http://schemas.microsoft.com/office/drawing/2014/main" id="{1CF7FBED-05E7-F99D-8389-2C5A8DCA5226}"/>
                      </a:ext>
                    </a:extLst>
                  </p:cNvPr>
                  <p:cNvSpPr/>
                  <p:nvPr/>
                </p:nvSpPr>
                <p:spPr>
                  <a:xfrm>
                    <a:off x="4122066" y="4770647"/>
                    <a:ext cx="8943" cy="1467"/>
                  </a:xfrm>
                  <a:custGeom>
                    <a:avLst/>
                    <a:gdLst/>
                    <a:ahLst/>
                    <a:cxnLst/>
                    <a:rect l="l" t="t" r="r" b="b"/>
                    <a:pathLst>
                      <a:path w="128" h="21" extrusionOk="0">
                        <a:moveTo>
                          <a:pt x="42" y="0"/>
                        </a:moveTo>
                        <a:cubicBezTo>
                          <a:pt x="19" y="0"/>
                          <a:pt x="1" y="11"/>
                          <a:pt x="11" y="21"/>
                        </a:cubicBezTo>
                        <a:lnTo>
                          <a:pt x="127" y="21"/>
                        </a:lnTo>
                        <a:cubicBezTo>
                          <a:pt x="127" y="21"/>
                          <a:pt x="113" y="6"/>
                          <a:pt x="69" y="6"/>
                        </a:cubicBezTo>
                        <a:cubicBezTo>
                          <a:pt x="61" y="2"/>
                          <a:pt x="51" y="0"/>
                          <a:pt x="42" y="0"/>
                        </a:cubicBezTo>
                        <a:close/>
                      </a:path>
                    </a:pathLst>
                  </a:custGeom>
                  <a:solidFill>
                    <a:srgbClr val="4FD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694;p22">
                    <a:extLst>
                      <a:ext uri="{FF2B5EF4-FFF2-40B4-BE49-F238E27FC236}">
                        <a16:creationId xmlns:a16="http://schemas.microsoft.com/office/drawing/2014/main" id="{40AD29BF-9F80-4234-5F81-5236B61A3658}"/>
                      </a:ext>
                    </a:extLst>
                  </p:cNvPr>
                  <p:cNvSpPr/>
                  <p:nvPr/>
                </p:nvSpPr>
                <p:spPr>
                  <a:xfrm>
                    <a:off x="4112634" y="4771066"/>
                    <a:ext cx="5170" cy="2096"/>
                  </a:xfrm>
                  <a:custGeom>
                    <a:avLst/>
                    <a:gdLst/>
                    <a:ahLst/>
                    <a:cxnLst/>
                    <a:rect l="l" t="t" r="r" b="b"/>
                    <a:pathLst>
                      <a:path w="74" h="30" extrusionOk="0">
                        <a:moveTo>
                          <a:pt x="44" y="0"/>
                        </a:moveTo>
                        <a:lnTo>
                          <a:pt x="0" y="15"/>
                        </a:lnTo>
                        <a:cubicBezTo>
                          <a:pt x="0" y="15"/>
                          <a:pt x="29" y="29"/>
                          <a:pt x="44" y="29"/>
                        </a:cubicBezTo>
                        <a:cubicBezTo>
                          <a:pt x="59" y="29"/>
                          <a:pt x="73" y="29"/>
                          <a:pt x="73" y="15"/>
                        </a:cubicBezTo>
                        <a:cubicBezTo>
                          <a:pt x="73" y="0"/>
                          <a:pt x="59" y="0"/>
                          <a:pt x="44" y="0"/>
                        </a:cubicBezTo>
                        <a:close/>
                      </a:path>
                    </a:pathLst>
                  </a:custGeom>
                  <a:solidFill>
                    <a:srgbClr val="4FD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695;p22">
                    <a:extLst>
                      <a:ext uri="{FF2B5EF4-FFF2-40B4-BE49-F238E27FC236}">
                        <a16:creationId xmlns:a16="http://schemas.microsoft.com/office/drawing/2014/main" id="{F3C44513-19FF-0EA3-B592-AA86F4C67E05}"/>
                      </a:ext>
                    </a:extLst>
                  </p:cNvPr>
                  <p:cNvSpPr/>
                  <p:nvPr/>
                </p:nvSpPr>
                <p:spPr>
                  <a:xfrm>
                    <a:off x="4127865" y="4693791"/>
                    <a:ext cx="8175" cy="23476"/>
                  </a:xfrm>
                  <a:custGeom>
                    <a:avLst/>
                    <a:gdLst/>
                    <a:ahLst/>
                    <a:cxnLst/>
                    <a:rect l="l" t="t" r="r" b="b"/>
                    <a:pathLst>
                      <a:path w="117" h="336" extrusionOk="0">
                        <a:moveTo>
                          <a:pt x="15" y="1"/>
                        </a:moveTo>
                        <a:cubicBezTo>
                          <a:pt x="1" y="1"/>
                          <a:pt x="1" y="88"/>
                          <a:pt x="15" y="176"/>
                        </a:cubicBezTo>
                        <a:cubicBezTo>
                          <a:pt x="44" y="263"/>
                          <a:pt x="73" y="336"/>
                          <a:pt x="88" y="336"/>
                        </a:cubicBezTo>
                        <a:cubicBezTo>
                          <a:pt x="117" y="336"/>
                          <a:pt x="117" y="248"/>
                          <a:pt x="88" y="161"/>
                        </a:cubicBezTo>
                        <a:cubicBezTo>
                          <a:pt x="73" y="74"/>
                          <a:pt x="44" y="1"/>
                          <a:pt x="15" y="1"/>
                        </a:cubicBezTo>
                        <a:close/>
                      </a:path>
                    </a:pathLst>
                  </a:custGeom>
                  <a:solidFill>
                    <a:srgbClr val="4FD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696;p22">
                    <a:extLst>
                      <a:ext uri="{FF2B5EF4-FFF2-40B4-BE49-F238E27FC236}">
                        <a16:creationId xmlns:a16="http://schemas.microsoft.com/office/drawing/2014/main" id="{461F9682-7549-BF06-5DF9-83153A9B1786}"/>
                      </a:ext>
                    </a:extLst>
                  </p:cNvPr>
                  <p:cNvSpPr/>
                  <p:nvPr/>
                </p:nvSpPr>
                <p:spPr>
                  <a:xfrm>
                    <a:off x="4137018" y="4742630"/>
                    <a:ext cx="5170" cy="2096"/>
                  </a:xfrm>
                  <a:custGeom>
                    <a:avLst/>
                    <a:gdLst/>
                    <a:ahLst/>
                    <a:cxnLst/>
                    <a:rect l="l" t="t" r="r" b="b"/>
                    <a:pathLst>
                      <a:path w="74" h="30" extrusionOk="0">
                        <a:moveTo>
                          <a:pt x="73" y="0"/>
                        </a:moveTo>
                        <a:cubicBezTo>
                          <a:pt x="71" y="0"/>
                          <a:pt x="70" y="1"/>
                          <a:pt x="68" y="2"/>
                        </a:cubicBezTo>
                        <a:lnTo>
                          <a:pt x="68" y="2"/>
                        </a:lnTo>
                        <a:cubicBezTo>
                          <a:pt x="71" y="0"/>
                          <a:pt x="73" y="0"/>
                          <a:pt x="73" y="0"/>
                        </a:cubicBezTo>
                        <a:close/>
                        <a:moveTo>
                          <a:pt x="20" y="16"/>
                        </a:moveTo>
                        <a:cubicBezTo>
                          <a:pt x="7" y="16"/>
                          <a:pt x="0" y="29"/>
                          <a:pt x="0" y="29"/>
                        </a:cubicBezTo>
                        <a:lnTo>
                          <a:pt x="44" y="29"/>
                        </a:lnTo>
                        <a:cubicBezTo>
                          <a:pt x="34" y="20"/>
                          <a:pt x="26" y="16"/>
                          <a:pt x="20" y="16"/>
                        </a:cubicBezTo>
                        <a:close/>
                        <a:moveTo>
                          <a:pt x="68" y="2"/>
                        </a:moveTo>
                        <a:lnTo>
                          <a:pt x="68" y="2"/>
                        </a:lnTo>
                        <a:cubicBezTo>
                          <a:pt x="63" y="4"/>
                          <a:pt x="53" y="11"/>
                          <a:pt x="44" y="29"/>
                        </a:cubicBezTo>
                        <a:cubicBezTo>
                          <a:pt x="57" y="29"/>
                          <a:pt x="58" y="7"/>
                          <a:pt x="68" y="2"/>
                        </a:cubicBezTo>
                        <a:close/>
                      </a:path>
                    </a:pathLst>
                  </a:custGeom>
                  <a:solidFill>
                    <a:srgbClr val="4FD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697;p22">
                    <a:extLst>
                      <a:ext uri="{FF2B5EF4-FFF2-40B4-BE49-F238E27FC236}">
                        <a16:creationId xmlns:a16="http://schemas.microsoft.com/office/drawing/2014/main" id="{D4C3F38B-8911-9E58-831B-BB77267B1CB3}"/>
                      </a:ext>
                    </a:extLst>
                  </p:cNvPr>
                  <p:cNvSpPr/>
                  <p:nvPr/>
                </p:nvSpPr>
                <p:spPr>
                  <a:xfrm rot="284593">
                    <a:off x="4060301" y="4646070"/>
                    <a:ext cx="185014" cy="118918"/>
                  </a:xfrm>
                  <a:custGeom>
                    <a:avLst/>
                    <a:gdLst/>
                    <a:ahLst/>
                    <a:cxnLst/>
                    <a:rect l="l" t="t" r="r" b="b"/>
                    <a:pathLst>
                      <a:path w="2648" h="1702" extrusionOk="0">
                        <a:moveTo>
                          <a:pt x="2458" y="0"/>
                        </a:moveTo>
                        <a:lnTo>
                          <a:pt x="0" y="1135"/>
                        </a:lnTo>
                        <a:lnTo>
                          <a:pt x="204" y="1702"/>
                        </a:lnTo>
                        <a:lnTo>
                          <a:pt x="2647" y="655"/>
                        </a:lnTo>
                        <a:lnTo>
                          <a:pt x="2458" y="0"/>
                        </a:lnTo>
                        <a:close/>
                      </a:path>
                    </a:pathLst>
                  </a:custGeom>
                  <a:solidFill>
                    <a:srgbClr val="4FD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7" name="Google Shape;698;p22">
              <a:extLst>
                <a:ext uri="{FF2B5EF4-FFF2-40B4-BE49-F238E27FC236}">
                  <a16:creationId xmlns:a16="http://schemas.microsoft.com/office/drawing/2014/main" id="{213281E2-2CC0-247F-ADF4-C411A955E7E1}"/>
                </a:ext>
              </a:extLst>
            </p:cNvPr>
            <p:cNvSpPr/>
            <p:nvPr/>
          </p:nvSpPr>
          <p:spPr>
            <a:xfrm>
              <a:off x="3051055" y="2198643"/>
              <a:ext cx="43501" cy="39633"/>
            </a:xfrm>
            <a:custGeom>
              <a:avLst/>
              <a:gdLst/>
              <a:ahLst/>
              <a:cxnLst/>
              <a:rect l="l" t="t" r="r" b="b"/>
              <a:pathLst>
                <a:path w="641" h="584" extrusionOk="0">
                  <a:moveTo>
                    <a:pt x="323" y="1"/>
                  </a:moveTo>
                  <a:cubicBezTo>
                    <a:pt x="195" y="1"/>
                    <a:pt x="68" y="85"/>
                    <a:pt x="30" y="224"/>
                  </a:cubicBezTo>
                  <a:cubicBezTo>
                    <a:pt x="1" y="384"/>
                    <a:pt x="88" y="544"/>
                    <a:pt x="248" y="573"/>
                  </a:cubicBezTo>
                  <a:cubicBezTo>
                    <a:pt x="273" y="580"/>
                    <a:pt x="299" y="583"/>
                    <a:pt x="323" y="583"/>
                  </a:cubicBezTo>
                  <a:cubicBezTo>
                    <a:pt x="455" y="583"/>
                    <a:pt x="573" y="490"/>
                    <a:pt x="597" y="355"/>
                  </a:cubicBezTo>
                  <a:cubicBezTo>
                    <a:pt x="641" y="210"/>
                    <a:pt x="539" y="50"/>
                    <a:pt x="379" y="6"/>
                  </a:cubicBezTo>
                  <a:cubicBezTo>
                    <a:pt x="360" y="2"/>
                    <a:pt x="342" y="1"/>
                    <a:pt x="32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00436307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154"/>
        <p:cNvGrpSpPr/>
        <p:nvPr/>
      </p:nvGrpSpPr>
      <p:grpSpPr>
        <a:xfrm>
          <a:off x="0" y="0"/>
          <a:ext cx="0" cy="0"/>
          <a:chOff x="0" y="0"/>
          <a:chExt cx="0" cy="0"/>
        </a:xfrm>
      </p:grpSpPr>
      <p:sp>
        <p:nvSpPr>
          <p:cNvPr id="5" name="Titre 4">
            <a:extLst>
              <a:ext uri="{FF2B5EF4-FFF2-40B4-BE49-F238E27FC236}">
                <a16:creationId xmlns:a16="http://schemas.microsoft.com/office/drawing/2014/main" id="{41D191CD-CF6C-8E7C-9EF2-F42B306E29EC}"/>
              </a:ext>
            </a:extLst>
          </p:cNvPr>
          <p:cNvSpPr>
            <a:spLocks noGrp="1"/>
          </p:cNvSpPr>
          <p:nvPr>
            <p:ph type="title"/>
          </p:nvPr>
        </p:nvSpPr>
        <p:spPr>
          <a:xfrm>
            <a:off x="1039421" y="522399"/>
            <a:ext cx="7065158" cy="497700"/>
          </a:xfrm>
        </p:spPr>
        <p:txBody>
          <a:bodyPr/>
          <a:lstStyle/>
          <a:p>
            <a:pPr algn="ctr"/>
            <a:r>
              <a:rPr lang="fr-FR" sz="2800" dirty="0">
                <a:solidFill>
                  <a:schemeClr val="accent3">
                    <a:lumMod val="75000"/>
                  </a:schemeClr>
                </a:solidFill>
              </a:rPr>
              <a:t>C. Développer la notoriété de la marque</a:t>
            </a:r>
            <a:br>
              <a:rPr lang="fr-FR" sz="1800" b="1" kern="100" dirty="0">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rPr>
            </a:br>
            <a:endParaRPr lang="fr-FR" sz="3200" dirty="0">
              <a:solidFill>
                <a:schemeClr val="bg2"/>
              </a:solidFill>
            </a:endParaRPr>
          </a:p>
        </p:txBody>
      </p:sp>
      <p:sp>
        <p:nvSpPr>
          <p:cNvPr id="4" name="Rectangle : coins arrondis 3">
            <a:extLst>
              <a:ext uri="{FF2B5EF4-FFF2-40B4-BE49-F238E27FC236}">
                <a16:creationId xmlns:a16="http://schemas.microsoft.com/office/drawing/2014/main" id="{9E7C51C0-4A8D-4774-27F1-540BB8AB1718}"/>
              </a:ext>
            </a:extLst>
          </p:cNvPr>
          <p:cNvSpPr/>
          <p:nvPr/>
        </p:nvSpPr>
        <p:spPr>
          <a:xfrm>
            <a:off x="4336192" y="1089086"/>
            <a:ext cx="4105276" cy="3499445"/>
          </a:xfrm>
          <a:prstGeom prst="round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08610" marR="137160" indent="-171450">
              <a:spcBef>
                <a:spcPts val="1080"/>
              </a:spcBef>
              <a:spcAft>
                <a:spcPts val="1080"/>
              </a:spcAft>
              <a:buClr>
                <a:schemeClr val="bg1"/>
              </a:buClr>
              <a:buFont typeface="Wingdings" panose="05000000000000000000" pitchFamily="2" charset="2"/>
              <a:buChar char="v"/>
            </a:pPr>
            <a:r>
              <a:rPr lang="fr-FR" sz="1200" dirty="0">
                <a:solidFill>
                  <a:schemeClr val="bg1"/>
                </a:solidFill>
                <a:effectLst/>
                <a:latin typeface="Fira Sans Extra Condensed SemiBold" panose="020B0604020202020204" charset="0"/>
                <a:ea typeface="Times New Roman" panose="02020603050405020304" pitchFamily="18" charset="0"/>
              </a:rPr>
              <a:t>Le marketing viral peut permettre aux marques de développer leur notoriété ou de faire connaître l'existence d'un nouveau produit ou service.</a:t>
            </a:r>
          </a:p>
          <a:p>
            <a:pPr marL="308610" marR="137160" indent="-171450">
              <a:spcBef>
                <a:spcPts val="1080"/>
              </a:spcBef>
              <a:spcAft>
                <a:spcPts val="1080"/>
              </a:spcAft>
              <a:buClr>
                <a:schemeClr val="bg1"/>
              </a:buClr>
              <a:buFont typeface="Wingdings" panose="05000000000000000000" pitchFamily="2" charset="2"/>
              <a:buChar char="v"/>
            </a:pPr>
            <a:r>
              <a:rPr lang="fr-FR" sz="1200" dirty="0">
                <a:solidFill>
                  <a:schemeClr val="bg1"/>
                </a:solidFill>
                <a:effectLst/>
                <a:latin typeface="Fira Sans Extra Condensed SemiBold" panose="020B0604020202020204" charset="0"/>
                <a:ea typeface="Times New Roman" panose="02020603050405020304" pitchFamily="18" charset="0"/>
              </a:rPr>
              <a:t>L'office du tourisme de l'État australien du Queensland souhaitant développer la notoriété de sa destination à travers le monde a lancé en 2009 un appel à candidature pour le « </a:t>
            </a:r>
            <a:r>
              <a:rPr lang="fr-FR" sz="1200" i="1" dirty="0">
                <a:solidFill>
                  <a:schemeClr val="bg1"/>
                </a:solidFill>
                <a:effectLst/>
                <a:latin typeface="Fira Sans Extra Condensed SemiBold" panose="020B0604020202020204" charset="0"/>
                <a:ea typeface="Times New Roman" panose="02020603050405020304" pitchFamily="18" charset="0"/>
              </a:rPr>
              <a:t>meilleur job du monde</a:t>
            </a:r>
            <a:r>
              <a:rPr lang="fr-FR" sz="1200" dirty="0">
                <a:solidFill>
                  <a:schemeClr val="bg1"/>
                </a:solidFill>
                <a:effectLst/>
                <a:latin typeface="Fira Sans Extra Condensed SemiBold" panose="020B0604020202020204" charset="0"/>
                <a:ea typeface="Times New Roman" panose="02020603050405020304" pitchFamily="18" charset="0"/>
              </a:rPr>
              <a:t> » : devenir gardien d'une île paradisiaque, rémunéré, pendant 6 mois. </a:t>
            </a:r>
          </a:p>
          <a:p>
            <a:pPr marL="308610" marR="137160" indent="-171450">
              <a:spcBef>
                <a:spcPts val="1080"/>
              </a:spcBef>
              <a:spcAft>
                <a:spcPts val="1080"/>
              </a:spcAft>
              <a:buClr>
                <a:schemeClr val="bg1"/>
              </a:buClr>
              <a:buFont typeface="Wingdings" panose="05000000000000000000" pitchFamily="2" charset="2"/>
              <a:buChar char="v"/>
            </a:pPr>
            <a:r>
              <a:rPr lang="fr-FR" sz="1200" dirty="0">
                <a:solidFill>
                  <a:schemeClr val="bg1"/>
                </a:solidFill>
                <a:effectLst/>
                <a:latin typeface="Fira Sans Extra Condensed SemiBold" panose="020B0604020202020204" charset="0"/>
                <a:ea typeface="Times New Roman" panose="02020603050405020304" pitchFamily="18" charset="0"/>
              </a:rPr>
              <a:t>Cette action a été relayée de manière massive, générant plus de 30 000 candidatures et a permis de mettre la lumière sur cette région touristique.</a:t>
            </a:r>
          </a:p>
        </p:txBody>
      </p:sp>
      <p:pic>
        <p:nvPicPr>
          <p:cNvPr id="353" name="Image 352">
            <a:extLst>
              <a:ext uri="{FF2B5EF4-FFF2-40B4-BE49-F238E27FC236}">
                <a16:creationId xmlns:a16="http://schemas.microsoft.com/office/drawing/2014/main" id="{AF9FF10E-EEEE-8894-528F-FD7DA8531AE5}"/>
              </a:ext>
            </a:extLst>
          </p:cNvPr>
          <p:cNvPicPr>
            <a:picLocks noChangeAspect="1"/>
          </p:cNvPicPr>
          <p:nvPr/>
        </p:nvPicPr>
        <p:blipFill>
          <a:blip r:embed="rId3"/>
          <a:stretch>
            <a:fillRect/>
          </a:stretch>
        </p:blipFill>
        <p:spPr>
          <a:xfrm>
            <a:off x="103541" y="1089085"/>
            <a:ext cx="4105277" cy="3499445"/>
          </a:xfrm>
          <a:prstGeom prst="rect">
            <a:avLst/>
          </a:prstGeom>
        </p:spPr>
      </p:pic>
    </p:spTree>
    <p:extLst>
      <p:ext uri="{BB962C8B-B14F-4D97-AF65-F5344CB8AC3E}">
        <p14:creationId xmlns:p14="http://schemas.microsoft.com/office/powerpoint/2010/main" val="351968441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154"/>
        <p:cNvGrpSpPr/>
        <p:nvPr/>
      </p:nvGrpSpPr>
      <p:grpSpPr>
        <a:xfrm>
          <a:off x="0" y="0"/>
          <a:ext cx="0" cy="0"/>
          <a:chOff x="0" y="0"/>
          <a:chExt cx="0" cy="0"/>
        </a:xfrm>
      </p:grpSpPr>
      <p:sp>
        <p:nvSpPr>
          <p:cNvPr id="5" name="Titre 4">
            <a:extLst>
              <a:ext uri="{FF2B5EF4-FFF2-40B4-BE49-F238E27FC236}">
                <a16:creationId xmlns:a16="http://schemas.microsoft.com/office/drawing/2014/main" id="{41D191CD-CF6C-8E7C-9EF2-F42B306E29EC}"/>
              </a:ext>
            </a:extLst>
          </p:cNvPr>
          <p:cNvSpPr>
            <a:spLocks noGrp="1"/>
          </p:cNvSpPr>
          <p:nvPr>
            <p:ph type="title"/>
          </p:nvPr>
        </p:nvSpPr>
        <p:spPr>
          <a:xfrm>
            <a:off x="1039421" y="522399"/>
            <a:ext cx="7065158" cy="497700"/>
          </a:xfrm>
        </p:spPr>
        <p:txBody>
          <a:bodyPr/>
          <a:lstStyle/>
          <a:p>
            <a:pPr algn="ctr"/>
            <a:r>
              <a:rPr lang="fr-FR" sz="2800" dirty="0">
                <a:solidFill>
                  <a:schemeClr val="accent3">
                    <a:lumMod val="75000"/>
                  </a:schemeClr>
                </a:solidFill>
              </a:rPr>
              <a:t>D. Travailler l’image de la marque</a:t>
            </a:r>
            <a:br>
              <a:rPr lang="fr-FR" sz="1800" b="1" kern="100" dirty="0">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rPr>
            </a:br>
            <a:endParaRPr lang="fr-FR" sz="3200" dirty="0">
              <a:solidFill>
                <a:schemeClr val="bg2"/>
              </a:solidFill>
            </a:endParaRPr>
          </a:p>
        </p:txBody>
      </p:sp>
      <p:sp>
        <p:nvSpPr>
          <p:cNvPr id="4" name="Rectangle : coins arrondis 3">
            <a:extLst>
              <a:ext uri="{FF2B5EF4-FFF2-40B4-BE49-F238E27FC236}">
                <a16:creationId xmlns:a16="http://schemas.microsoft.com/office/drawing/2014/main" id="{9E7C51C0-4A8D-4774-27F1-540BB8AB1718}"/>
              </a:ext>
            </a:extLst>
          </p:cNvPr>
          <p:cNvSpPr/>
          <p:nvPr/>
        </p:nvSpPr>
        <p:spPr>
          <a:xfrm>
            <a:off x="4572000" y="1089086"/>
            <a:ext cx="3869468" cy="3279599"/>
          </a:xfrm>
          <a:prstGeom prst="round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08610" marR="137160" indent="-171450">
              <a:spcBef>
                <a:spcPts val="1080"/>
              </a:spcBef>
              <a:spcAft>
                <a:spcPts val="1080"/>
              </a:spcAft>
              <a:buClr>
                <a:schemeClr val="bg1"/>
              </a:buClr>
              <a:buFont typeface="Wingdings" panose="05000000000000000000" pitchFamily="2" charset="2"/>
              <a:buChar char="v"/>
            </a:pPr>
            <a:r>
              <a:rPr lang="fr-FR" sz="1100" dirty="0">
                <a:solidFill>
                  <a:schemeClr val="bg1"/>
                </a:solidFill>
                <a:effectLst/>
                <a:latin typeface="Fira Sans Extra Condensed SemiBold" panose="020B0604020202020204" charset="0"/>
                <a:ea typeface="Times New Roman" panose="02020603050405020304" pitchFamily="18" charset="0"/>
              </a:rPr>
              <a:t>Le marketing viral peut permettre aux marques de travailler leur image en donnant vie de manière concrète à leur positionnement ou à leurs valeurs.</a:t>
            </a:r>
          </a:p>
          <a:p>
            <a:pPr marL="308610" marR="137160" indent="-171450">
              <a:spcBef>
                <a:spcPts val="1080"/>
              </a:spcBef>
              <a:spcAft>
                <a:spcPts val="1080"/>
              </a:spcAft>
              <a:buClr>
                <a:schemeClr val="bg1"/>
              </a:buClr>
              <a:buFont typeface="Wingdings" panose="05000000000000000000" pitchFamily="2" charset="2"/>
              <a:buChar char="v"/>
            </a:pPr>
            <a:r>
              <a:rPr lang="fr-FR" sz="1100" dirty="0">
                <a:solidFill>
                  <a:schemeClr val="bg1"/>
                </a:solidFill>
                <a:effectLst/>
                <a:latin typeface="Fira Sans Extra Condensed SemiBold" panose="020B0604020202020204" charset="0"/>
                <a:ea typeface="Times New Roman" panose="02020603050405020304" pitchFamily="18" charset="0"/>
              </a:rPr>
              <a:t>À travers le lancement de sa Campagne pour toutes les Beautés, la marque Dove vise à se différencier de ses concurrents en proposant une vision de la beauté plus « </a:t>
            </a:r>
            <a:r>
              <a:rPr lang="fr-FR" sz="1100" i="1" dirty="0">
                <a:solidFill>
                  <a:schemeClr val="bg1"/>
                </a:solidFill>
                <a:effectLst/>
                <a:latin typeface="Fira Sans Extra Condensed SemiBold" panose="020B0604020202020204" charset="0"/>
                <a:ea typeface="Times New Roman" panose="02020603050405020304" pitchFamily="18" charset="0"/>
              </a:rPr>
              <a:t>réelle</a:t>
            </a:r>
            <a:r>
              <a:rPr lang="fr-FR" sz="1100" dirty="0">
                <a:solidFill>
                  <a:schemeClr val="bg1"/>
                </a:solidFill>
                <a:effectLst/>
                <a:latin typeface="Fira Sans Extra Condensed SemiBold" panose="020B0604020202020204" charset="0"/>
                <a:ea typeface="Times New Roman" panose="02020603050405020304" pitchFamily="18" charset="0"/>
              </a:rPr>
              <a:t> » et proche des femmes, ainsi qu'à créer davantage d'émotion, de proximité et de lien avec ses consommatrices. </a:t>
            </a:r>
          </a:p>
          <a:p>
            <a:pPr marL="308610" marR="137160" indent="-171450">
              <a:spcBef>
                <a:spcPts val="1080"/>
              </a:spcBef>
              <a:spcAft>
                <a:spcPts val="1080"/>
              </a:spcAft>
              <a:buClr>
                <a:schemeClr val="bg1"/>
              </a:buClr>
              <a:buFont typeface="Wingdings" panose="05000000000000000000" pitchFamily="2" charset="2"/>
              <a:buChar char="v"/>
            </a:pPr>
            <a:r>
              <a:rPr lang="fr-FR" sz="1100" dirty="0">
                <a:solidFill>
                  <a:schemeClr val="bg1"/>
                </a:solidFill>
                <a:effectLst/>
                <a:latin typeface="Fira Sans Extra Condensed SemiBold" panose="020B0604020202020204" charset="0"/>
                <a:ea typeface="Times New Roman" panose="02020603050405020304" pitchFamily="18" charset="0"/>
              </a:rPr>
              <a:t>La marque développe ainsi régulièrement des vidéos, destinées à générer des prises de conscience sur l'impact que les stéréotypes imposés par certaines marques peuvent avoir sur notre estime de soi.</a:t>
            </a:r>
          </a:p>
        </p:txBody>
      </p:sp>
      <p:pic>
        <p:nvPicPr>
          <p:cNvPr id="3" name="Image 2">
            <a:extLst>
              <a:ext uri="{FF2B5EF4-FFF2-40B4-BE49-F238E27FC236}">
                <a16:creationId xmlns:a16="http://schemas.microsoft.com/office/drawing/2014/main" id="{30170505-C506-0696-15B5-E86168327FA6}"/>
              </a:ext>
            </a:extLst>
          </p:cNvPr>
          <p:cNvPicPr>
            <a:picLocks noChangeAspect="1"/>
          </p:cNvPicPr>
          <p:nvPr/>
        </p:nvPicPr>
        <p:blipFill>
          <a:blip r:embed="rId3"/>
          <a:stretch>
            <a:fillRect/>
          </a:stretch>
        </p:blipFill>
        <p:spPr>
          <a:xfrm>
            <a:off x="0" y="1089086"/>
            <a:ext cx="4336192" cy="3279599"/>
          </a:xfrm>
          <a:prstGeom prst="rect">
            <a:avLst/>
          </a:prstGeom>
        </p:spPr>
      </p:pic>
    </p:spTree>
    <p:extLst>
      <p:ext uri="{BB962C8B-B14F-4D97-AF65-F5344CB8AC3E}">
        <p14:creationId xmlns:p14="http://schemas.microsoft.com/office/powerpoint/2010/main" val="7914359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720"/>
        <p:cNvGrpSpPr/>
        <p:nvPr/>
      </p:nvGrpSpPr>
      <p:grpSpPr>
        <a:xfrm>
          <a:off x="0" y="0"/>
          <a:ext cx="0" cy="0"/>
          <a:chOff x="0" y="0"/>
          <a:chExt cx="0" cy="0"/>
        </a:xfrm>
      </p:grpSpPr>
      <p:sp>
        <p:nvSpPr>
          <p:cNvPr id="3" name="Titre 2">
            <a:extLst>
              <a:ext uri="{FF2B5EF4-FFF2-40B4-BE49-F238E27FC236}">
                <a16:creationId xmlns:a16="http://schemas.microsoft.com/office/drawing/2014/main" id="{4C164EC6-0269-CE54-7B7C-099FBBCE53BA}"/>
              </a:ext>
            </a:extLst>
          </p:cNvPr>
          <p:cNvSpPr>
            <a:spLocks noGrp="1"/>
          </p:cNvSpPr>
          <p:nvPr>
            <p:ph type="title"/>
          </p:nvPr>
        </p:nvSpPr>
        <p:spPr>
          <a:xfrm flipH="1">
            <a:off x="503876" y="2243250"/>
            <a:ext cx="5352910" cy="657000"/>
          </a:xfrm>
        </p:spPr>
        <p:txBody>
          <a:bodyPr/>
          <a:lstStyle/>
          <a:p>
            <a:pPr algn="ctr"/>
            <a:r>
              <a:rPr lang="fr-FR" sz="4000" dirty="0">
                <a:solidFill>
                  <a:schemeClr val="accent2">
                    <a:lumMod val="75000"/>
                  </a:schemeClr>
                </a:solidFill>
              </a:rPr>
              <a:t>I. La construction d’une stratégie digitale</a:t>
            </a:r>
            <a:endParaRPr lang="fr-FR" sz="4000" dirty="0"/>
          </a:p>
        </p:txBody>
      </p:sp>
      <p:grpSp>
        <p:nvGrpSpPr>
          <p:cNvPr id="2" name="Google Shape;1734;p115">
            <a:extLst>
              <a:ext uri="{FF2B5EF4-FFF2-40B4-BE49-F238E27FC236}">
                <a16:creationId xmlns:a16="http://schemas.microsoft.com/office/drawing/2014/main" id="{2404DABA-0892-806B-1F2C-3D4632A2A815}"/>
              </a:ext>
            </a:extLst>
          </p:cNvPr>
          <p:cNvGrpSpPr/>
          <p:nvPr/>
        </p:nvGrpSpPr>
        <p:grpSpPr>
          <a:xfrm>
            <a:off x="6433424" y="1281621"/>
            <a:ext cx="2060581" cy="2827670"/>
            <a:chOff x="1458613" y="1506187"/>
            <a:chExt cx="1466847" cy="1989468"/>
          </a:xfrm>
        </p:grpSpPr>
        <p:sp>
          <p:nvSpPr>
            <p:cNvPr id="4" name="Google Shape;1735;p115">
              <a:extLst>
                <a:ext uri="{FF2B5EF4-FFF2-40B4-BE49-F238E27FC236}">
                  <a16:creationId xmlns:a16="http://schemas.microsoft.com/office/drawing/2014/main" id="{AD7F1A0F-3C69-955D-2F7C-047E9B8E5CE7}"/>
                </a:ext>
              </a:extLst>
            </p:cNvPr>
            <p:cNvSpPr/>
            <p:nvPr/>
          </p:nvSpPr>
          <p:spPr>
            <a:xfrm>
              <a:off x="1458613" y="1506187"/>
              <a:ext cx="1466847" cy="1989468"/>
            </a:xfrm>
            <a:custGeom>
              <a:avLst/>
              <a:gdLst/>
              <a:ahLst/>
              <a:cxnLst/>
              <a:rect l="l" t="t" r="r" b="b"/>
              <a:pathLst>
                <a:path w="38016" h="56846" extrusionOk="0">
                  <a:moveTo>
                    <a:pt x="2292" y="0"/>
                  </a:moveTo>
                  <a:cubicBezTo>
                    <a:pt x="1029" y="0"/>
                    <a:pt x="1" y="999"/>
                    <a:pt x="1" y="2262"/>
                  </a:cubicBezTo>
                  <a:lnTo>
                    <a:pt x="1" y="54583"/>
                  </a:lnTo>
                  <a:cubicBezTo>
                    <a:pt x="1" y="55847"/>
                    <a:pt x="1029" y="56846"/>
                    <a:pt x="2292" y="56846"/>
                  </a:cubicBezTo>
                  <a:lnTo>
                    <a:pt x="35753" y="56846"/>
                  </a:lnTo>
                  <a:cubicBezTo>
                    <a:pt x="37016" y="56846"/>
                    <a:pt x="38015" y="55847"/>
                    <a:pt x="38015" y="54583"/>
                  </a:cubicBezTo>
                  <a:lnTo>
                    <a:pt x="38015" y="2262"/>
                  </a:lnTo>
                  <a:cubicBezTo>
                    <a:pt x="38015" y="999"/>
                    <a:pt x="37016" y="0"/>
                    <a:pt x="3575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736;p115">
              <a:extLst>
                <a:ext uri="{FF2B5EF4-FFF2-40B4-BE49-F238E27FC236}">
                  <a16:creationId xmlns:a16="http://schemas.microsoft.com/office/drawing/2014/main" id="{6CE8B280-5D69-BAEF-66CB-7BCD62C65116}"/>
                </a:ext>
              </a:extLst>
            </p:cNvPr>
            <p:cNvSpPr/>
            <p:nvPr/>
          </p:nvSpPr>
          <p:spPr>
            <a:xfrm>
              <a:off x="2096830" y="3318726"/>
              <a:ext cx="167768" cy="129771"/>
            </a:xfrm>
            <a:custGeom>
              <a:avLst/>
              <a:gdLst/>
              <a:ahLst/>
              <a:cxnLst/>
              <a:rect l="l" t="t" r="r" b="b"/>
              <a:pathLst>
                <a:path w="4348" h="3708" extrusionOk="0">
                  <a:moveTo>
                    <a:pt x="2520" y="1"/>
                  </a:moveTo>
                  <a:cubicBezTo>
                    <a:pt x="2502" y="1"/>
                    <a:pt x="2485" y="1"/>
                    <a:pt x="2468" y="2"/>
                  </a:cubicBezTo>
                  <a:cubicBezTo>
                    <a:pt x="823" y="2"/>
                    <a:pt x="0" y="1999"/>
                    <a:pt x="1175" y="3174"/>
                  </a:cubicBezTo>
                  <a:cubicBezTo>
                    <a:pt x="1543" y="3542"/>
                    <a:pt x="2002" y="3707"/>
                    <a:pt x="2454" y="3707"/>
                  </a:cubicBezTo>
                  <a:cubicBezTo>
                    <a:pt x="3411" y="3707"/>
                    <a:pt x="4339" y="2969"/>
                    <a:pt x="4319" y="1852"/>
                  </a:cubicBezTo>
                  <a:cubicBezTo>
                    <a:pt x="4348" y="841"/>
                    <a:pt x="3524" y="1"/>
                    <a:pt x="252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737;p115">
              <a:extLst>
                <a:ext uri="{FF2B5EF4-FFF2-40B4-BE49-F238E27FC236}">
                  <a16:creationId xmlns:a16="http://schemas.microsoft.com/office/drawing/2014/main" id="{283E8A23-FE8C-BEF3-2608-A8EA74026093}"/>
                </a:ext>
              </a:extLst>
            </p:cNvPr>
            <p:cNvSpPr/>
            <p:nvPr/>
          </p:nvSpPr>
          <p:spPr>
            <a:xfrm>
              <a:off x="1688741" y="3359883"/>
              <a:ext cx="309490" cy="46302"/>
            </a:xfrm>
            <a:custGeom>
              <a:avLst/>
              <a:gdLst/>
              <a:ahLst/>
              <a:cxnLst/>
              <a:rect l="l" t="t" r="r" b="b"/>
              <a:pathLst>
                <a:path w="8021" h="1323" extrusionOk="0">
                  <a:moveTo>
                    <a:pt x="882" y="1"/>
                  </a:moveTo>
                  <a:cubicBezTo>
                    <a:pt x="0" y="30"/>
                    <a:pt x="0" y="1323"/>
                    <a:pt x="882" y="1323"/>
                  </a:cubicBezTo>
                  <a:lnTo>
                    <a:pt x="7168" y="1323"/>
                  </a:lnTo>
                  <a:cubicBezTo>
                    <a:pt x="8020" y="1323"/>
                    <a:pt x="8020" y="1"/>
                    <a:pt x="716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738;p115">
              <a:extLst>
                <a:ext uri="{FF2B5EF4-FFF2-40B4-BE49-F238E27FC236}">
                  <a16:creationId xmlns:a16="http://schemas.microsoft.com/office/drawing/2014/main" id="{C074DC99-1309-7229-56D5-8498739E851F}"/>
                </a:ext>
              </a:extLst>
            </p:cNvPr>
            <p:cNvSpPr/>
            <p:nvPr/>
          </p:nvSpPr>
          <p:spPr>
            <a:xfrm>
              <a:off x="2386999" y="3359883"/>
              <a:ext cx="309490" cy="46302"/>
            </a:xfrm>
            <a:custGeom>
              <a:avLst/>
              <a:gdLst/>
              <a:ahLst/>
              <a:cxnLst/>
              <a:rect l="l" t="t" r="r" b="b"/>
              <a:pathLst>
                <a:path w="8021" h="1323" extrusionOk="0">
                  <a:moveTo>
                    <a:pt x="882" y="1"/>
                  </a:moveTo>
                  <a:cubicBezTo>
                    <a:pt x="1" y="30"/>
                    <a:pt x="1" y="1323"/>
                    <a:pt x="882" y="1323"/>
                  </a:cubicBezTo>
                  <a:lnTo>
                    <a:pt x="7140" y="1323"/>
                  </a:lnTo>
                  <a:cubicBezTo>
                    <a:pt x="8021" y="1323"/>
                    <a:pt x="8021" y="1"/>
                    <a:pt x="714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 name="Google Shape;1741;p115">
            <a:extLst>
              <a:ext uri="{FF2B5EF4-FFF2-40B4-BE49-F238E27FC236}">
                <a16:creationId xmlns:a16="http://schemas.microsoft.com/office/drawing/2014/main" id="{62524808-AA8F-C0E7-8F1B-4F6831265FCD}"/>
              </a:ext>
            </a:extLst>
          </p:cNvPr>
          <p:cNvPicPr preferRelativeResize="0"/>
          <p:nvPr/>
        </p:nvPicPr>
        <p:blipFill rotWithShape="1">
          <a:blip r:embed="rId3">
            <a:alphaModFix/>
          </a:blip>
          <a:srcRect l="28899" t="3113" r="28899" b="3113"/>
          <a:stretch/>
        </p:blipFill>
        <p:spPr>
          <a:xfrm>
            <a:off x="6511514" y="1384915"/>
            <a:ext cx="1904020" cy="2408005"/>
          </a:xfrm>
          <a:prstGeom prst="rect">
            <a:avLst/>
          </a:prstGeom>
          <a:noFill/>
          <a:ln>
            <a:noFill/>
          </a:ln>
        </p:spPr>
      </p:pic>
    </p:spTree>
    <p:extLst>
      <p:ext uri="{BB962C8B-B14F-4D97-AF65-F5344CB8AC3E}">
        <p14:creationId xmlns:p14="http://schemas.microsoft.com/office/powerpoint/2010/main" val="177598144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154"/>
        <p:cNvGrpSpPr/>
        <p:nvPr/>
      </p:nvGrpSpPr>
      <p:grpSpPr>
        <a:xfrm>
          <a:off x="0" y="0"/>
          <a:ext cx="0" cy="0"/>
          <a:chOff x="0" y="0"/>
          <a:chExt cx="0" cy="0"/>
        </a:xfrm>
      </p:grpSpPr>
      <p:sp>
        <p:nvSpPr>
          <p:cNvPr id="5" name="Titre 4">
            <a:extLst>
              <a:ext uri="{FF2B5EF4-FFF2-40B4-BE49-F238E27FC236}">
                <a16:creationId xmlns:a16="http://schemas.microsoft.com/office/drawing/2014/main" id="{41D191CD-CF6C-8E7C-9EF2-F42B306E29EC}"/>
              </a:ext>
            </a:extLst>
          </p:cNvPr>
          <p:cNvSpPr>
            <a:spLocks noGrp="1"/>
          </p:cNvSpPr>
          <p:nvPr>
            <p:ph type="title"/>
          </p:nvPr>
        </p:nvSpPr>
        <p:spPr>
          <a:xfrm>
            <a:off x="1039421" y="522399"/>
            <a:ext cx="7065158" cy="497700"/>
          </a:xfrm>
        </p:spPr>
        <p:txBody>
          <a:bodyPr/>
          <a:lstStyle/>
          <a:p>
            <a:pPr algn="ctr"/>
            <a:r>
              <a:rPr lang="fr-FR" sz="2800" dirty="0">
                <a:solidFill>
                  <a:schemeClr val="accent3">
                    <a:lumMod val="75000"/>
                  </a:schemeClr>
                </a:solidFill>
              </a:rPr>
              <a:t>E. Travailler l’image de la marque</a:t>
            </a:r>
            <a:br>
              <a:rPr lang="fr-FR" sz="1800" b="1" kern="100" dirty="0">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rPr>
            </a:br>
            <a:endParaRPr lang="fr-FR" sz="3200" dirty="0">
              <a:solidFill>
                <a:schemeClr val="bg2"/>
              </a:solidFill>
            </a:endParaRPr>
          </a:p>
        </p:txBody>
      </p:sp>
      <p:sp>
        <p:nvSpPr>
          <p:cNvPr id="4" name="Rectangle : coins arrondis 3">
            <a:extLst>
              <a:ext uri="{FF2B5EF4-FFF2-40B4-BE49-F238E27FC236}">
                <a16:creationId xmlns:a16="http://schemas.microsoft.com/office/drawing/2014/main" id="{9E7C51C0-4A8D-4774-27F1-540BB8AB1718}"/>
              </a:ext>
            </a:extLst>
          </p:cNvPr>
          <p:cNvSpPr/>
          <p:nvPr/>
        </p:nvSpPr>
        <p:spPr>
          <a:xfrm>
            <a:off x="4910667" y="906992"/>
            <a:ext cx="3869468" cy="3461694"/>
          </a:xfrm>
          <a:prstGeom prst="round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08610" marR="137160" indent="-171450">
              <a:spcBef>
                <a:spcPts val="1080"/>
              </a:spcBef>
              <a:spcAft>
                <a:spcPts val="1080"/>
              </a:spcAft>
              <a:buClr>
                <a:schemeClr val="bg1"/>
              </a:buClr>
              <a:buFont typeface="Wingdings" panose="05000000000000000000" pitchFamily="2" charset="2"/>
              <a:buChar char="v"/>
            </a:pPr>
            <a:r>
              <a:rPr lang="fr-FR" sz="1100" dirty="0">
                <a:solidFill>
                  <a:schemeClr val="bg1"/>
                </a:solidFill>
                <a:effectLst/>
                <a:latin typeface="Fira Sans Extra Condensed SemiBold" panose="020B0604020202020204" charset="0"/>
                <a:ea typeface="Times New Roman" panose="02020603050405020304" pitchFamily="18" charset="0"/>
              </a:rPr>
              <a:t>Certaines marques, dont la notoriété est bonne, peuvent utiliser le marketing viral pour rappeler leur existence et leur bénéfice aux consommateurs ainsi que pour créer un lien de proximité avec eux.</a:t>
            </a:r>
          </a:p>
          <a:p>
            <a:pPr marL="308610" marR="137160" indent="-171450">
              <a:spcBef>
                <a:spcPts val="1080"/>
              </a:spcBef>
              <a:spcAft>
                <a:spcPts val="1080"/>
              </a:spcAft>
              <a:buClr>
                <a:schemeClr val="bg1"/>
              </a:buClr>
              <a:buFont typeface="Wingdings" panose="05000000000000000000" pitchFamily="2" charset="2"/>
              <a:buChar char="v"/>
            </a:pPr>
            <a:r>
              <a:rPr lang="fr-FR" sz="1100" dirty="0">
                <a:solidFill>
                  <a:schemeClr val="bg1"/>
                </a:solidFill>
                <a:effectLst/>
                <a:latin typeface="Fira Sans Extra Condensed SemiBold" panose="020B0604020202020204" charset="0"/>
                <a:ea typeface="Times New Roman" panose="02020603050405020304" pitchFamily="18" charset="0"/>
              </a:rPr>
              <a:t>La marque de correcteurs </a:t>
            </a:r>
            <a:r>
              <a:rPr lang="fr-FR" sz="1100" dirty="0" err="1">
                <a:solidFill>
                  <a:schemeClr val="bg1"/>
                </a:solidFill>
                <a:effectLst/>
                <a:latin typeface="Fira Sans Extra Condensed SemiBold" panose="020B0604020202020204" charset="0"/>
                <a:ea typeface="Times New Roman" panose="02020603050405020304" pitchFamily="18" charset="0"/>
              </a:rPr>
              <a:t>Tipp</a:t>
            </a:r>
            <a:r>
              <a:rPr lang="fr-FR" sz="1100" dirty="0">
                <a:solidFill>
                  <a:schemeClr val="bg1"/>
                </a:solidFill>
                <a:effectLst/>
                <a:latin typeface="Fira Sans Extra Condensed SemiBold" panose="020B0604020202020204" charset="0"/>
                <a:ea typeface="Times New Roman" panose="02020603050405020304" pitchFamily="18" charset="0"/>
              </a:rPr>
              <a:t>-Ex a ainsi développé une campagne virale grâce à une vidéo YouTube interactive qui permettait à l'internaute d'effacer et de modifier le titre de la vidéo et ainsi son scénario. </a:t>
            </a:r>
          </a:p>
          <a:p>
            <a:pPr marL="308610" marR="137160" indent="-171450">
              <a:spcBef>
                <a:spcPts val="1080"/>
              </a:spcBef>
              <a:spcAft>
                <a:spcPts val="1080"/>
              </a:spcAft>
              <a:buClr>
                <a:schemeClr val="bg1"/>
              </a:buClr>
              <a:buFont typeface="Wingdings" panose="05000000000000000000" pitchFamily="2" charset="2"/>
              <a:buChar char="v"/>
            </a:pPr>
            <a:r>
              <a:rPr lang="fr-FR" sz="1100" dirty="0">
                <a:solidFill>
                  <a:schemeClr val="bg1"/>
                </a:solidFill>
                <a:effectLst/>
                <a:latin typeface="Fira Sans Extra Condensed SemiBold" panose="020B0604020202020204" charset="0"/>
                <a:ea typeface="Times New Roman" panose="02020603050405020304" pitchFamily="18" charset="0"/>
              </a:rPr>
              <a:t>On pouvait ainsi notamment décider, non pas de « </a:t>
            </a:r>
            <a:r>
              <a:rPr lang="fr-FR" sz="1100" i="1" dirty="0">
                <a:solidFill>
                  <a:schemeClr val="bg1"/>
                </a:solidFill>
                <a:effectLst/>
                <a:latin typeface="Fira Sans Extra Condensed SemiBold" panose="020B0604020202020204" charset="0"/>
                <a:ea typeface="Times New Roman" panose="02020603050405020304" pitchFamily="18" charset="0"/>
              </a:rPr>
              <a:t>tuer l'ours</a:t>
            </a:r>
            <a:r>
              <a:rPr lang="fr-FR" sz="1100" dirty="0">
                <a:solidFill>
                  <a:schemeClr val="bg1"/>
                </a:solidFill>
                <a:effectLst/>
                <a:latin typeface="Fira Sans Extra Condensed SemiBold" panose="020B0604020202020204" charset="0"/>
                <a:ea typeface="Times New Roman" panose="02020603050405020304" pitchFamily="18" charset="0"/>
              </a:rPr>
              <a:t> » (proposition initiale), mais de l'embrasser ou jouer au football ou danser avec lui, la fin de la vidéo s'ajustant automatiquement à notre choix.</a:t>
            </a:r>
          </a:p>
        </p:txBody>
      </p:sp>
      <p:pic>
        <p:nvPicPr>
          <p:cNvPr id="6" name="Image 5">
            <a:extLst>
              <a:ext uri="{FF2B5EF4-FFF2-40B4-BE49-F238E27FC236}">
                <a16:creationId xmlns:a16="http://schemas.microsoft.com/office/drawing/2014/main" id="{03AE3148-1F88-372B-3A7F-952956ABD9AA}"/>
              </a:ext>
            </a:extLst>
          </p:cNvPr>
          <p:cNvPicPr>
            <a:picLocks noChangeAspect="1"/>
          </p:cNvPicPr>
          <p:nvPr/>
        </p:nvPicPr>
        <p:blipFill>
          <a:blip r:embed="rId3"/>
          <a:stretch>
            <a:fillRect/>
          </a:stretch>
        </p:blipFill>
        <p:spPr>
          <a:xfrm>
            <a:off x="161749" y="906991"/>
            <a:ext cx="4410252" cy="3461694"/>
          </a:xfrm>
          <a:prstGeom prst="rect">
            <a:avLst/>
          </a:prstGeom>
        </p:spPr>
      </p:pic>
    </p:spTree>
    <p:extLst>
      <p:ext uri="{BB962C8B-B14F-4D97-AF65-F5344CB8AC3E}">
        <p14:creationId xmlns:p14="http://schemas.microsoft.com/office/powerpoint/2010/main" val="343061098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045"/>
        <p:cNvGrpSpPr/>
        <p:nvPr/>
      </p:nvGrpSpPr>
      <p:grpSpPr>
        <a:xfrm>
          <a:off x="0" y="0"/>
          <a:ext cx="0" cy="0"/>
          <a:chOff x="0" y="0"/>
          <a:chExt cx="0" cy="0"/>
        </a:xfrm>
      </p:grpSpPr>
      <p:sp>
        <p:nvSpPr>
          <p:cNvPr id="1046" name="Google Shape;1046;p76"/>
          <p:cNvSpPr txBox="1">
            <a:spLocks noGrp="1"/>
          </p:cNvSpPr>
          <p:nvPr>
            <p:ph type="title"/>
          </p:nvPr>
        </p:nvSpPr>
        <p:spPr>
          <a:xfrm>
            <a:off x="2727000" y="-158046"/>
            <a:ext cx="3690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000" dirty="0">
                <a:solidFill>
                  <a:schemeClr val="accent4">
                    <a:lumMod val="75000"/>
                  </a:schemeClr>
                </a:solidFill>
              </a:rPr>
              <a:t>Case study </a:t>
            </a:r>
            <a:br>
              <a:rPr lang="en" sz="4000" dirty="0">
                <a:solidFill>
                  <a:schemeClr val="accent3">
                    <a:lumMod val="75000"/>
                  </a:schemeClr>
                </a:solidFill>
              </a:rPr>
            </a:br>
            <a:r>
              <a:rPr lang="en" sz="1600" dirty="0">
                <a:solidFill>
                  <a:schemeClr val="accent4">
                    <a:lumMod val="75000"/>
                  </a:schemeClr>
                </a:solidFill>
              </a:rPr>
              <a:t>Always – ‘Comme une fille’ 2014</a:t>
            </a:r>
            <a:endParaRPr sz="1100" dirty="0">
              <a:solidFill>
                <a:schemeClr val="bg2">
                  <a:lumMod val="50000"/>
                </a:schemeClr>
              </a:solidFill>
              <a:latin typeface="Fira Sans Extra Condensed SemiBold" panose="020B0604020202020204" charset="0"/>
              <a:ea typeface="Times New Roman" panose="02020603050405020304" pitchFamily="18" charset="0"/>
              <a:cs typeface="Arial"/>
              <a:sym typeface="Arial"/>
            </a:endParaRPr>
          </a:p>
        </p:txBody>
      </p:sp>
      <p:sp>
        <p:nvSpPr>
          <p:cNvPr id="29" name="Rectangle : coins arrondis 28">
            <a:extLst>
              <a:ext uri="{FF2B5EF4-FFF2-40B4-BE49-F238E27FC236}">
                <a16:creationId xmlns:a16="http://schemas.microsoft.com/office/drawing/2014/main" id="{440E1B34-A630-2EFF-68C1-5EEEBA0A7B1C}"/>
              </a:ext>
            </a:extLst>
          </p:cNvPr>
          <p:cNvSpPr/>
          <p:nvPr/>
        </p:nvSpPr>
        <p:spPr>
          <a:xfrm>
            <a:off x="807155" y="2076433"/>
            <a:ext cx="7715385" cy="2856812"/>
          </a:xfrm>
          <a:prstGeom prst="roundRect">
            <a:avLst>
              <a:gd name="adj" fmla="val 25859"/>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nSpc>
                <a:spcPct val="107000"/>
              </a:lnSpc>
              <a:buClr>
                <a:schemeClr val="bg1"/>
              </a:buClr>
              <a:buFont typeface="Wingdings" panose="05000000000000000000" pitchFamily="2" charset="2"/>
              <a:buChar char="v"/>
            </a:pPr>
            <a:r>
              <a:rPr lang="fr-FR" sz="1100" kern="0" dirty="0">
                <a:solidFill>
                  <a:schemeClr val="bg1"/>
                </a:solidFill>
                <a:effectLst/>
                <a:latin typeface="Fira Sans Extra Condensed SemiBold" panose="020B0604020202020204" charset="0"/>
                <a:ea typeface="Times New Roman" panose="02020603050405020304" pitchFamily="18" charset="0"/>
                <a:cs typeface="Times New Roman" panose="02020603050405020304" pitchFamily="18" charset="0"/>
              </a:rPr>
              <a:t>Ce fut l’une des annonces les</a:t>
            </a:r>
            <a:r>
              <a:rPr lang="fr-FR" sz="1100" kern="100" dirty="0">
                <a:solidFill>
                  <a:schemeClr val="bg1"/>
                </a:solidFill>
                <a:latin typeface="Fira Sans Extra Condensed SemiBold" panose="020B0604020202020204" charset="0"/>
                <a:ea typeface="Times New Roman" panose="02020603050405020304" pitchFamily="18" charset="0"/>
                <a:cs typeface="Times New Roman" panose="02020603050405020304" pitchFamily="18" charset="0"/>
              </a:rPr>
              <a:t> </a:t>
            </a:r>
            <a:r>
              <a:rPr lang="fr-FR" sz="1100" kern="0" dirty="0">
                <a:solidFill>
                  <a:schemeClr val="bg1"/>
                </a:solidFill>
                <a:effectLst/>
                <a:latin typeface="Fira Sans Extra Condensed SemiBold" panose="020B0604020202020204" charset="0"/>
                <a:ea typeface="Times New Roman" panose="02020603050405020304" pitchFamily="18" charset="0"/>
                <a:cs typeface="Times New Roman" panose="02020603050405020304" pitchFamily="18" charset="0"/>
              </a:rPr>
              <a:t>plus populaires du Super Bowl de 2014.</a:t>
            </a:r>
            <a:endParaRPr lang="fr-FR" sz="1100" kern="100" dirty="0">
              <a:solidFill>
                <a:schemeClr val="bg1"/>
              </a:solidFill>
              <a:effectLst/>
              <a:latin typeface="Fira Sans Extra Condensed SemiBold" panose="020B0604020202020204" charset="0"/>
              <a:ea typeface="Calibri" panose="020F0502020204030204" pitchFamily="34" charset="0"/>
              <a:cs typeface="Times New Roman" panose="02020603050405020304" pitchFamily="18" charset="0"/>
            </a:endParaRPr>
          </a:p>
          <a:p>
            <a:pPr marL="171450" indent="-171450">
              <a:lnSpc>
                <a:spcPct val="107000"/>
              </a:lnSpc>
              <a:buClr>
                <a:schemeClr val="bg1"/>
              </a:buClr>
              <a:buFont typeface="Wingdings" panose="05000000000000000000" pitchFamily="2" charset="2"/>
              <a:buChar char="v"/>
            </a:pPr>
            <a:endParaRPr lang="fr-FR" sz="1100" kern="100" dirty="0">
              <a:solidFill>
                <a:schemeClr val="bg1"/>
              </a:solidFill>
              <a:effectLst/>
              <a:latin typeface="Fira Sans Extra Condensed SemiBold" panose="020B0604020202020204" charset="0"/>
              <a:ea typeface="Calibri" panose="020F0502020204030204" pitchFamily="34" charset="0"/>
              <a:cs typeface="Times New Roman" panose="02020603050405020304" pitchFamily="18" charset="0"/>
            </a:endParaRPr>
          </a:p>
          <a:p>
            <a:pPr marL="171450" indent="-171450">
              <a:lnSpc>
                <a:spcPct val="107000"/>
              </a:lnSpc>
              <a:buClr>
                <a:schemeClr val="bg1"/>
              </a:buClr>
              <a:buFont typeface="Wingdings" panose="05000000000000000000" pitchFamily="2" charset="2"/>
              <a:buChar char="v"/>
            </a:pPr>
            <a:r>
              <a:rPr lang="fr-FR" sz="1100" kern="0" dirty="0">
                <a:solidFill>
                  <a:schemeClr val="bg1"/>
                </a:solidFill>
                <a:effectLst/>
                <a:latin typeface="Fira Sans Extra Condensed SemiBold" panose="020B0604020202020204" charset="0"/>
                <a:ea typeface="Times New Roman" panose="02020603050405020304" pitchFamily="18" charset="0"/>
                <a:cs typeface="Times New Roman" panose="02020603050405020304" pitchFamily="18" charset="0"/>
              </a:rPr>
              <a:t>Cette publicité mettait en scène une expérience très simple : on demandait à un groupe de personnes, âgées de 5 à 20ans, de courir, lancer un objet ou se battre « comme le ferait une fille ». </a:t>
            </a:r>
            <a:endParaRPr lang="fr-FR" sz="1100" kern="100" dirty="0">
              <a:solidFill>
                <a:schemeClr val="bg1"/>
              </a:solidFill>
              <a:effectLst/>
              <a:latin typeface="Fira Sans Extra Condensed SemiBold" panose="020B0604020202020204" charset="0"/>
              <a:ea typeface="Calibri" panose="020F0502020204030204" pitchFamily="34" charset="0"/>
              <a:cs typeface="Times New Roman" panose="02020603050405020304" pitchFamily="18" charset="0"/>
            </a:endParaRPr>
          </a:p>
          <a:p>
            <a:pPr marL="171450" indent="-171450">
              <a:lnSpc>
                <a:spcPct val="107000"/>
              </a:lnSpc>
              <a:buClr>
                <a:schemeClr val="bg1"/>
              </a:buClr>
              <a:buFont typeface="Wingdings" panose="05000000000000000000" pitchFamily="2" charset="2"/>
              <a:buChar char="v"/>
            </a:pPr>
            <a:endParaRPr lang="fr-FR" sz="1100" kern="100" dirty="0">
              <a:solidFill>
                <a:schemeClr val="bg1"/>
              </a:solidFill>
              <a:effectLst/>
              <a:latin typeface="Fira Sans Extra Condensed SemiBold" panose="020B0604020202020204" charset="0"/>
              <a:ea typeface="Calibri" panose="020F0502020204030204" pitchFamily="34" charset="0"/>
              <a:cs typeface="Times New Roman" panose="02020603050405020304" pitchFamily="18" charset="0"/>
            </a:endParaRPr>
          </a:p>
          <a:p>
            <a:pPr marL="171450" indent="-171450">
              <a:lnSpc>
                <a:spcPct val="107000"/>
              </a:lnSpc>
              <a:buClr>
                <a:schemeClr val="bg1"/>
              </a:buClr>
              <a:buFont typeface="Wingdings" panose="05000000000000000000" pitchFamily="2" charset="2"/>
              <a:buChar char="v"/>
            </a:pPr>
            <a:r>
              <a:rPr lang="fr-FR" sz="1100" kern="0" dirty="0">
                <a:solidFill>
                  <a:schemeClr val="bg1"/>
                </a:solidFill>
                <a:effectLst/>
                <a:latin typeface="Fira Sans Extra Condensed SemiBold" panose="020B0604020202020204" charset="0"/>
                <a:ea typeface="Times New Roman" panose="02020603050405020304" pitchFamily="18" charset="0"/>
                <a:cs typeface="Times New Roman" panose="02020603050405020304" pitchFamily="18" charset="0"/>
              </a:rPr>
              <a:t>Lorsqu’on leur demandait de passer à l’action, les enfants âgés de plus de 13 ans, garçons comme filles, enchaînaient les stéréotypes inculqués par la société. Ils couraient de manière ridicule, lançaient l’objet sans force ni conviction et luttaient en se tirant les cheveux. </a:t>
            </a:r>
            <a:endParaRPr lang="fr-FR" sz="1100" kern="100" dirty="0">
              <a:solidFill>
                <a:schemeClr val="bg1"/>
              </a:solidFill>
              <a:effectLst/>
              <a:latin typeface="Fira Sans Extra Condensed SemiBold" panose="020B0604020202020204" charset="0"/>
              <a:ea typeface="Calibri" panose="020F0502020204030204" pitchFamily="34" charset="0"/>
              <a:cs typeface="Times New Roman" panose="02020603050405020304" pitchFamily="18" charset="0"/>
            </a:endParaRPr>
          </a:p>
          <a:p>
            <a:pPr marL="171450" indent="-171450">
              <a:lnSpc>
                <a:spcPct val="107000"/>
              </a:lnSpc>
              <a:buClr>
                <a:schemeClr val="bg1"/>
              </a:buClr>
              <a:buFont typeface="Wingdings" panose="05000000000000000000" pitchFamily="2" charset="2"/>
              <a:buChar char="v"/>
            </a:pPr>
            <a:endParaRPr lang="fr-FR" sz="1100" kern="100" dirty="0">
              <a:solidFill>
                <a:schemeClr val="bg1"/>
              </a:solidFill>
              <a:effectLst/>
              <a:latin typeface="Fira Sans Extra Condensed SemiBold" panose="020B0604020202020204" charset="0"/>
              <a:ea typeface="Calibri" panose="020F0502020204030204" pitchFamily="34" charset="0"/>
              <a:cs typeface="Times New Roman" panose="02020603050405020304" pitchFamily="18" charset="0"/>
            </a:endParaRPr>
          </a:p>
          <a:p>
            <a:pPr marL="171450" indent="-171450">
              <a:lnSpc>
                <a:spcPct val="107000"/>
              </a:lnSpc>
              <a:buClr>
                <a:schemeClr val="bg1"/>
              </a:buClr>
              <a:buFont typeface="Wingdings" panose="05000000000000000000" pitchFamily="2" charset="2"/>
              <a:buChar char="v"/>
            </a:pPr>
            <a:r>
              <a:rPr lang="fr-FR" sz="1100" kern="0" dirty="0">
                <a:solidFill>
                  <a:schemeClr val="bg1"/>
                </a:solidFill>
                <a:effectLst/>
                <a:latin typeface="Fira Sans Extra Condensed SemiBold" panose="020B0604020202020204" charset="0"/>
                <a:ea typeface="Times New Roman" panose="02020603050405020304" pitchFamily="18" charset="0"/>
                <a:cs typeface="Times New Roman" panose="02020603050405020304" pitchFamily="18" charset="0"/>
              </a:rPr>
              <a:t>En revanche, les mêmes questions posées à des enfants de moins de 10 ans donnaient un résultat tout à fait différent. Les petites filles, encore ignorantes des connotations négatives associées à l’expression « comme une fille », couraient avec détermination, lançaient avec envie et se défendaient avec conviction. La campagne a été vue plus de 60 millions de fois sur YouTube.</a:t>
            </a:r>
            <a:endParaRPr lang="fr-FR"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endParaRPr lang="fr-FR" sz="1000" kern="100" dirty="0">
              <a:solidFill>
                <a:schemeClr val="bg1"/>
              </a:solidFill>
              <a:effectLst/>
              <a:latin typeface="Fira Sans Extra Condensed SemiBold" panose="020B0604020202020204" charset="0"/>
              <a:ea typeface="Calibri" panose="020F0502020204030204" pitchFamily="34" charset="0"/>
              <a:cs typeface="Times New Roman" panose="02020603050405020304" pitchFamily="18" charset="0"/>
            </a:endParaRPr>
          </a:p>
        </p:txBody>
      </p:sp>
      <p:pic>
        <p:nvPicPr>
          <p:cNvPr id="3" name="Image 2">
            <a:extLst>
              <a:ext uri="{FF2B5EF4-FFF2-40B4-BE49-F238E27FC236}">
                <a16:creationId xmlns:a16="http://schemas.microsoft.com/office/drawing/2014/main" id="{414F4873-BA1F-5C74-A847-F60BD4AF872C}"/>
              </a:ext>
            </a:extLst>
          </p:cNvPr>
          <p:cNvPicPr>
            <a:picLocks noChangeAspect="1"/>
          </p:cNvPicPr>
          <p:nvPr/>
        </p:nvPicPr>
        <p:blipFill>
          <a:blip r:embed="rId3"/>
          <a:stretch>
            <a:fillRect/>
          </a:stretch>
        </p:blipFill>
        <p:spPr>
          <a:xfrm>
            <a:off x="807155" y="839276"/>
            <a:ext cx="3849132" cy="1237157"/>
          </a:xfrm>
          <a:prstGeom prst="rect">
            <a:avLst/>
          </a:prstGeom>
        </p:spPr>
      </p:pic>
      <p:sp>
        <p:nvSpPr>
          <p:cNvPr id="2" name="Rectangle : coins arrondis 1">
            <a:extLst>
              <a:ext uri="{FF2B5EF4-FFF2-40B4-BE49-F238E27FC236}">
                <a16:creationId xmlns:a16="http://schemas.microsoft.com/office/drawing/2014/main" id="{37FD8CEB-F832-CC2A-D49D-5AA139F68FE0}"/>
              </a:ext>
            </a:extLst>
          </p:cNvPr>
          <p:cNvSpPr/>
          <p:nvPr/>
        </p:nvSpPr>
        <p:spPr>
          <a:xfrm>
            <a:off x="4673409" y="839277"/>
            <a:ext cx="3849131" cy="1141050"/>
          </a:xfrm>
          <a:prstGeom prst="roundRect">
            <a:avLst>
              <a:gd name="adj" fmla="val 25859"/>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07000"/>
              </a:lnSpc>
              <a:spcAft>
                <a:spcPts val="800"/>
              </a:spcAft>
            </a:pPr>
            <a:r>
              <a:rPr lang="fr-FR" sz="105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fr-FR" sz="1050" kern="0" dirty="0">
                <a:solidFill>
                  <a:schemeClr val="bg1"/>
                </a:solidFill>
                <a:effectLst/>
                <a:latin typeface="Fira Sans Extra Condensed SemiBold" panose="020B0604020202020204" charset="0"/>
                <a:ea typeface="Times New Roman" panose="02020603050405020304" pitchFamily="18" charset="0"/>
                <a:cs typeface="Times New Roman" panose="02020603050405020304" pitchFamily="18" charset="0"/>
              </a:rPr>
              <a:t>PISTE DE RÉFLEXION : </a:t>
            </a:r>
            <a:endParaRPr lang="fr-FR" sz="1050" kern="100" dirty="0">
              <a:solidFill>
                <a:schemeClr val="bg1"/>
              </a:solidFill>
              <a:effectLst/>
              <a:latin typeface="Fira Sans Extra Condensed SemiBold" panose="020B0604020202020204" charset="0"/>
              <a:ea typeface="Calibri" panose="020F0502020204030204" pitchFamily="34" charset="0"/>
              <a:cs typeface="Times New Roman" panose="02020603050405020304" pitchFamily="18" charset="0"/>
            </a:endParaRPr>
          </a:p>
          <a:p>
            <a:pPr>
              <a:lnSpc>
                <a:spcPct val="107000"/>
              </a:lnSpc>
            </a:pPr>
            <a:r>
              <a:rPr lang="fr-FR" sz="1050" kern="0" dirty="0">
                <a:solidFill>
                  <a:schemeClr val="bg1"/>
                </a:solidFill>
                <a:effectLst/>
                <a:latin typeface="Fira Sans Extra Condensed SemiBold" panose="020B0604020202020204" charset="0"/>
                <a:ea typeface="Times New Roman" panose="02020603050405020304" pitchFamily="18" charset="0"/>
                <a:cs typeface="Times New Roman" panose="02020603050405020304" pitchFamily="18" charset="0"/>
              </a:rPr>
              <a:t>Trouvez une campag</a:t>
            </a:r>
            <a:r>
              <a:rPr lang="fr-FR" sz="1050" dirty="0">
                <a:solidFill>
                  <a:schemeClr val="bg1"/>
                </a:solidFill>
                <a:latin typeface="Fira Sans Extra Condensed SemiBold" panose="020B0604020202020204" charset="0"/>
                <a:ea typeface="Times New Roman" panose="02020603050405020304" pitchFamily="18" charset="0"/>
                <a:cs typeface="Times New Roman" panose="02020603050405020304" pitchFamily="18" charset="0"/>
              </a:rPr>
              <a:t>ne virale et impactante. </a:t>
            </a:r>
            <a:r>
              <a:rPr lang="fr-FR" sz="1050" kern="0" dirty="0">
                <a:solidFill>
                  <a:schemeClr val="bg1"/>
                </a:solidFill>
                <a:effectLst/>
                <a:latin typeface="Fira Sans Extra Condensed SemiBold" panose="020B0604020202020204" charset="0"/>
                <a:ea typeface="Times New Roman" panose="02020603050405020304" pitchFamily="18" charset="0"/>
                <a:cs typeface="Times New Roman" panose="02020603050405020304" pitchFamily="18" charset="0"/>
              </a:rPr>
              <a:t>Quels sont les moyens permettant, en amont, de maîtriser sa communication virale, surtout lorsque la viralité passe par des vidéos postées sur YouTube et dont on sait qu’elles seront vues, parfois des millions de fois ?</a:t>
            </a:r>
            <a:endParaRPr lang="fr-FR" sz="1050" kern="100" dirty="0">
              <a:solidFill>
                <a:schemeClr val="bg1"/>
              </a:solidFill>
              <a:effectLst/>
              <a:latin typeface="Fira Sans Extra Condensed SemiBold" panose="020B060402020202020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838177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46"/>
                                        </p:tgtEl>
                                        <p:attrNameLst>
                                          <p:attrName>style.visibility</p:attrName>
                                        </p:attrNameLst>
                                      </p:cBhvr>
                                      <p:to>
                                        <p:strVal val="visible"/>
                                      </p:to>
                                    </p:set>
                                    <p:animEffect transition="in" filter="fade">
                                      <p:cBhvr>
                                        <p:cTn id="7" dur="1000"/>
                                        <p:tgtEl>
                                          <p:spTgt spid="10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095"/>
        <p:cNvGrpSpPr/>
        <p:nvPr/>
      </p:nvGrpSpPr>
      <p:grpSpPr>
        <a:xfrm>
          <a:off x="0" y="0"/>
          <a:ext cx="0" cy="0"/>
          <a:chOff x="0" y="0"/>
          <a:chExt cx="0" cy="0"/>
        </a:xfrm>
      </p:grpSpPr>
      <p:sp>
        <p:nvSpPr>
          <p:cNvPr id="1096" name="Google Shape;1096;p80"/>
          <p:cNvSpPr txBox="1">
            <a:spLocks noGrp="1"/>
          </p:cNvSpPr>
          <p:nvPr>
            <p:ph type="title"/>
          </p:nvPr>
        </p:nvSpPr>
        <p:spPr>
          <a:xfrm>
            <a:off x="1912500" y="2571750"/>
            <a:ext cx="5319000" cy="822300"/>
          </a:xfrm>
          <a:prstGeom prst="rect">
            <a:avLst/>
          </a:prstGeom>
        </p:spPr>
        <p:txBody>
          <a:bodyPr spcFirstLastPara="1" wrap="square" lIns="91425" tIns="91425" rIns="91425" bIns="91425" anchor="ctr" anchorCtr="0">
            <a:noAutofit/>
          </a:bodyPr>
          <a:lstStyle/>
          <a:p>
            <a:pPr lvl="0"/>
            <a:r>
              <a:rPr lang="fr-FR" sz="4400" dirty="0">
                <a:solidFill>
                  <a:schemeClr val="accent2">
                    <a:lumMod val="50000"/>
                  </a:schemeClr>
                </a:solidFill>
              </a:rPr>
              <a:t>Réseaux sociaux</a:t>
            </a:r>
          </a:p>
        </p:txBody>
      </p:sp>
      <p:sp>
        <p:nvSpPr>
          <p:cNvPr id="1097" name="Google Shape;1097;p80"/>
          <p:cNvSpPr txBox="1">
            <a:spLocks noGrp="1"/>
          </p:cNvSpPr>
          <p:nvPr>
            <p:ph type="title" idx="2"/>
          </p:nvPr>
        </p:nvSpPr>
        <p:spPr>
          <a:xfrm>
            <a:off x="3105600" y="1593450"/>
            <a:ext cx="2932800" cy="978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8800" dirty="0"/>
              <a:t>03</a:t>
            </a:r>
            <a:endParaRPr sz="8800" dirty="0"/>
          </a:p>
        </p:txBody>
      </p:sp>
    </p:spTree>
    <p:extLst>
      <p:ext uri="{BB962C8B-B14F-4D97-AF65-F5344CB8AC3E}">
        <p14:creationId xmlns:p14="http://schemas.microsoft.com/office/powerpoint/2010/main" val="3223598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97"/>
                                        </p:tgtEl>
                                        <p:attrNameLst>
                                          <p:attrName>style.visibility</p:attrName>
                                        </p:attrNameLst>
                                      </p:cBhvr>
                                      <p:to>
                                        <p:strVal val="visible"/>
                                      </p:to>
                                    </p:set>
                                    <p:animEffect transition="in" filter="fade">
                                      <p:cBhvr>
                                        <p:cTn id="7" dur="1000"/>
                                        <p:tgtEl>
                                          <p:spTgt spid="1097"/>
                                        </p:tgtEl>
                                      </p:cBhvr>
                                    </p:animEffect>
                                  </p:childTnLst>
                                </p:cTn>
                              </p:par>
                            </p:childTnLst>
                          </p:cTn>
                        </p:par>
                        <p:par>
                          <p:cTn id="8" fill="hold">
                            <p:stCondLst>
                              <p:cond delay="1000"/>
                            </p:stCondLst>
                            <p:childTnLst>
                              <p:par>
                                <p:cTn id="9" presetID="2" presetClass="entr" presetSubtype="2" fill="hold" nodeType="afterEffect">
                                  <p:stCondLst>
                                    <p:cond delay="0"/>
                                  </p:stCondLst>
                                  <p:childTnLst>
                                    <p:set>
                                      <p:cBhvr>
                                        <p:cTn id="10" dur="1" fill="hold">
                                          <p:stCondLst>
                                            <p:cond delay="0"/>
                                          </p:stCondLst>
                                        </p:cTn>
                                        <p:tgtEl>
                                          <p:spTgt spid="1096"/>
                                        </p:tgtEl>
                                        <p:attrNameLst>
                                          <p:attrName>style.visibility</p:attrName>
                                        </p:attrNameLst>
                                      </p:cBhvr>
                                      <p:to>
                                        <p:strVal val="visible"/>
                                      </p:to>
                                    </p:set>
                                    <p:anim calcmode="lin" valueType="num">
                                      <p:cBhvr additive="base">
                                        <p:cTn id="11" dur="1000"/>
                                        <p:tgtEl>
                                          <p:spTgt spid="1096"/>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720"/>
        <p:cNvGrpSpPr/>
        <p:nvPr/>
      </p:nvGrpSpPr>
      <p:grpSpPr>
        <a:xfrm>
          <a:off x="0" y="0"/>
          <a:ext cx="0" cy="0"/>
          <a:chOff x="0" y="0"/>
          <a:chExt cx="0" cy="0"/>
        </a:xfrm>
      </p:grpSpPr>
      <p:sp>
        <p:nvSpPr>
          <p:cNvPr id="3" name="Titre 2">
            <a:extLst>
              <a:ext uri="{FF2B5EF4-FFF2-40B4-BE49-F238E27FC236}">
                <a16:creationId xmlns:a16="http://schemas.microsoft.com/office/drawing/2014/main" id="{4C164EC6-0269-CE54-7B7C-099FBBCE53BA}"/>
              </a:ext>
            </a:extLst>
          </p:cNvPr>
          <p:cNvSpPr>
            <a:spLocks noGrp="1"/>
          </p:cNvSpPr>
          <p:nvPr>
            <p:ph type="title"/>
          </p:nvPr>
        </p:nvSpPr>
        <p:spPr>
          <a:xfrm flipH="1">
            <a:off x="78836" y="2305573"/>
            <a:ext cx="6140990" cy="657000"/>
          </a:xfrm>
        </p:spPr>
        <p:txBody>
          <a:bodyPr/>
          <a:lstStyle/>
          <a:p>
            <a:pPr algn="ctr"/>
            <a:r>
              <a:rPr lang="fr-FR" sz="4000" dirty="0">
                <a:solidFill>
                  <a:schemeClr val="accent2">
                    <a:lumMod val="75000"/>
                  </a:schemeClr>
                </a:solidFill>
              </a:rPr>
              <a:t>I. Les réseaux sociaux leader en France</a:t>
            </a:r>
            <a:endParaRPr lang="fr-FR" sz="4000" dirty="0"/>
          </a:p>
        </p:txBody>
      </p:sp>
      <p:grpSp>
        <p:nvGrpSpPr>
          <p:cNvPr id="6" name="Google Shape;1912;p42">
            <a:extLst>
              <a:ext uri="{FF2B5EF4-FFF2-40B4-BE49-F238E27FC236}">
                <a16:creationId xmlns:a16="http://schemas.microsoft.com/office/drawing/2014/main" id="{5A4ECBB8-1430-A781-34CC-9F93C47D8C5F}"/>
              </a:ext>
            </a:extLst>
          </p:cNvPr>
          <p:cNvGrpSpPr/>
          <p:nvPr/>
        </p:nvGrpSpPr>
        <p:grpSpPr>
          <a:xfrm>
            <a:off x="5921918" y="1067410"/>
            <a:ext cx="3143246" cy="3133326"/>
            <a:chOff x="409576" y="1294662"/>
            <a:chExt cx="3143246" cy="3133326"/>
          </a:xfrm>
        </p:grpSpPr>
        <p:sp>
          <p:nvSpPr>
            <p:cNvPr id="9" name="Google Shape;1913;p42">
              <a:extLst>
                <a:ext uri="{FF2B5EF4-FFF2-40B4-BE49-F238E27FC236}">
                  <a16:creationId xmlns:a16="http://schemas.microsoft.com/office/drawing/2014/main" id="{DF779028-7590-E105-3586-3401443347FD}"/>
                </a:ext>
              </a:extLst>
            </p:cNvPr>
            <p:cNvSpPr/>
            <p:nvPr/>
          </p:nvSpPr>
          <p:spPr>
            <a:xfrm>
              <a:off x="1517385" y="2013193"/>
              <a:ext cx="273816" cy="436420"/>
            </a:xfrm>
            <a:custGeom>
              <a:avLst/>
              <a:gdLst/>
              <a:ahLst/>
              <a:cxnLst/>
              <a:rect l="l" t="t" r="r" b="b"/>
              <a:pathLst>
                <a:path w="3868" h="6165" extrusionOk="0">
                  <a:moveTo>
                    <a:pt x="3375" y="1"/>
                  </a:moveTo>
                  <a:cubicBezTo>
                    <a:pt x="3304" y="1"/>
                    <a:pt x="3226" y="21"/>
                    <a:pt x="3142" y="64"/>
                  </a:cubicBezTo>
                  <a:cubicBezTo>
                    <a:pt x="2706" y="340"/>
                    <a:pt x="2342" y="864"/>
                    <a:pt x="2052" y="1300"/>
                  </a:cubicBezTo>
                  <a:cubicBezTo>
                    <a:pt x="1921" y="1518"/>
                    <a:pt x="1804" y="1707"/>
                    <a:pt x="1702" y="1853"/>
                  </a:cubicBezTo>
                  <a:cubicBezTo>
                    <a:pt x="1339" y="2464"/>
                    <a:pt x="1004" y="3060"/>
                    <a:pt x="728" y="3671"/>
                  </a:cubicBezTo>
                  <a:cubicBezTo>
                    <a:pt x="466" y="4194"/>
                    <a:pt x="234" y="4762"/>
                    <a:pt x="103" y="5271"/>
                  </a:cubicBezTo>
                  <a:cubicBezTo>
                    <a:pt x="44" y="5518"/>
                    <a:pt x="1" y="5838"/>
                    <a:pt x="146" y="6027"/>
                  </a:cubicBezTo>
                  <a:cubicBezTo>
                    <a:pt x="206" y="6120"/>
                    <a:pt x="310" y="6164"/>
                    <a:pt x="427" y="6164"/>
                  </a:cubicBezTo>
                  <a:cubicBezTo>
                    <a:pt x="510" y="6164"/>
                    <a:pt x="600" y="6142"/>
                    <a:pt x="684" y="6100"/>
                  </a:cubicBezTo>
                  <a:cubicBezTo>
                    <a:pt x="903" y="5998"/>
                    <a:pt x="1092" y="5751"/>
                    <a:pt x="1252" y="5518"/>
                  </a:cubicBezTo>
                  <a:cubicBezTo>
                    <a:pt x="1528" y="5125"/>
                    <a:pt x="1775" y="4689"/>
                    <a:pt x="2037" y="4223"/>
                  </a:cubicBezTo>
                  <a:cubicBezTo>
                    <a:pt x="2459" y="3482"/>
                    <a:pt x="2881" y="2696"/>
                    <a:pt x="3360" y="1853"/>
                  </a:cubicBezTo>
                  <a:cubicBezTo>
                    <a:pt x="3550" y="1518"/>
                    <a:pt x="3739" y="1169"/>
                    <a:pt x="3797" y="806"/>
                  </a:cubicBezTo>
                  <a:cubicBezTo>
                    <a:pt x="3868" y="379"/>
                    <a:pt x="3688" y="1"/>
                    <a:pt x="3375" y="1"/>
                  </a:cubicBezTo>
                  <a:close/>
                </a:path>
              </a:pathLst>
            </a:custGeom>
            <a:solidFill>
              <a:srgbClr val="70E3C4"/>
            </a:solidFill>
            <a:ln w="2900" cap="rnd" cmpd="sng">
              <a:solidFill>
                <a:srgbClr val="007BA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914;p42">
              <a:extLst>
                <a:ext uri="{FF2B5EF4-FFF2-40B4-BE49-F238E27FC236}">
                  <a16:creationId xmlns:a16="http://schemas.microsoft.com/office/drawing/2014/main" id="{2DE502C4-ABE0-6ED7-BFC2-E4CACDA24DDB}"/>
                </a:ext>
              </a:extLst>
            </p:cNvPr>
            <p:cNvSpPr/>
            <p:nvPr/>
          </p:nvSpPr>
          <p:spPr>
            <a:xfrm>
              <a:off x="1696558" y="2018715"/>
              <a:ext cx="90682" cy="228652"/>
            </a:xfrm>
            <a:custGeom>
              <a:avLst/>
              <a:gdLst/>
              <a:ahLst/>
              <a:cxnLst/>
              <a:rect l="l" t="t" r="r" b="b"/>
              <a:pathLst>
                <a:path w="1281" h="3230" extrusionOk="0">
                  <a:moveTo>
                    <a:pt x="844" y="0"/>
                  </a:moveTo>
                  <a:cubicBezTo>
                    <a:pt x="771" y="0"/>
                    <a:pt x="699" y="29"/>
                    <a:pt x="626" y="59"/>
                  </a:cubicBezTo>
                  <a:cubicBezTo>
                    <a:pt x="611" y="73"/>
                    <a:pt x="568" y="102"/>
                    <a:pt x="553" y="117"/>
                  </a:cubicBezTo>
                  <a:cubicBezTo>
                    <a:pt x="495" y="393"/>
                    <a:pt x="437" y="684"/>
                    <a:pt x="364" y="946"/>
                  </a:cubicBezTo>
                  <a:cubicBezTo>
                    <a:pt x="233" y="1411"/>
                    <a:pt x="160" y="1877"/>
                    <a:pt x="88" y="2356"/>
                  </a:cubicBezTo>
                  <a:cubicBezTo>
                    <a:pt x="44" y="2647"/>
                    <a:pt x="15" y="2938"/>
                    <a:pt x="0" y="3229"/>
                  </a:cubicBezTo>
                  <a:lnTo>
                    <a:pt x="800" y="1804"/>
                  </a:lnTo>
                  <a:cubicBezTo>
                    <a:pt x="975" y="1498"/>
                    <a:pt x="1164" y="1149"/>
                    <a:pt x="1237" y="786"/>
                  </a:cubicBezTo>
                  <a:cubicBezTo>
                    <a:pt x="1280" y="466"/>
                    <a:pt x="1193" y="189"/>
                    <a:pt x="1033" y="59"/>
                  </a:cubicBezTo>
                  <a:cubicBezTo>
                    <a:pt x="975" y="29"/>
                    <a:pt x="902" y="0"/>
                    <a:pt x="844" y="0"/>
                  </a:cubicBezTo>
                  <a:close/>
                </a:path>
              </a:pathLst>
            </a:custGeom>
            <a:solidFill>
              <a:srgbClr val="6BB2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915;p42">
              <a:extLst>
                <a:ext uri="{FF2B5EF4-FFF2-40B4-BE49-F238E27FC236}">
                  <a16:creationId xmlns:a16="http://schemas.microsoft.com/office/drawing/2014/main" id="{5D91AB06-C591-9C98-AA2F-C42057E8EA0C}"/>
                </a:ext>
              </a:extLst>
            </p:cNvPr>
            <p:cNvSpPr/>
            <p:nvPr/>
          </p:nvSpPr>
          <p:spPr>
            <a:xfrm>
              <a:off x="2049663" y="2019565"/>
              <a:ext cx="259587" cy="435996"/>
            </a:xfrm>
            <a:custGeom>
              <a:avLst/>
              <a:gdLst/>
              <a:ahLst/>
              <a:cxnLst/>
              <a:rect l="l" t="t" r="r" b="b"/>
              <a:pathLst>
                <a:path w="3667" h="6159" extrusionOk="0">
                  <a:moveTo>
                    <a:pt x="424" y="1"/>
                  </a:moveTo>
                  <a:cubicBezTo>
                    <a:pt x="161" y="1"/>
                    <a:pt x="0" y="339"/>
                    <a:pt x="59" y="716"/>
                  </a:cubicBezTo>
                  <a:cubicBezTo>
                    <a:pt x="117" y="1050"/>
                    <a:pt x="277" y="1355"/>
                    <a:pt x="437" y="1661"/>
                  </a:cubicBezTo>
                  <a:cubicBezTo>
                    <a:pt x="859" y="2461"/>
                    <a:pt x="1266" y="3246"/>
                    <a:pt x="1659" y="4017"/>
                  </a:cubicBezTo>
                  <a:cubicBezTo>
                    <a:pt x="1921" y="4482"/>
                    <a:pt x="2154" y="4962"/>
                    <a:pt x="2430" y="5399"/>
                  </a:cubicBezTo>
                  <a:cubicBezTo>
                    <a:pt x="2590" y="5646"/>
                    <a:pt x="2764" y="5908"/>
                    <a:pt x="2983" y="6053"/>
                  </a:cubicBezTo>
                  <a:cubicBezTo>
                    <a:pt x="3080" y="6123"/>
                    <a:pt x="3184" y="6159"/>
                    <a:pt x="3278" y="6159"/>
                  </a:cubicBezTo>
                  <a:cubicBezTo>
                    <a:pt x="3382" y="6159"/>
                    <a:pt x="3474" y="6115"/>
                    <a:pt x="3535" y="6024"/>
                  </a:cubicBezTo>
                  <a:cubicBezTo>
                    <a:pt x="3666" y="5850"/>
                    <a:pt x="3608" y="5486"/>
                    <a:pt x="3535" y="5210"/>
                  </a:cubicBezTo>
                  <a:cubicBezTo>
                    <a:pt x="3404" y="4672"/>
                    <a:pt x="3128" y="4061"/>
                    <a:pt x="2881" y="3523"/>
                  </a:cubicBezTo>
                  <a:cubicBezTo>
                    <a:pt x="2590" y="2926"/>
                    <a:pt x="2255" y="2301"/>
                    <a:pt x="1921" y="1705"/>
                  </a:cubicBezTo>
                  <a:cubicBezTo>
                    <a:pt x="1848" y="1559"/>
                    <a:pt x="1732" y="1370"/>
                    <a:pt x="1601" y="1181"/>
                  </a:cubicBezTo>
                  <a:cubicBezTo>
                    <a:pt x="1354" y="759"/>
                    <a:pt x="1005" y="265"/>
                    <a:pt x="626" y="61"/>
                  </a:cubicBezTo>
                  <a:cubicBezTo>
                    <a:pt x="554" y="19"/>
                    <a:pt x="486" y="1"/>
                    <a:pt x="424" y="1"/>
                  </a:cubicBezTo>
                  <a:close/>
                </a:path>
              </a:pathLst>
            </a:custGeom>
            <a:solidFill>
              <a:srgbClr val="70E3C4"/>
            </a:solidFill>
            <a:ln w="2900" cap="rnd" cmpd="sng">
              <a:solidFill>
                <a:srgbClr val="007BA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916;p42">
              <a:extLst>
                <a:ext uri="{FF2B5EF4-FFF2-40B4-BE49-F238E27FC236}">
                  <a16:creationId xmlns:a16="http://schemas.microsoft.com/office/drawing/2014/main" id="{C830886F-D7C1-191A-4E6C-9DAA695CBC2C}"/>
                </a:ext>
              </a:extLst>
            </p:cNvPr>
            <p:cNvSpPr/>
            <p:nvPr/>
          </p:nvSpPr>
          <p:spPr>
            <a:xfrm>
              <a:off x="2054831" y="2021759"/>
              <a:ext cx="103070" cy="257463"/>
            </a:xfrm>
            <a:custGeom>
              <a:avLst/>
              <a:gdLst/>
              <a:ahLst/>
              <a:cxnLst/>
              <a:rect l="l" t="t" r="r" b="b"/>
              <a:pathLst>
                <a:path w="1456" h="3637" extrusionOk="0">
                  <a:moveTo>
                    <a:pt x="364" y="1"/>
                  </a:moveTo>
                  <a:cubicBezTo>
                    <a:pt x="321" y="1"/>
                    <a:pt x="263" y="16"/>
                    <a:pt x="219" y="59"/>
                  </a:cubicBezTo>
                  <a:cubicBezTo>
                    <a:pt x="74" y="161"/>
                    <a:pt x="1" y="394"/>
                    <a:pt x="59" y="670"/>
                  </a:cubicBezTo>
                  <a:cubicBezTo>
                    <a:pt x="117" y="1005"/>
                    <a:pt x="277" y="1324"/>
                    <a:pt x="423" y="1615"/>
                  </a:cubicBezTo>
                  <a:lnTo>
                    <a:pt x="1455" y="3637"/>
                  </a:lnTo>
                  <a:cubicBezTo>
                    <a:pt x="1295" y="3084"/>
                    <a:pt x="1135" y="2561"/>
                    <a:pt x="1004" y="2037"/>
                  </a:cubicBezTo>
                  <a:cubicBezTo>
                    <a:pt x="830" y="1368"/>
                    <a:pt x="728" y="670"/>
                    <a:pt x="510" y="30"/>
                  </a:cubicBezTo>
                  <a:cubicBezTo>
                    <a:pt x="466" y="16"/>
                    <a:pt x="423" y="1"/>
                    <a:pt x="364" y="1"/>
                  </a:cubicBezTo>
                  <a:close/>
                </a:path>
              </a:pathLst>
            </a:custGeom>
            <a:solidFill>
              <a:srgbClr val="6BB2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917;p42">
              <a:extLst>
                <a:ext uri="{FF2B5EF4-FFF2-40B4-BE49-F238E27FC236}">
                  <a16:creationId xmlns:a16="http://schemas.microsoft.com/office/drawing/2014/main" id="{9D26A0A0-4699-D51A-840B-806DE3B5DF6E}"/>
                </a:ext>
              </a:extLst>
            </p:cNvPr>
            <p:cNvSpPr/>
            <p:nvPr/>
          </p:nvSpPr>
          <p:spPr>
            <a:xfrm>
              <a:off x="1702716" y="1987921"/>
              <a:ext cx="418086" cy="759223"/>
            </a:xfrm>
            <a:custGeom>
              <a:avLst/>
              <a:gdLst/>
              <a:ahLst/>
              <a:cxnLst/>
              <a:rect l="l" t="t" r="r" b="b"/>
              <a:pathLst>
                <a:path w="5906" h="10725" extrusionOk="0">
                  <a:moveTo>
                    <a:pt x="2479" y="1"/>
                  </a:moveTo>
                  <a:cubicBezTo>
                    <a:pt x="2319" y="1"/>
                    <a:pt x="2157" y="8"/>
                    <a:pt x="1993" y="28"/>
                  </a:cubicBezTo>
                  <a:cubicBezTo>
                    <a:pt x="1731" y="43"/>
                    <a:pt x="1528" y="72"/>
                    <a:pt x="1266" y="130"/>
                  </a:cubicBezTo>
                  <a:cubicBezTo>
                    <a:pt x="1150" y="174"/>
                    <a:pt x="946" y="232"/>
                    <a:pt x="815" y="275"/>
                  </a:cubicBezTo>
                  <a:cubicBezTo>
                    <a:pt x="786" y="275"/>
                    <a:pt x="423" y="348"/>
                    <a:pt x="423" y="363"/>
                  </a:cubicBezTo>
                  <a:lnTo>
                    <a:pt x="423" y="508"/>
                  </a:lnTo>
                  <a:cubicBezTo>
                    <a:pt x="379" y="1279"/>
                    <a:pt x="292" y="2035"/>
                    <a:pt x="233" y="2777"/>
                  </a:cubicBezTo>
                  <a:cubicBezTo>
                    <a:pt x="219" y="2966"/>
                    <a:pt x="219" y="3141"/>
                    <a:pt x="204" y="3330"/>
                  </a:cubicBezTo>
                  <a:cubicBezTo>
                    <a:pt x="175" y="3620"/>
                    <a:pt x="161" y="3911"/>
                    <a:pt x="277" y="4188"/>
                  </a:cubicBezTo>
                  <a:cubicBezTo>
                    <a:pt x="350" y="4377"/>
                    <a:pt x="495" y="4551"/>
                    <a:pt x="568" y="4726"/>
                  </a:cubicBezTo>
                  <a:cubicBezTo>
                    <a:pt x="728" y="5089"/>
                    <a:pt x="728" y="5511"/>
                    <a:pt x="713" y="5889"/>
                  </a:cubicBezTo>
                  <a:cubicBezTo>
                    <a:pt x="641" y="7460"/>
                    <a:pt x="393" y="9016"/>
                    <a:pt x="1" y="10529"/>
                  </a:cubicBezTo>
                  <a:cubicBezTo>
                    <a:pt x="28" y="10528"/>
                    <a:pt x="55" y="10528"/>
                    <a:pt x="82" y="10528"/>
                  </a:cubicBezTo>
                  <a:cubicBezTo>
                    <a:pt x="839" y="10528"/>
                    <a:pt x="1584" y="10718"/>
                    <a:pt x="2328" y="10718"/>
                  </a:cubicBezTo>
                  <a:lnTo>
                    <a:pt x="2939" y="10718"/>
                  </a:lnTo>
                  <a:cubicBezTo>
                    <a:pt x="3074" y="10718"/>
                    <a:pt x="3217" y="10724"/>
                    <a:pt x="3357" y="10724"/>
                  </a:cubicBezTo>
                  <a:cubicBezTo>
                    <a:pt x="3427" y="10724"/>
                    <a:pt x="3496" y="10723"/>
                    <a:pt x="3564" y="10718"/>
                  </a:cubicBezTo>
                  <a:cubicBezTo>
                    <a:pt x="3869" y="10718"/>
                    <a:pt x="4204" y="10674"/>
                    <a:pt x="4509" y="10660"/>
                  </a:cubicBezTo>
                  <a:cubicBezTo>
                    <a:pt x="4931" y="10616"/>
                    <a:pt x="5324" y="10616"/>
                    <a:pt x="5746" y="10558"/>
                  </a:cubicBezTo>
                  <a:cubicBezTo>
                    <a:pt x="5411" y="9467"/>
                    <a:pt x="5237" y="8333"/>
                    <a:pt x="5193" y="7184"/>
                  </a:cubicBezTo>
                  <a:cubicBezTo>
                    <a:pt x="5178" y="6602"/>
                    <a:pt x="5222" y="6020"/>
                    <a:pt x="5295" y="5453"/>
                  </a:cubicBezTo>
                  <a:cubicBezTo>
                    <a:pt x="5324" y="5206"/>
                    <a:pt x="5324" y="4900"/>
                    <a:pt x="5440" y="4653"/>
                  </a:cubicBezTo>
                  <a:cubicBezTo>
                    <a:pt x="5469" y="4653"/>
                    <a:pt x="5469" y="4639"/>
                    <a:pt x="5484" y="4639"/>
                  </a:cubicBezTo>
                  <a:cubicBezTo>
                    <a:pt x="5586" y="4479"/>
                    <a:pt x="5702" y="4348"/>
                    <a:pt x="5760" y="4173"/>
                  </a:cubicBezTo>
                  <a:cubicBezTo>
                    <a:pt x="5906" y="3766"/>
                    <a:pt x="5877" y="3330"/>
                    <a:pt x="5818" y="2908"/>
                  </a:cubicBezTo>
                  <a:cubicBezTo>
                    <a:pt x="5731" y="2079"/>
                    <a:pt x="5629" y="1264"/>
                    <a:pt x="5527" y="421"/>
                  </a:cubicBezTo>
                  <a:cubicBezTo>
                    <a:pt x="5324" y="348"/>
                    <a:pt x="5120" y="290"/>
                    <a:pt x="4902" y="217"/>
                  </a:cubicBezTo>
                  <a:cubicBezTo>
                    <a:pt x="4728" y="174"/>
                    <a:pt x="4524" y="72"/>
                    <a:pt x="4320" y="72"/>
                  </a:cubicBezTo>
                  <a:cubicBezTo>
                    <a:pt x="3913" y="57"/>
                    <a:pt x="3491" y="28"/>
                    <a:pt x="3070" y="28"/>
                  </a:cubicBezTo>
                  <a:cubicBezTo>
                    <a:pt x="2870" y="12"/>
                    <a:pt x="2675" y="1"/>
                    <a:pt x="2479" y="1"/>
                  </a:cubicBezTo>
                  <a:close/>
                </a:path>
              </a:pathLst>
            </a:custGeom>
            <a:solidFill>
              <a:srgbClr val="C9BD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918;p42">
              <a:extLst>
                <a:ext uri="{FF2B5EF4-FFF2-40B4-BE49-F238E27FC236}">
                  <a16:creationId xmlns:a16="http://schemas.microsoft.com/office/drawing/2014/main" id="{C381A157-7828-B9B4-2D4C-CDFC69AD52FF}"/>
                </a:ext>
              </a:extLst>
            </p:cNvPr>
            <p:cNvSpPr/>
            <p:nvPr/>
          </p:nvSpPr>
          <p:spPr>
            <a:xfrm>
              <a:off x="1702716" y="1986788"/>
              <a:ext cx="418086" cy="760922"/>
            </a:xfrm>
            <a:custGeom>
              <a:avLst/>
              <a:gdLst/>
              <a:ahLst/>
              <a:cxnLst/>
              <a:rect l="l" t="t" r="r" b="b"/>
              <a:pathLst>
                <a:path w="5906" h="10749" extrusionOk="0">
                  <a:moveTo>
                    <a:pt x="5484" y="4655"/>
                  </a:moveTo>
                  <a:cubicBezTo>
                    <a:pt x="5586" y="4495"/>
                    <a:pt x="5702" y="4364"/>
                    <a:pt x="5760" y="4189"/>
                  </a:cubicBezTo>
                  <a:cubicBezTo>
                    <a:pt x="5906" y="3782"/>
                    <a:pt x="5877" y="3346"/>
                    <a:pt x="5818" y="2924"/>
                  </a:cubicBezTo>
                  <a:cubicBezTo>
                    <a:pt x="5731" y="2095"/>
                    <a:pt x="5629" y="1280"/>
                    <a:pt x="5527" y="437"/>
                  </a:cubicBezTo>
                  <a:cubicBezTo>
                    <a:pt x="5324" y="364"/>
                    <a:pt x="5120" y="306"/>
                    <a:pt x="4902" y="233"/>
                  </a:cubicBezTo>
                  <a:cubicBezTo>
                    <a:pt x="4728" y="190"/>
                    <a:pt x="4524" y="88"/>
                    <a:pt x="4320" y="88"/>
                  </a:cubicBezTo>
                  <a:cubicBezTo>
                    <a:pt x="3913" y="73"/>
                    <a:pt x="3491" y="44"/>
                    <a:pt x="3070" y="44"/>
                  </a:cubicBezTo>
                  <a:cubicBezTo>
                    <a:pt x="2706" y="15"/>
                    <a:pt x="2357" y="0"/>
                    <a:pt x="1993" y="44"/>
                  </a:cubicBezTo>
                  <a:cubicBezTo>
                    <a:pt x="1731" y="59"/>
                    <a:pt x="1528" y="88"/>
                    <a:pt x="1266" y="146"/>
                  </a:cubicBezTo>
                  <a:cubicBezTo>
                    <a:pt x="1150" y="190"/>
                    <a:pt x="946" y="248"/>
                    <a:pt x="815" y="291"/>
                  </a:cubicBezTo>
                  <a:cubicBezTo>
                    <a:pt x="786" y="291"/>
                    <a:pt x="423" y="364"/>
                    <a:pt x="423" y="379"/>
                  </a:cubicBezTo>
                  <a:lnTo>
                    <a:pt x="423" y="524"/>
                  </a:lnTo>
                  <a:cubicBezTo>
                    <a:pt x="379" y="1295"/>
                    <a:pt x="292" y="2051"/>
                    <a:pt x="233" y="2793"/>
                  </a:cubicBezTo>
                  <a:cubicBezTo>
                    <a:pt x="219" y="2982"/>
                    <a:pt x="219" y="3157"/>
                    <a:pt x="204" y="3346"/>
                  </a:cubicBezTo>
                  <a:cubicBezTo>
                    <a:pt x="175" y="3636"/>
                    <a:pt x="161" y="3927"/>
                    <a:pt x="277" y="4204"/>
                  </a:cubicBezTo>
                  <a:cubicBezTo>
                    <a:pt x="350" y="4393"/>
                    <a:pt x="495" y="4567"/>
                    <a:pt x="568" y="4742"/>
                  </a:cubicBezTo>
                  <a:cubicBezTo>
                    <a:pt x="728" y="5105"/>
                    <a:pt x="728" y="5527"/>
                    <a:pt x="713" y="5905"/>
                  </a:cubicBezTo>
                  <a:cubicBezTo>
                    <a:pt x="641" y="7476"/>
                    <a:pt x="393" y="9032"/>
                    <a:pt x="1" y="10545"/>
                  </a:cubicBezTo>
                  <a:cubicBezTo>
                    <a:pt x="786" y="10530"/>
                    <a:pt x="1557" y="10734"/>
                    <a:pt x="2328" y="10734"/>
                  </a:cubicBezTo>
                  <a:lnTo>
                    <a:pt x="2939" y="10734"/>
                  </a:lnTo>
                  <a:cubicBezTo>
                    <a:pt x="3142" y="10734"/>
                    <a:pt x="3360" y="10749"/>
                    <a:pt x="3564" y="10734"/>
                  </a:cubicBezTo>
                  <a:cubicBezTo>
                    <a:pt x="3869" y="10734"/>
                    <a:pt x="4204" y="10690"/>
                    <a:pt x="4509" y="10676"/>
                  </a:cubicBezTo>
                  <a:cubicBezTo>
                    <a:pt x="4931" y="10632"/>
                    <a:pt x="5324" y="10632"/>
                    <a:pt x="5746" y="10574"/>
                  </a:cubicBezTo>
                  <a:cubicBezTo>
                    <a:pt x="5411" y="9483"/>
                    <a:pt x="5237" y="8349"/>
                    <a:pt x="5193" y="7200"/>
                  </a:cubicBezTo>
                  <a:cubicBezTo>
                    <a:pt x="5178" y="6618"/>
                    <a:pt x="5222" y="6036"/>
                    <a:pt x="5295" y="5469"/>
                  </a:cubicBezTo>
                  <a:cubicBezTo>
                    <a:pt x="5324" y="5222"/>
                    <a:pt x="5324" y="4916"/>
                    <a:pt x="5440" y="4669"/>
                  </a:cubicBezTo>
                  <a:cubicBezTo>
                    <a:pt x="5469" y="4669"/>
                    <a:pt x="5469" y="4655"/>
                    <a:pt x="5484" y="465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919;p42">
              <a:extLst>
                <a:ext uri="{FF2B5EF4-FFF2-40B4-BE49-F238E27FC236}">
                  <a16:creationId xmlns:a16="http://schemas.microsoft.com/office/drawing/2014/main" id="{63CA0FBF-C179-8F21-C068-D5D49D617A1C}"/>
                </a:ext>
              </a:extLst>
            </p:cNvPr>
            <p:cNvSpPr/>
            <p:nvPr/>
          </p:nvSpPr>
          <p:spPr>
            <a:xfrm>
              <a:off x="1754181" y="1479002"/>
              <a:ext cx="397486" cy="489867"/>
            </a:xfrm>
            <a:custGeom>
              <a:avLst/>
              <a:gdLst/>
              <a:ahLst/>
              <a:cxnLst/>
              <a:rect l="l" t="t" r="r" b="b"/>
              <a:pathLst>
                <a:path w="5615" h="6920" extrusionOk="0">
                  <a:moveTo>
                    <a:pt x="3504" y="0"/>
                  </a:moveTo>
                  <a:cubicBezTo>
                    <a:pt x="3282" y="0"/>
                    <a:pt x="3057" y="21"/>
                    <a:pt x="2837" y="47"/>
                  </a:cubicBezTo>
                  <a:cubicBezTo>
                    <a:pt x="2648" y="61"/>
                    <a:pt x="2459" y="105"/>
                    <a:pt x="2284" y="178"/>
                  </a:cubicBezTo>
                  <a:cubicBezTo>
                    <a:pt x="2037" y="280"/>
                    <a:pt x="1906" y="527"/>
                    <a:pt x="1688" y="687"/>
                  </a:cubicBezTo>
                  <a:cubicBezTo>
                    <a:pt x="1455" y="861"/>
                    <a:pt x="1237" y="1036"/>
                    <a:pt x="975" y="1152"/>
                  </a:cubicBezTo>
                  <a:cubicBezTo>
                    <a:pt x="685" y="1283"/>
                    <a:pt x="583" y="1472"/>
                    <a:pt x="452" y="1734"/>
                  </a:cubicBezTo>
                  <a:cubicBezTo>
                    <a:pt x="117" y="2461"/>
                    <a:pt x="1" y="3305"/>
                    <a:pt x="88" y="4105"/>
                  </a:cubicBezTo>
                  <a:cubicBezTo>
                    <a:pt x="132" y="4556"/>
                    <a:pt x="234" y="5006"/>
                    <a:pt x="423" y="5414"/>
                  </a:cubicBezTo>
                  <a:cubicBezTo>
                    <a:pt x="714" y="6054"/>
                    <a:pt x="1194" y="6664"/>
                    <a:pt x="1877" y="6854"/>
                  </a:cubicBezTo>
                  <a:cubicBezTo>
                    <a:pt x="2040" y="6898"/>
                    <a:pt x="2201" y="6919"/>
                    <a:pt x="2359" y="6919"/>
                  </a:cubicBezTo>
                  <a:cubicBezTo>
                    <a:pt x="3636" y="6919"/>
                    <a:pt x="4711" y="5556"/>
                    <a:pt x="5164" y="4468"/>
                  </a:cubicBezTo>
                  <a:cubicBezTo>
                    <a:pt x="5513" y="3610"/>
                    <a:pt x="5615" y="2650"/>
                    <a:pt x="5440" y="1734"/>
                  </a:cubicBezTo>
                  <a:cubicBezTo>
                    <a:pt x="5324" y="1181"/>
                    <a:pt x="5091" y="600"/>
                    <a:pt x="4611" y="280"/>
                  </a:cubicBezTo>
                  <a:cubicBezTo>
                    <a:pt x="4285" y="65"/>
                    <a:pt x="3900" y="0"/>
                    <a:pt x="3504" y="0"/>
                  </a:cubicBezTo>
                  <a:close/>
                </a:path>
              </a:pathLst>
            </a:custGeom>
            <a:solidFill>
              <a:srgbClr val="459F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920;p42">
              <a:extLst>
                <a:ext uri="{FF2B5EF4-FFF2-40B4-BE49-F238E27FC236}">
                  <a16:creationId xmlns:a16="http://schemas.microsoft.com/office/drawing/2014/main" id="{57AF7A29-EC34-D80A-91A0-32396BA6E252}"/>
                </a:ext>
              </a:extLst>
            </p:cNvPr>
            <p:cNvSpPr/>
            <p:nvPr/>
          </p:nvSpPr>
          <p:spPr>
            <a:xfrm>
              <a:off x="1786108" y="1670139"/>
              <a:ext cx="47288" cy="93018"/>
            </a:xfrm>
            <a:custGeom>
              <a:avLst/>
              <a:gdLst/>
              <a:ahLst/>
              <a:cxnLst/>
              <a:rect l="l" t="t" r="r" b="b"/>
              <a:pathLst>
                <a:path w="668" h="1314" extrusionOk="0">
                  <a:moveTo>
                    <a:pt x="336" y="1"/>
                  </a:moveTo>
                  <a:cubicBezTo>
                    <a:pt x="317" y="1"/>
                    <a:pt x="297" y="3"/>
                    <a:pt x="277" y="8"/>
                  </a:cubicBezTo>
                  <a:cubicBezTo>
                    <a:pt x="161" y="23"/>
                    <a:pt x="88" y="154"/>
                    <a:pt x="74" y="270"/>
                  </a:cubicBezTo>
                  <a:cubicBezTo>
                    <a:pt x="1" y="590"/>
                    <a:pt x="74" y="925"/>
                    <a:pt x="263" y="1187"/>
                  </a:cubicBezTo>
                  <a:cubicBezTo>
                    <a:pt x="292" y="1216"/>
                    <a:pt x="306" y="1274"/>
                    <a:pt x="364" y="1288"/>
                  </a:cubicBezTo>
                  <a:cubicBezTo>
                    <a:pt x="392" y="1305"/>
                    <a:pt x="417" y="1313"/>
                    <a:pt x="440" y="1313"/>
                  </a:cubicBezTo>
                  <a:cubicBezTo>
                    <a:pt x="667" y="1313"/>
                    <a:pt x="654" y="519"/>
                    <a:pt x="641" y="387"/>
                  </a:cubicBezTo>
                  <a:cubicBezTo>
                    <a:pt x="628" y="241"/>
                    <a:pt x="519" y="1"/>
                    <a:pt x="336" y="1"/>
                  </a:cubicBezTo>
                  <a:close/>
                </a:path>
              </a:pathLst>
            </a:custGeom>
            <a:solidFill>
              <a:srgbClr val="70E3C4"/>
            </a:solidFill>
            <a:ln w="2900" cap="rnd" cmpd="sng">
              <a:solidFill>
                <a:srgbClr val="007BA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921;p42">
              <a:extLst>
                <a:ext uri="{FF2B5EF4-FFF2-40B4-BE49-F238E27FC236}">
                  <a16:creationId xmlns:a16="http://schemas.microsoft.com/office/drawing/2014/main" id="{E12D4D2E-B9AD-01F5-7A06-CDDBAC06B466}"/>
                </a:ext>
              </a:extLst>
            </p:cNvPr>
            <p:cNvSpPr/>
            <p:nvPr/>
          </p:nvSpPr>
          <p:spPr>
            <a:xfrm>
              <a:off x="1796444" y="1837489"/>
              <a:ext cx="250243" cy="292504"/>
            </a:xfrm>
            <a:custGeom>
              <a:avLst/>
              <a:gdLst/>
              <a:ahLst/>
              <a:cxnLst/>
              <a:rect l="l" t="t" r="r" b="b"/>
              <a:pathLst>
                <a:path w="3535" h="4132" extrusionOk="0">
                  <a:moveTo>
                    <a:pt x="1130" y="1"/>
                  </a:moveTo>
                  <a:cubicBezTo>
                    <a:pt x="982" y="1"/>
                    <a:pt x="865" y="48"/>
                    <a:pt x="873" y="233"/>
                  </a:cubicBezTo>
                  <a:cubicBezTo>
                    <a:pt x="887" y="713"/>
                    <a:pt x="960" y="1150"/>
                    <a:pt x="873" y="1644"/>
                  </a:cubicBezTo>
                  <a:cubicBezTo>
                    <a:pt x="858" y="1790"/>
                    <a:pt x="800" y="1950"/>
                    <a:pt x="698" y="2051"/>
                  </a:cubicBezTo>
                  <a:cubicBezTo>
                    <a:pt x="669" y="2080"/>
                    <a:pt x="655" y="2080"/>
                    <a:pt x="640" y="2095"/>
                  </a:cubicBezTo>
                  <a:cubicBezTo>
                    <a:pt x="524" y="2153"/>
                    <a:pt x="364" y="2182"/>
                    <a:pt x="262" y="2226"/>
                  </a:cubicBezTo>
                  <a:cubicBezTo>
                    <a:pt x="189" y="2255"/>
                    <a:pt x="88" y="2269"/>
                    <a:pt x="15" y="2313"/>
                  </a:cubicBezTo>
                  <a:cubicBezTo>
                    <a:pt x="0" y="2589"/>
                    <a:pt x="15" y="2880"/>
                    <a:pt x="58" y="3142"/>
                  </a:cubicBezTo>
                  <a:cubicBezTo>
                    <a:pt x="88" y="3418"/>
                    <a:pt x="58" y="3942"/>
                    <a:pt x="378" y="4044"/>
                  </a:cubicBezTo>
                  <a:cubicBezTo>
                    <a:pt x="597" y="4087"/>
                    <a:pt x="844" y="4087"/>
                    <a:pt x="1077" y="4117"/>
                  </a:cubicBezTo>
                  <a:cubicBezTo>
                    <a:pt x="1396" y="4131"/>
                    <a:pt x="1716" y="4131"/>
                    <a:pt x="2036" y="4131"/>
                  </a:cubicBezTo>
                  <a:cubicBezTo>
                    <a:pt x="2342" y="4131"/>
                    <a:pt x="2676" y="4117"/>
                    <a:pt x="2996" y="4073"/>
                  </a:cubicBezTo>
                  <a:cubicBezTo>
                    <a:pt x="3331" y="4044"/>
                    <a:pt x="3433" y="3869"/>
                    <a:pt x="3476" y="3535"/>
                  </a:cubicBezTo>
                  <a:cubicBezTo>
                    <a:pt x="3491" y="3258"/>
                    <a:pt x="3462" y="2997"/>
                    <a:pt x="3491" y="2735"/>
                  </a:cubicBezTo>
                  <a:cubicBezTo>
                    <a:pt x="3505" y="2604"/>
                    <a:pt x="3534" y="2473"/>
                    <a:pt x="3534" y="2342"/>
                  </a:cubicBezTo>
                  <a:cubicBezTo>
                    <a:pt x="3200" y="2226"/>
                    <a:pt x="2836" y="2080"/>
                    <a:pt x="2778" y="1746"/>
                  </a:cubicBezTo>
                  <a:cubicBezTo>
                    <a:pt x="2735" y="1440"/>
                    <a:pt x="2691" y="1135"/>
                    <a:pt x="2705" y="815"/>
                  </a:cubicBezTo>
                  <a:cubicBezTo>
                    <a:pt x="2705" y="641"/>
                    <a:pt x="2851" y="233"/>
                    <a:pt x="2662" y="146"/>
                  </a:cubicBezTo>
                  <a:cubicBezTo>
                    <a:pt x="2487" y="59"/>
                    <a:pt x="2167" y="88"/>
                    <a:pt x="1964" y="73"/>
                  </a:cubicBezTo>
                  <a:cubicBezTo>
                    <a:pt x="1804" y="59"/>
                    <a:pt x="1658" y="59"/>
                    <a:pt x="1498" y="44"/>
                  </a:cubicBezTo>
                  <a:cubicBezTo>
                    <a:pt x="1388" y="31"/>
                    <a:pt x="1249" y="1"/>
                    <a:pt x="1130" y="1"/>
                  </a:cubicBezTo>
                  <a:close/>
                </a:path>
              </a:pathLst>
            </a:custGeom>
            <a:solidFill>
              <a:srgbClr val="70E3C4"/>
            </a:solidFill>
            <a:ln w="2900" cap="rnd" cmpd="sng">
              <a:solidFill>
                <a:srgbClr val="007BA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22;p42">
              <a:extLst>
                <a:ext uri="{FF2B5EF4-FFF2-40B4-BE49-F238E27FC236}">
                  <a16:creationId xmlns:a16="http://schemas.microsoft.com/office/drawing/2014/main" id="{3F4CF825-5E58-060F-A387-A52A978BE3E3}"/>
                </a:ext>
              </a:extLst>
            </p:cNvPr>
            <p:cNvSpPr/>
            <p:nvPr/>
          </p:nvSpPr>
          <p:spPr>
            <a:xfrm>
              <a:off x="1857182" y="1840817"/>
              <a:ext cx="130820" cy="119423"/>
            </a:xfrm>
            <a:custGeom>
              <a:avLst/>
              <a:gdLst/>
              <a:ahLst/>
              <a:cxnLst/>
              <a:rect l="l" t="t" r="r" b="b"/>
              <a:pathLst>
                <a:path w="1848" h="1687" extrusionOk="0">
                  <a:moveTo>
                    <a:pt x="197" y="0"/>
                  </a:moveTo>
                  <a:cubicBezTo>
                    <a:pt x="139" y="0"/>
                    <a:pt x="89" y="10"/>
                    <a:pt x="59" y="41"/>
                  </a:cubicBezTo>
                  <a:cubicBezTo>
                    <a:pt x="15" y="85"/>
                    <a:pt x="0" y="114"/>
                    <a:pt x="15" y="186"/>
                  </a:cubicBezTo>
                  <a:cubicBezTo>
                    <a:pt x="15" y="303"/>
                    <a:pt x="29" y="390"/>
                    <a:pt x="29" y="506"/>
                  </a:cubicBezTo>
                  <a:cubicBezTo>
                    <a:pt x="59" y="681"/>
                    <a:pt x="73" y="870"/>
                    <a:pt x="73" y="1059"/>
                  </a:cubicBezTo>
                  <a:cubicBezTo>
                    <a:pt x="73" y="1117"/>
                    <a:pt x="233" y="1277"/>
                    <a:pt x="277" y="1335"/>
                  </a:cubicBezTo>
                  <a:cubicBezTo>
                    <a:pt x="422" y="1539"/>
                    <a:pt x="640" y="1670"/>
                    <a:pt x="888" y="1684"/>
                  </a:cubicBezTo>
                  <a:cubicBezTo>
                    <a:pt x="908" y="1686"/>
                    <a:pt x="929" y="1687"/>
                    <a:pt x="950" y="1687"/>
                  </a:cubicBezTo>
                  <a:cubicBezTo>
                    <a:pt x="1132" y="1687"/>
                    <a:pt x="1313" y="1630"/>
                    <a:pt x="1469" y="1539"/>
                  </a:cubicBezTo>
                  <a:cubicBezTo>
                    <a:pt x="1586" y="1481"/>
                    <a:pt x="1687" y="1408"/>
                    <a:pt x="1775" y="1335"/>
                  </a:cubicBezTo>
                  <a:cubicBezTo>
                    <a:pt x="1760" y="1161"/>
                    <a:pt x="1746" y="972"/>
                    <a:pt x="1760" y="768"/>
                  </a:cubicBezTo>
                  <a:cubicBezTo>
                    <a:pt x="1760" y="724"/>
                    <a:pt x="1775" y="666"/>
                    <a:pt x="1775" y="594"/>
                  </a:cubicBezTo>
                  <a:cubicBezTo>
                    <a:pt x="1818" y="404"/>
                    <a:pt x="1847" y="186"/>
                    <a:pt x="1717" y="143"/>
                  </a:cubicBezTo>
                  <a:cubicBezTo>
                    <a:pt x="1615" y="85"/>
                    <a:pt x="1411" y="85"/>
                    <a:pt x="1251" y="85"/>
                  </a:cubicBezTo>
                  <a:lnTo>
                    <a:pt x="1048" y="85"/>
                  </a:lnTo>
                  <a:lnTo>
                    <a:pt x="888" y="70"/>
                  </a:lnTo>
                  <a:cubicBezTo>
                    <a:pt x="786" y="70"/>
                    <a:pt x="684" y="41"/>
                    <a:pt x="582" y="41"/>
                  </a:cubicBezTo>
                  <a:cubicBezTo>
                    <a:pt x="538" y="41"/>
                    <a:pt x="495" y="26"/>
                    <a:pt x="451" y="26"/>
                  </a:cubicBezTo>
                  <a:cubicBezTo>
                    <a:pt x="368" y="18"/>
                    <a:pt x="275" y="0"/>
                    <a:pt x="197" y="0"/>
                  </a:cubicBezTo>
                  <a:close/>
                </a:path>
              </a:pathLst>
            </a:custGeom>
            <a:solidFill>
              <a:srgbClr val="6BB2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923;p42">
              <a:extLst>
                <a:ext uri="{FF2B5EF4-FFF2-40B4-BE49-F238E27FC236}">
                  <a16:creationId xmlns:a16="http://schemas.microsoft.com/office/drawing/2014/main" id="{E5D893AE-E408-B8E3-AEAE-0C3C7FFE16E5}"/>
                </a:ext>
              </a:extLst>
            </p:cNvPr>
            <p:cNvSpPr/>
            <p:nvPr/>
          </p:nvSpPr>
          <p:spPr>
            <a:xfrm>
              <a:off x="2053628" y="1711552"/>
              <a:ext cx="57906" cy="90682"/>
            </a:xfrm>
            <a:custGeom>
              <a:avLst/>
              <a:gdLst/>
              <a:ahLst/>
              <a:cxnLst/>
              <a:rect l="l" t="t" r="r" b="b"/>
              <a:pathLst>
                <a:path w="818" h="1281" extrusionOk="0">
                  <a:moveTo>
                    <a:pt x="611" y="1"/>
                  </a:moveTo>
                  <a:cubicBezTo>
                    <a:pt x="444" y="1"/>
                    <a:pt x="302" y="187"/>
                    <a:pt x="265" y="311"/>
                  </a:cubicBezTo>
                  <a:cubicBezTo>
                    <a:pt x="210" y="448"/>
                    <a:pt x="1" y="1281"/>
                    <a:pt x="256" y="1281"/>
                  </a:cubicBezTo>
                  <a:cubicBezTo>
                    <a:pt x="271" y="1281"/>
                    <a:pt x="289" y="1277"/>
                    <a:pt x="309" y="1271"/>
                  </a:cubicBezTo>
                  <a:cubicBezTo>
                    <a:pt x="367" y="1256"/>
                    <a:pt x="410" y="1212"/>
                    <a:pt x="440" y="1183"/>
                  </a:cubicBezTo>
                  <a:cubicBezTo>
                    <a:pt x="672" y="965"/>
                    <a:pt x="818" y="660"/>
                    <a:pt x="818" y="325"/>
                  </a:cubicBezTo>
                  <a:cubicBezTo>
                    <a:pt x="818" y="194"/>
                    <a:pt x="789" y="78"/>
                    <a:pt x="701" y="20"/>
                  </a:cubicBezTo>
                  <a:cubicBezTo>
                    <a:pt x="671" y="7"/>
                    <a:pt x="640" y="1"/>
                    <a:pt x="611" y="1"/>
                  </a:cubicBezTo>
                  <a:close/>
                </a:path>
              </a:pathLst>
            </a:custGeom>
            <a:solidFill>
              <a:srgbClr val="70E3C4"/>
            </a:solidFill>
            <a:ln w="2900" cap="rnd" cmpd="sng">
              <a:solidFill>
                <a:srgbClr val="007BA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924;p42">
              <a:extLst>
                <a:ext uri="{FF2B5EF4-FFF2-40B4-BE49-F238E27FC236}">
                  <a16:creationId xmlns:a16="http://schemas.microsoft.com/office/drawing/2014/main" id="{9F2A1086-43EF-D065-30C8-B8DF87080755}"/>
                </a:ext>
              </a:extLst>
            </p:cNvPr>
            <p:cNvSpPr/>
            <p:nvPr/>
          </p:nvSpPr>
          <p:spPr>
            <a:xfrm>
              <a:off x="1820088" y="1530680"/>
              <a:ext cx="263693" cy="395433"/>
            </a:xfrm>
            <a:custGeom>
              <a:avLst/>
              <a:gdLst/>
              <a:ahLst/>
              <a:cxnLst/>
              <a:rect l="l" t="t" r="r" b="b"/>
              <a:pathLst>
                <a:path w="3725" h="5586" extrusionOk="0">
                  <a:moveTo>
                    <a:pt x="1964" y="1"/>
                  </a:moveTo>
                  <a:cubicBezTo>
                    <a:pt x="1825" y="1"/>
                    <a:pt x="1688" y="24"/>
                    <a:pt x="1557" y="73"/>
                  </a:cubicBezTo>
                  <a:cubicBezTo>
                    <a:pt x="1237" y="190"/>
                    <a:pt x="975" y="437"/>
                    <a:pt x="772" y="713"/>
                  </a:cubicBezTo>
                  <a:cubicBezTo>
                    <a:pt x="146" y="1571"/>
                    <a:pt x="1" y="2633"/>
                    <a:pt x="103" y="3666"/>
                  </a:cubicBezTo>
                  <a:cubicBezTo>
                    <a:pt x="161" y="4116"/>
                    <a:pt x="292" y="4596"/>
                    <a:pt x="553" y="4975"/>
                  </a:cubicBezTo>
                  <a:cubicBezTo>
                    <a:pt x="772" y="5280"/>
                    <a:pt x="1062" y="5513"/>
                    <a:pt x="1455" y="5571"/>
                  </a:cubicBezTo>
                  <a:cubicBezTo>
                    <a:pt x="1499" y="5571"/>
                    <a:pt x="1557" y="5585"/>
                    <a:pt x="1630" y="5585"/>
                  </a:cubicBezTo>
                  <a:cubicBezTo>
                    <a:pt x="2051" y="5585"/>
                    <a:pt x="2430" y="5353"/>
                    <a:pt x="2706" y="5062"/>
                  </a:cubicBezTo>
                  <a:cubicBezTo>
                    <a:pt x="3128" y="4625"/>
                    <a:pt x="3419" y="4044"/>
                    <a:pt x="3564" y="3462"/>
                  </a:cubicBezTo>
                  <a:cubicBezTo>
                    <a:pt x="3608" y="3215"/>
                    <a:pt x="3666" y="2953"/>
                    <a:pt x="3680" y="2720"/>
                  </a:cubicBezTo>
                  <a:cubicBezTo>
                    <a:pt x="3724" y="2284"/>
                    <a:pt x="3680" y="1818"/>
                    <a:pt x="3564" y="1411"/>
                  </a:cubicBezTo>
                  <a:cubicBezTo>
                    <a:pt x="3433" y="975"/>
                    <a:pt x="3200" y="568"/>
                    <a:pt x="2837" y="306"/>
                  </a:cubicBezTo>
                  <a:cubicBezTo>
                    <a:pt x="2586" y="115"/>
                    <a:pt x="2272" y="1"/>
                    <a:pt x="1964" y="1"/>
                  </a:cubicBezTo>
                  <a:close/>
                </a:path>
              </a:pathLst>
            </a:custGeom>
            <a:solidFill>
              <a:srgbClr val="70E3C4"/>
            </a:solidFill>
            <a:ln w="2900" cap="rnd" cmpd="sng">
              <a:solidFill>
                <a:srgbClr val="007BA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925;p42">
              <a:extLst>
                <a:ext uri="{FF2B5EF4-FFF2-40B4-BE49-F238E27FC236}">
                  <a16:creationId xmlns:a16="http://schemas.microsoft.com/office/drawing/2014/main" id="{C2F3A3BB-1B4C-C22C-FB54-C4DEEB847359}"/>
                </a:ext>
              </a:extLst>
            </p:cNvPr>
            <p:cNvSpPr/>
            <p:nvPr/>
          </p:nvSpPr>
          <p:spPr>
            <a:xfrm>
              <a:off x="1948786" y="1707800"/>
              <a:ext cx="20671" cy="91673"/>
            </a:xfrm>
            <a:custGeom>
              <a:avLst/>
              <a:gdLst/>
              <a:ahLst/>
              <a:cxnLst/>
              <a:rect l="l" t="t" r="r" b="b"/>
              <a:pathLst>
                <a:path w="292" h="1295" extrusionOk="0">
                  <a:moveTo>
                    <a:pt x="292" y="0"/>
                  </a:moveTo>
                  <a:lnTo>
                    <a:pt x="1" y="1294"/>
                  </a:lnTo>
                  <a:cubicBezTo>
                    <a:pt x="88" y="1265"/>
                    <a:pt x="175" y="1251"/>
                    <a:pt x="233" y="1178"/>
                  </a:cubicBezTo>
                  <a:cubicBezTo>
                    <a:pt x="292" y="1105"/>
                    <a:pt x="292" y="1018"/>
                    <a:pt x="292" y="945"/>
                  </a:cubicBezTo>
                  <a:lnTo>
                    <a:pt x="292" y="0"/>
                  </a:lnTo>
                  <a:close/>
                </a:path>
              </a:pathLst>
            </a:custGeom>
            <a:solidFill>
              <a:srgbClr val="70E3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926;p42">
              <a:extLst>
                <a:ext uri="{FF2B5EF4-FFF2-40B4-BE49-F238E27FC236}">
                  <a16:creationId xmlns:a16="http://schemas.microsoft.com/office/drawing/2014/main" id="{EA0F8131-FAC9-04B1-6586-500E5140CA85}"/>
                </a:ext>
              </a:extLst>
            </p:cNvPr>
            <p:cNvSpPr/>
            <p:nvPr/>
          </p:nvSpPr>
          <p:spPr>
            <a:xfrm>
              <a:off x="1948786" y="1707800"/>
              <a:ext cx="20671" cy="91673"/>
            </a:xfrm>
            <a:custGeom>
              <a:avLst/>
              <a:gdLst/>
              <a:ahLst/>
              <a:cxnLst/>
              <a:rect l="l" t="t" r="r" b="b"/>
              <a:pathLst>
                <a:path w="292" h="1295" fill="none" extrusionOk="0">
                  <a:moveTo>
                    <a:pt x="1" y="1294"/>
                  </a:moveTo>
                  <a:cubicBezTo>
                    <a:pt x="88" y="1265"/>
                    <a:pt x="175" y="1251"/>
                    <a:pt x="233" y="1178"/>
                  </a:cubicBezTo>
                  <a:cubicBezTo>
                    <a:pt x="292" y="1105"/>
                    <a:pt x="292" y="1018"/>
                    <a:pt x="292" y="945"/>
                  </a:cubicBezTo>
                  <a:lnTo>
                    <a:pt x="292" y="0"/>
                  </a:lnTo>
                </a:path>
              </a:pathLst>
            </a:custGeom>
            <a:noFill/>
            <a:ln w="2900" cap="rnd" cmpd="sng">
              <a:solidFill>
                <a:srgbClr val="007BA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927;p42">
              <a:extLst>
                <a:ext uri="{FF2B5EF4-FFF2-40B4-BE49-F238E27FC236}">
                  <a16:creationId xmlns:a16="http://schemas.microsoft.com/office/drawing/2014/main" id="{92D55AAD-DD0F-C9C5-AB38-D91F4016D98D}"/>
                </a:ext>
              </a:extLst>
            </p:cNvPr>
            <p:cNvSpPr/>
            <p:nvPr/>
          </p:nvSpPr>
          <p:spPr>
            <a:xfrm>
              <a:off x="1872615" y="1719126"/>
              <a:ext cx="30935" cy="24776"/>
            </a:xfrm>
            <a:custGeom>
              <a:avLst/>
              <a:gdLst/>
              <a:ahLst/>
              <a:cxnLst/>
              <a:rect l="l" t="t" r="r" b="b"/>
              <a:pathLst>
                <a:path w="437" h="350" extrusionOk="0">
                  <a:moveTo>
                    <a:pt x="219" y="0"/>
                  </a:moveTo>
                  <a:cubicBezTo>
                    <a:pt x="1" y="0"/>
                    <a:pt x="1" y="349"/>
                    <a:pt x="219" y="349"/>
                  </a:cubicBezTo>
                  <a:cubicBezTo>
                    <a:pt x="437" y="349"/>
                    <a:pt x="437" y="0"/>
                    <a:pt x="219" y="0"/>
                  </a:cubicBezTo>
                  <a:close/>
                </a:path>
              </a:pathLst>
            </a:custGeom>
            <a:solidFill>
              <a:srgbClr val="459F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928;p42">
              <a:extLst>
                <a:ext uri="{FF2B5EF4-FFF2-40B4-BE49-F238E27FC236}">
                  <a16:creationId xmlns:a16="http://schemas.microsoft.com/office/drawing/2014/main" id="{1B6D3791-104C-ABC4-F4A1-565735DE8A9E}"/>
                </a:ext>
              </a:extLst>
            </p:cNvPr>
            <p:cNvSpPr/>
            <p:nvPr/>
          </p:nvSpPr>
          <p:spPr>
            <a:xfrm>
              <a:off x="2006481" y="1730453"/>
              <a:ext cx="30935" cy="24776"/>
            </a:xfrm>
            <a:custGeom>
              <a:avLst/>
              <a:gdLst/>
              <a:ahLst/>
              <a:cxnLst/>
              <a:rect l="l" t="t" r="r" b="b"/>
              <a:pathLst>
                <a:path w="437" h="350" extrusionOk="0">
                  <a:moveTo>
                    <a:pt x="218" y="0"/>
                  </a:moveTo>
                  <a:cubicBezTo>
                    <a:pt x="0" y="29"/>
                    <a:pt x="0" y="349"/>
                    <a:pt x="218" y="349"/>
                  </a:cubicBezTo>
                  <a:cubicBezTo>
                    <a:pt x="437" y="349"/>
                    <a:pt x="437" y="0"/>
                    <a:pt x="218" y="0"/>
                  </a:cubicBezTo>
                  <a:close/>
                </a:path>
              </a:pathLst>
            </a:custGeom>
            <a:solidFill>
              <a:srgbClr val="459F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929;p42">
              <a:extLst>
                <a:ext uri="{FF2B5EF4-FFF2-40B4-BE49-F238E27FC236}">
                  <a16:creationId xmlns:a16="http://schemas.microsoft.com/office/drawing/2014/main" id="{32C4E42D-B7CE-A0DD-665D-45DBCB11F8EB}"/>
                </a:ext>
              </a:extLst>
            </p:cNvPr>
            <p:cNvSpPr/>
            <p:nvPr/>
          </p:nvSpPr>
          <p:spPr>
            <a:xfrm>
              <a:off x="1864403" y="1668652"/>
              <a:ext cx="45376" cy="10335"/>
            </a:xfrm>
            <a:custGeom>
              <a:avLst/>
              <a:gdLst/>
              <a:ahLst/>
              <a:cxnLst/>
              <a:rect l="l" t="t" r="r" b="b"/>
              <a:pathLst>
                <a:path w="641" h="146" extrusionOk="0">
                  <a:moveTo>
                    <a:pt x="262" y="0"/>
                  </a:moveTo>
                  <a:cubicBezTo>
                    <a:pt x="175" y="0"/>
                    <a:pt x="29" y="44"/>
                    <a:pt x="0" y="146"/>
                  </a:cubicBezTo>
                  <a:cubicBezTo>
                    <a:pt x="102" y="146"/>
                    <a:pt x="189" y="102"/>
                    <a:pt x="262" y="102"/>
                  </a:cubicBezTo>
                  <a:cubicBezTo>
                    <a:pt x="286" y="95"/>
                    <a:pt x="310" y="93"/>
                    <a:pt x="335" y="93"/>
                  </a:cubicBezTo>
                  <a:cubicBezTo>
                    <a:pt x="417" y="93"/>
                    <a:pt x="504" y="124"/>
                    <a:pt x="582" y="146"/>
                  </a:cubicBezTo>
                  <a:cubicBezTo>
                    <a:pt x="626" y="146"/>
                    <a:pt x="640" y="117"/>
                    <a:pt x="626" y="102"/>
                  </a:cubicBezTo>
                  <a:cubicBezTo>
                    <a:pt x="538" y="0"/>
                    <a:pt x="393" y="0"/>
                    <a:pt x="262" y="0"/>
                  </a:cubicBezTo>
                  <a:close/>
                </a:path>
              </a:pathLst>
            </a:custGeom>
            <a:solidFill>
              <a:srgbClr val="459F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930;p42">
              <a:extLst>
                <a:ext uri="{FF2B5EF4-FFF2-40B4-BE49-F238E27FC236}">
                  <a16:creationId xmlns:a16="http://schemas.microsoft.com/office/drawing/2014/main" id="{08A3CA7A-D894-0C83-C734-3118B7551F7E}"/>
                </a:ext>
              </a:extLst>
            </p:cNvPr>
            <p:cNvSpPr/>
            <p:nvPr/>
          </p:nvSpPr>
          <p:spPr>
            <a:xfrm>
              <a:off x="2006481" y="1677572"/>
              <a:ext cx="45376" cy="10689"/>
            </a:xfrm>
            <a:custGeom>
              <a:avLst/>
              <a:gdLst/>
              <a:ahLst/>
              <a:cxnLst/>
              <a:rect l="l" t="t" r="r" b="b"/>
              <a:pathLst>
                <a:path w="641" h="151" extrusionOk="0">
                  <a:moveTo>
                    <a:pt x="293" y="0"/>
                  </a:moveTo>
                  <a:cubicBezTo>
                    <a:pt x="188" y="0"/>
                    <a:pt x="83" y="24"/>
                    <a:pt x="15" y="93"/>
                  </a:cubicBezTo>
                  <a:cubicBezTo>
                    <a:pt x="0" y="122"/>
                    <a:pt x="15" y="151"/>
                    <a:pt x="44" y="151"/>
                  </a:cubicBezTo>
                  <a:cubicBezTo>
                    <a:pt x="160" y="136"/>
                    <a:pt x="247" y="93"/>
                    <a:pt x="378" y="93"/>
                  </a:cubicBezTo>
                  <a:cubicBezTo>
                    <a:pt x="451" y="93"/>
                    <a:pt x="538" y="151"/>
                    <a:pt x="640" y="151"/>
                  </a:cubicBezTo>
                  <a:cubicBezTo>
                    <a:pt x="597" y="63"/>
                    <a:pt x="466" y="20"/>
                    <a:pt x="378" y="5"/>
                  </a:cubicBezTo>
                  <a:cubicBezTo>
                    <a:pt x="350" y="2"/>
                    <a:pt x="321" y="0"/>
                    <a:pt x="293" y="0"/>
                  </a:cubicBezTo>
                  <a:close/>
                </a:path>
              </a:pathLst>
            </a:custGeom>
            <a:solidFill>
              <a:srgbClr val="459F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931;p42">
              <a:extLst>
                <a:ext uri="{FF2B5EF4-FFF2-40B4-BE49-F238E27FC236}">
                  <a16:creationId xmlns:a16="http://schemas.microsoft.com/office/drawing/2014/main" id="{453C77BE-1AD8-D903-F8BB-EB018A7EC7A9}"/>
                </a:ext>
              </a:extLst>
            </p:cNvPr>
            <p:cNvSpPr/>
            <p:nvPr/>
          </p:nvSpPr>
          <p:spPr>
            <a:xfrm>
              <a:off x="1792338" y="1451394"/>
              <a:ext cx="332571" cy="331580"/>
            </a:xfrm>
            <a:custGeom>
              <a:avLst/>
              <a:gdLst/>
              <a:ahLst/>
              <a:cxnLst/>
              <a:rect l="l" t="t" r="r" b="b"/>
              <a:pathLst>
                <a:path w="4698" h="4684" extrusionOk="0">
                  <a:moveTo>
                    <a:pt x="2476" y="1"/>
                  </a:moveTo>
                  <a:cubicBezTo>
                    <a:pt x="2334" y="1"/>
                    <a:pt x="2196" y="15"/>
                    <a:pt x="2065" y="44"/>
                  </a:cubicBezTo>
                  <a:cubicBezTo>
                    <a:pt x="1804" y="88"/>
                    <a:pt x="1556" y="204"/>
                    <a:pt x="1338" y="364"/>
                  </a:cubicBezTo>
                  <a:cubicBezTo>
                    <a:pt x="1222" y="437"/>
                    <a:pt x="1120" y="553"/>
                    <a:pt x="1047" y="655"/>
                  </a:cubicBezTo>
                  <a:cubicBezTo>
                    <a:pt x="1018" y="698"/>
                    <a:pt x="847" y="1056"/>
                    <a:pt x="872" y="1062"/>
                  </a:cubicBezTo>
                  <a:lnTo>
                    <a:pt x="872" y="1062"/>
                  </a:lnTo>
                  <a:cubicBezTo>
                    <a:pt x="855" y="1060"/>
                    <a:pt x="838" y="1059"/>
                    <a:pt x="822" y="1059"/>
                  </a:cubicBezTo>
                  <a:cubicBezTo>
                    <a:pt x="590" y="1059"/>
                    <a:pt x="356" y="1237"/>
                    <a:pt x="247" y="1440"/>
                  </a:cubicBezTo>
                  <a:cubicBezTo>
                    <a:pt x="116" y="1659"/>
                    <a:pt x="58" y="1920"/>
                    <a:pt x="44" y="2182"/>
                  </a:cubicBezTo>
                  <a:cubicBezTo>
                    <a:pt x="44" y="2619"/>
                    <a:pt x="0" y="3040"/>
                    <a:pt x="58" y="3477"/>
                  </a:cubicBezTo>
                  <a:cubicBezTo>
                    <a:pt x="131" y="3913"/>
                    <a:pt x="276" y="4291"/>
                    <a:pt x="436" y="4684"/>
                  </a:cubicBezTo>
                  <a:cubicBezTo>
                    <a:pt x="465" y="4131"/>
                    <a:pt x="553" y="3578"/>
                    <a:pt x="684" y="3040"/>
                  </a:cubicBezTo>
                  <a:cubicBezTo>
                    <a:pt x="698" y="2924"/>
                    <a:pt x="713" y="2764"/>
                    <a:pt x="785" y="2648"/>
                  </a:cubicBezTo>
                  <a:cubicBezTo>
                    <a:pt x="844" y="2575"/>
                    <a:pt x="931" y="2488"/>
                    <a:pt x="1004" y="2429"/>
                  </a:cubicBezTo>
                  <a:cubicBezTo>
                    <a:pt x="1294" y="2168"/>
                    <a:pt x="1731" y="1979"/>
                    <a:pt x="1876" y="1600"/>
                  </a:cubicBezTo>
                  <a:cubicBezTo>
                    <a:pt x="2356" y="2124"/>
                    <a:pt x="2938" y="2560"/>
                    <a:pt x="3592" y="2837"/>
                  </a:cubicBezTo>
                  <a:cubicBezTo>
                    <a:pt x="3694" y="2895"/>
                    <a:pt x="3825" y="2924"/>
                    <a:pt x="3898" y="3040"/>
                  </a:cubicBezTo>
                  <a:cubicBezTo>
                    <a:pt x="3985" y="3142"/>
                    <a:pt x="4000" y="3302"/>
                    <a:pt x="4000" y="3448"/>
                  </a:cubicBezTo>
                  <a:cubicBezTo>
                    <a:pt x="4029" y="3738"/>
                    <a:pt x="4000" y="4058"/>
                    <a:pt x="3971" y="4349"/>
                  </a:cubicBezTo>
                  <a:cubicBezTo>
                    <a:pt x="3985" y="4233"/>
                    <a:pt x="4072" y="4117"/>
                    <a:pt x="4116" y="4015"/>
                  </a:cubicBezTo>
                  <a:cubicBezTo>
                    <a:pt x="4174" y="3898"/>
                    <a:pt x="4203" y="3768"/>
                    <a:pt x="4261" y="3651"/>
                  </a:cubicBezTo>
                  <a:cubicBezTo>
                    <a:pt x="4334" y="3404"/>
                    <a:pt x="4392" y="3128"/>
                    <a:pt x="4436" y="2851"/>
                  </a:cubicBezTo>
                  <a:cubicBezTo>
                    <a:pt x="4538" y="2371"/>
                    <a:pt x="4698" y="1935"/>
                    <a:pt x="4552" y="1426"/>
                  </a:cubicBezTo>
                  <a:cubicBezTo>
                    <a:pt x="4421" y="946"/>
                    <a:pt x="4072" y="553"/>
                    <a:pt x="3636" y="335"/>
                  </a:cubicBezTo>
                  <a:cubicBezTo>
                    <a:pt x="3403" y="219"/>
                    <a:pt x="3185" y="88"/>
                    <a:pt x="2909" y="44"/>
                  </a:cubicBezTo>
                  <a:cubicBezTo>
                    <a:pt x="2763" y="15"/>
                    <a:pt x="2618" y="1"/>
                    <a:pt x="2476" y="1"/>
                  </a:cubicBezTo>
                  <a:close/>
                </a:path>
              </a:pathLst>
            </a:custGeom>
            <a:solidFill>
              <a:srgbClr val="459F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932;p42">
              <a:extLst>
                <a:ext uri="{FF2B5EF4-FFF2-40B4-BE49-F238E27FC236}">
                  <a16:creationId xmlns:a16="http://schemas.microsoft.com/office/drawing/2014/main" id="{A26B8A02-7AB9-815D-97A8-326B2A1755F0}"/>
                </a:ext>
              </a:extLst>
            </p:cNvPr>
            <p:cNvSpPr/>
            <p:nvPr/>
          </p:nvSpPr>
          <p:spPr>
            <a:xfrm>
              <a:off x="1940999" y="1519141"/>
              <a:ext cx="165365" cy="122821"/>
            </a:xfrm>
            <a:custGeom>
              <a:avLst/>
              <a:gdLst/>
              <a:ahLst/>
              <a:cxnLst/>
              <a:rect l="l" t="t" r="r" b="b"/>
              <a:pathLst>
                <a:path w="2336" h="1735" extrusionOk="0">
                  <a:moveTo>
                    <a:pt x="24" y="0"/>
                  </a:moveTo>
                  <a:cubicBezTo>
                    <a:pt x="12" y="0"/>
                    <a:pt x="0" y="21"/>
                    <a:pt x="9" y="47"/>
                  </a:cubicBezTo>
                  <a:cubicBezTo>
                    <a:pt x="285" y="440"/>
                    <a:pt x="620" y="789"/>
                    <a:pt x="998" y="1080"/>
                  </a:cubicBezTo>
                  <a:cubicBezTo>
                    <a:pt x="1202" y="1225"/>
                    <a:pt x="1391" y="1356"/>
                    <a:pt x="1594" y="1487"/>
                  </a:cubicBezTo>
                  <a:cubicBezTo>
                    <a:pt x="1798" y="1589"/>
                    <a:pt x="2045" y="1705"/>
                    <a:pt x="2292" y="1734"/>
                  </a:cubicBezTo>
                  <a:cubicBezTo>
                    <a:pt x="2321" y="1734"/>
                    <a:pt x="2336" y="1705"/>
                    <a:pt x="2307" y="1676"/>
                  </a:cubicBezTo>
                  <a:cubicBezTo>
                    <a:pt x="2103" y="1574"/>
                    <a:pt x="1885" y="1487"/>
                    <a:pt x="1667" y="1371"/>
                  </a:cubicBezTo>
                  <a:cubicBezTo>
                    <a:pt x="1449" y="1269"/>
                    <a:pt x="1245" y="1138"/>
                    <a:pt x="1071" y="1007"/>
                  </a:cubicBezTo>
                  <a:cubicBezTo>
                    <a:pt x="693" y="731"/>
                    <a:pt x="343" y="396"/>
                    <a:pt x="38" y="33"/>
                  </a:cubicBezTo>
                  <a:cubicBezTo>
                    <a:pt x="38" y="9"/>
                    <a:pt x="31" y="0"/>
                    <a:pt x="24" y="0"/>
                  </a:cubicBezTo>
                  <a:close/>
                </a:path>
              </a:pathLst>
            </a:custGeom>
            <a:solidFill>
              <a:srgbClr val="6BB2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933;p42">
              <a:extLst>
                <a:ext uri="{FF2B5EF4-FFF2-40B4-BE49-F238E27FC236}">
                  <a16:creationId xmlns:a16="http://schemas.microsoft.com/office/drawing/2014/main" id="{64B6AD35-AD30-E78D-FFD6-BD4BE6A5BA72}"/>
                </a:ext>
              </a:extLst>
            </p:cNvPr>
            <p:cNvSpPr/>
            <p:nvPr/>
          </p:nvSpPr>
          <p:spPr>
            <a:xfrm>
              <a:off x="2001313" y="1529618"/>
              <a:ext cx="73976" cy="59959"/>
            </a:xfrm>
            <a:custGeom>
              <a:avLst/>
              <a:gdLst/>
              <a:ahLst/>
              <a:cxnLst/>
              <a:rect l="l" t="t" r="r" b="b"/>
              <a:pathLst>
                <a:path w="1045" h="847" extrusionOk="0">
                  <a:moveTo>
                    <a:pt x="1" y="1"/>
                  </a:moveTo>
                  <a:cubicBezTo>
                    <a:pt x="146" y="175"/>
                    <a:pt x="291" y="335"/>
                    <a:pt x="451" y="481"/>
                  </a:cubicBezTo>
                  <a:cubicBezTo>
                    <a:pt x="524" y="554"/>
                    <a:pt x="611" y="597"/>
                    <a:pt x="713" y="670"/>
                  </a:cubicBezTo>
                  <a:cubicBezTo>
                    <a:pt x="742" y="714"/>
                    <a:pt x="800" y="728"/>
                    <a:pt x="830" y="772"/>
                  </a:cubicBezTo>
                  <a:cubicBezTo>
                    <a:pt x="888" y="801"/>
                    <a:pt x="946" y="815"/>
                    <a:pt x="975" y="845"/>
                  </a:cubicBezTo>
                  <a:cubicBezTo>
                    <a:pt x="980" y="846"/>
                    <a:pt x="984" y="847"/>
                    <a:pt x="989" y="847"/>
                  </a:cubicBezTo>
                  <a:cubicBezTo>
                    <a:pt x="1024" y="847"/>
                    <a:pt x="1045" y="798"/>
                    <a:pt x="1019" y="772"/>
                  </a:cubicBezTo>
                  <a:cubicBezTo>
                    <a:pt x="844" y="641"/>
                    <a:pt x="655" y="525"/>
                    <a:pt x="480" y="408"/>
                  </a:cubicBezTo>
                  <a:cubicBezTo>
                    <a:pt x="320" y="277"/>
                    <a:pt x="160" y="146"/>
                    <a:pt x="1" y="1"/>
                  </a:cubicBezTo>
                  <a:close/>
                </a:path>
              </a:pathLst>
            </a:custGeom>
            <a:solidFill>
              <a:srgbClr val="6BB2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934;p42">
              <a:extLst>
                <a:ext uri="{FF2B5EF4-FFF2-40B4-BE49-F238E27FC236}">
                  <a16:creationId xmlns:a16="http://schemas.microsoft.com/office/drawing/2014/main" id="{645639DB-8418-9C47-3C5A-6B3C5303EFB9}"/>
                </a:ext>
              </a:extLst>
            </p:cNvPr>
            <p:cNvSpPr/>
            <p:nvPr/>
          </p:nvSpPr>
          <p:spPr>
            <a:xfrm>
              <a:off x="1895268" y="1457552"/>
              <a:ext cx="116379" cy="34050"/>
            </a:xfrm>
            <a:custGeom>
              <a:avLst/>
              <a:gdLst/>
              <a:ahLst/>
              <a:cxnLst/>
              <a:rect l="l" t="t" r="r" b="b"/>
              <a:pathLst>
                <a:path w="1644" h="481" extrusionOk="0">
                  <a:moveTo>
                    <a:pt x="1182" y="1"/>
                  </a:moveTo>
                  <a:cubicBezTo>
                    <a:pt x="1029" y="1"/>
                    <a:pt x="873" y="23"/>
                    <a:pt x="728" y="59"/>
                  </a:cubicBezTo>
                  <a:cubicBezTo>
                    <a:pt x="582" y="103"/>
                    <a:pt x="451" y="146"/>
                    <a:pt x="335" y="204"/>
                  </a:cubicBezTo>
                  <a:cubicBezTo>
                    <a:pt x="204" y="263"/>
                    <a:pt x="73" y="350"/>
                    <a:pt x="0" y="481"/>
                  </a:cubicBezTo>
                  <a:cubicBezTo>
                    <a:pt x="131" y="423"/>
                    <a:pt x="248" y="335"/>
                    <a:pt x="350" y="277"/>
                  </a:cubicBezTo>
                  <a:cubicBezTo>
                    <a:pt x="480" y="204"/>
                    <a:pt x="611" y="161"/>
                    <a:pt x="757" y="132"/>
                  </a:cubicBezTo>
                  <a:cubicBezTo>
                    <a:pt x="894" y="97"/>
                    <a:pt x="1025" y="83"/>
                    <a:pt x="1156" y="83"/>
                  </a:cubicBezTo>
                  <a:cubicBezTo>
                    <a:pt x="1302" y="83"/>
                    <a:pt x="1447" y="101"/>
                    <a:pt x="1600" y="132"/>
                  </a:cubicBezTo>
                  <a:cubicBezTo>
                    <a:pt x="1644" y="132"/>
                    <a:pt x="1644" y="88"/>
                    <a:pt x="1615" y="74"/>
                  </a:cubicBezTo>
                  <a:cubicBezTo>
                    <a:pt x="1484" y="23"/>
                    <a:pt x="1335" y="1"/>
                    <a:pt x="1182" y="1"/>
                  </a:cubicBezTo>
                  <a:close/>
                </a:path>
              </a:pathLst>
            </a:custGeom>
            <a:solidFill>
              <a:srgbClr val="6BB2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935;p42">
              <a:extLst>
                <a:ext uri="{FF2B5EF4-FFF2-40B4-BE49-F238E27FC236}">
                  <a16:creationId xmlns:a16="http://schemas.microsoft.com/office/drawing/2014/main" id="{D6DBFCB5-1E05-BEF1-E180-C203318059D6}"/>
                </a:ext>
              </a:extLst>
            </p:cNvPr>
            <p:cNvSpPr/>
            <p:nvPr/>
          </p:nvSpPr>
          <p:spPr>
            <a:xfrm>
              <a:off x="1799488" y="1549227"/>
              <a:ext cx="52597" cy="66189"/>
            </a:xfrm>
            <a:custGeom>
              <a:avLst/>
              <a:gdLst/>
              <a:ahLst/>
              <a:cxnLst/>
              <a:rect l="l" t="t" r="r" b="b"/>
              <a:pathLst>
                <a:path w="743" h="935" extrusionOk="0">
                  <a:moveTo>
                    <a:pt x="699" y="0"/>
                  </a:moveTo>
                  <a:cubicBezTo>
                    <a:pt x="524" y="73"/>
                    <a:pt x="364" y="204"/>
                    <a:pt x="234" y="364"/>
                  </a:cubicBezTo>
                  <a:cubicBezTo>
                    <a:pt x="175" y="437"/>
                    <a:pt x="117" y="524"/>
                    <a:pt x="74" y="626"/>
                  </a:cubicBezTo>
                  <a:cubicBezTo>
                    <a:pt x="30" y="713"/>
                    <a:pt x="15" y="800"/>
                    <a:pt x="1" y="902"/>
                  </a:cubicBezTo>
                  <a:cubicBezTo>
                    <a:pt x="1" y="924"/>
                    <a:pt x="12" y="935"/>
                    <a:pt x="23" y="935"/>
                  </a:cubicBezTo>
                  <a:cubicBezTo>
                    <a:pt x="34" y="935"/>
                    <a:pt x="45" y="924"/>
                    <a:pt x="45" y="902"/>
                  </a:cubicBezTo>
                  <a:cubicBezTo>
                    <a:pt x="74" y="815"/>
                    <a:pt x="103" y="727"/>
                    <a:pt x="161" y="655"/>
                  </a:cubicBezTo>
                  <a:cubicBezTo>
                    <a:pt x="190" y="568"/>
                    <a:pt x="248" y="495"/>
                    <a:pt x="306" y="422"/>
                  </a:cubicBezTo>
                  <a:cubicBezTo>
                    <a:pt x="408" y="277"/>
                    <a:pt x="554" y="146"/>
                    <a:pt x="728" y="44"/>
                  </a:cubicBezTo>
                  <a:cubicBezTo>
                    <a:pt x="743" y="44"/>
                    <a:pt x="728" y="0"/>
                    <a:pt x="699" y="0"/>
                  </a:cubicBezTo>
                  <a:close/>
                </a:path>
              </a:pathLst>
            </a:custGeom>
            <a:solidFill>
              <a:srgbClr val="6BB2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936;p42">
              <a:extLst>
                <a:ext uri="{FF2B5EF4-FFF2-40B4-BE49-F238E27FC236}">
                  <a16:creationId xmlns:a16="http://schemas.microsoft.com/office/drawing/2014/main" id="{395EB199-195D-656A-A2C0-36E964FFEEE9}"/>
                </a:ext>
              </a:extLst>
            </p:cNvPr>
            <p:cNvSpPr/>
            <p:nvPr/>
          </p:nvSpPr>
          <p:spPr>
            <a:xfrm>
              <a:off x="1766570" y="1677926"/>
              <a:ext cx="68454" cy="207415"/>
            </a:xfrm>
            <a:custGeom>
              <a:avLst/>
              <a:gdLst/>
              <a:ahLst/>
              <a:cxnLst/>
              <a:rect l="l" t="t" r="r" b="b"/>
              <a:pathLst>
                <a:path w="967" h="2930" extrusionOk="0">
                  <a:moveTo>
                    <a:pt x="204" y="0"/>
                  </a:moveTo>
                  <a:cubicBezTo>
                    <a:pt x="0" y="1033"/>
                    <a:pt x="277" y="2109"/>
                    <a:pt x="931" y="2924"/>
                  </a:cubicBezTo>
                  <a:cubicBezTo>
                    <a:pt x="936" y="2928"/>
                    <a:pt x="941" y="2930"/>
                    <a:pt x="946" y="2930"/>
                  </a:cubicBezTo>
                  <a:cubicBezTo>
                    <a:pt x="958" y="2930"/>
                    <a:pt x="966" y="2919"/>
                    <a:pt x="946" y="2909"/>
                  </a:cubicBezTo>
                  <a:cubicBezTo>
                    <a:pt x="350" y="2095"/>
                    <a:pt x="73" y="1033"/>
                    <a:pt x="204" y="0"/>
                  </a:cubicBezTo>
                  <a:close/>
                </a:path>
              </a:pathLst>
            </a:custGeom>
            <a:solidFill>
              <a:srgbClr val="6BB2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937;p42">
              <a:extLst>
                <a:ext uri="{FF2B5EF4-FFF2-40B4-BE49-F238E27FC236}">
                  <a16:creationId xmlns:a16="http://schemas.microsoft.com/office/drawing/2014/main" id="{9CB0E7D9-EB4E-00FB-70E5-9204ACD82249}"/>
                </a:ext>
              </a:extLst>
            </p:cNvPr>
            <p:cNvSpPr/>
            <p:nvPr/>
          </p:nvSpPr>
          <p:spPr>
            <a:xfrm>
              <a:off x="1908648" y="1828216"/>
              <a:ext cx="58756" cy="15007"/>
            </a:xfrm>
            <a:custGeom>
              <a:avLst/>
              <a:gdLst/>
              <a:ahLst/>
              <a:cxnLst/>
              <a:rect l="l" t="t" r="r" b="b"/>
              <a:pathLst>
                <a:path w="830" h="212" extrusionOk="0">
                  <a:moveTo>
                    <a:pt x="1" y="1"/>
                  </a:moveTo>
                  <a:cubicBezTo>
                    <a:pt x="144" y="135"/>
                    <a:pt x="344" y="212"/>
                    <a:pt x="539" y="212"/>
                  </a:cubicBezTo>
                  <a:cubicBezTo>
                    <a:pt x="640" y="212"/>
                    <a:pt x="740" y="191"/>
                    <a:pt x="830" y="146"/>
                  </a:cubicBezTo>
                  <a:lnTo>
                    <a:pt x="1" y="1"/>
                  </a:lnTo>
                  <a:close/>
                </a:path>
              </a:pathLst>
            </a:custGeom>
            <a:solidFill>
              <a:srgbClr val="70E3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938;p42">
              <a:extLst>
                <a:ext uri="{FF2B5EF4-FFF2-40B4-BE49-F238E27FC236}">
                  <a16:creationId xmlns:a16="http://schemas.microsoft.com/office/drawing/2014/main" id="{E67FA993-454E-F3CA-18FF-3D3934E0F51B}"/>
                </a:ext>
              </a:extLst>
            </p:cNvPr>
            <p:cNvSpPr/>
            <p:nvPr/>
          </p:nvSpPr>
          <p:spPr>
            <a:xfrm>
              <a:off x="1907586" y="1828216"/>
              <a:ext cx="63923" cy="18335"/>
            </a:xfrm>
            <a:custGeom>
              <a:avLst/>
              <a:gdLst/>
              <a:ahLst/>
              <a:cxnLst/>
              <a:rect l="l" t="t" r="r" b="b"/>
              <a:pathLst>
                <a:path w="903" h="259" extrusionOk="0">
                  <a:moveTo>
                    <a:pt x="1" y="1"/>
                  </a:moveTo>
                  <a:lnTo>
                    <a:pt x="1" y="1"/>
                  </a:lnTo>
                  <a:cubicBezTo>
                    <a:pt x="45" y="59"/>
                    <a:pt x="88" y="117"/>
                    <a:pt x="161" y="146"/>
                  </a:cubicBezTo>
                  <a:cubicBezTo>
                    <a:pt x="234" y="190"/>
                    <a:pt x="306" y="219"/>
                    <a:pt x="394" y="248"/>
                  </a:cubicBezTo>
                  <a:cubicBezTo>
                    <a:pt x="430" y="255"/>
                    <a:pt x="470" y="259"/>
                    <a:pt x="514" y="259"/>
                  </a:cubicBezTo>
                  <a:cubicBezTo>
                    <a:pt x="557" y="259"/>
                    <a:pt x="605" y="255"/>
                    <a:pt x="655" y="248"/>
                  </a:cubicBezTo>
                  <a:cubicBezTo>
                    <a:pt x="728" y="219"/>
                    <a:pt x="830" y="219"/>
                    <a:pt x="888" y="146"/>
                  </a:cubicBezTo>
                  <a:cubicBezTo>
                    <a:pt x="903" y="132"/>
                    <a:pt x="888" y="103"/>
                    <a:pt x="874" y="103"/>
                  </a:cubicBezTo>
                  <a:cubicBezTo>
                    <a:pt x="830" y="103"/>
                    <a:pt x="801" y="103"/>
                    <a:pt x="757" y="117"/>
                  </a:cubicBezTo>
                  <a:cubicBezTo>
                    <a:pt x="728" y="132"/>
                    <a:pt x="685" y="132"/>
                    <a:pt x="655" y="146"/>
                  </a:cubicBezTo>
                  <a:cubicBezTo>
                    <a:pt x="619" y="153"/>
                    <a:pt x="583" y="157"/>
                    <a:pt x="546" y="157"/>
                  </a:cubicBezTo>
                  <a:cubicBezTo>
                    <a:pt x="510" y="157"/>
                    <a:pt x="474" y="153"/>
                    <a:pt x="437" y="146"/>
                  </a:cubicBezTo>
                  <a:cubicBezTo>
                    <a:pt x="263" y="132"/>
                    <a:pt x="117" y="73"/>
                    <a:pt x="1" y="1"/>
                  </a:cubicBezTo>
                  <a:close/>
                </a:path>
              </a:pathLst>
            </a:custGeom>
            <a:solidFill>
              <a:srgbClr val="007B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939;p42">
              <a:extLst>
                <a:ext uri="{FF2B5EF4-FFF2-40B4-BE49-F238E27FC236}">
                  <a16:creationId xmlns:a16="http://schemas.microsoft.com/office/drawing/2014/main" id="{213FD567-17E2-E6BF-A38C-082B8FA7EE22}"/>
                </a:ext>
              </a:extLst>
            </p:cNvPr>
            <p:cNvSpPr/>
            <p:nvPr/>
          </p:nvSpPr>
          <p:spPr>
            <a:xfrm>
              <a:off x="1851165" y="2283333"/>
              <a:ext cx="126502" cy="20175"/>
            </a:xfrm>
            <a:custGeom>
              <a:avLst/>
              <a:gdLst/>
              <a:ahLst/>
              <a:cxnLst/>
              <a:rect l="l" t="t" r="r" b="b"/>
              <a:pathLst>
                <a:path w="1787" h="285" extrusionOk="0">
                  <a:moveTo>
                    <a:pt x="1307" y="0"/>
                  </a:moveTo>
                  <a:cubicBezTo>
                    <a:pt x="1162" y="0"/>
                    <a:pt x="1016" y="15"/>
                    <a:pt x="871" y="29"/>
                  </a:cubicBezTo>
                  <a:cubicBezTo>
                    <a:pt x="725" y="44"/>
                    <a:pt x="594" y="73"/>
                    <a:pt x="449" y="102"/>
                  </a:cubicBezTo>
                  <a:cubicBezTo>
                    <a:pt x="304" y="146"/>
                    <a:pt x="158" y="189"/>
                    <a:pt x="13" y="233"/>
                  </a:cubicBezTo>
                  <a:cubicBezTo>
                    <a:pt x="1" y="245"/>
                    <a:pt x="8" y="285"/>
                    <a:pt x="19" y="285"/>
                  </a:cubicBezTo>
                  <a:cubicBezTo>
                    <a:pt x="21" y="285"/>
                    <a:pt x="24" y="282"/>
                    <a:pt x="27" y="276"/>
                  </a:cubicBezTo>
                  <a:cubicBezTo>
                    <a:pt x="318" y="233"/>
                    <a:pt x="609" y="175"/>
                    <a:pt x="900" y="160"/>
                  </a:cubicBezTo>
                  <a:cubicBezTo>
                    <a:pt x="1045" y="146"/>
                    <a:pt x="1176" y="146"/>
                    <a:pt x="1322" y="146"/>
                  </a:cubicBezTo>
                  <a:cubicBezTo>
                    <a:pt x="1380" y="146"/>
                    <a:pt x="1436" y="148"/>
                    <a:pt x="1491" y="148"/>
                  </a:cubicBezTo>
                  <a:cubicBezTo>
                    <a:pt x="1574" y="148"/>
                    <a:pt x="1656" y="143"/>
                    <a:pt x="1743" y="117"/>
                  </a:cubicBezTo>
                  <a:cubicBezTo>
                    <a:pt x="1787" y="117"/>
                    <a:pt x="1772" y="44"/>
                    <a:pt x="1743" y="29"/>
                  </a:cubicBezTo>
                  <a:cubicBezTo>
                    <a:pt x="1612" y="0"/>
                    <a:pt x="1452" y="0"/>
                    <a:pt x="1307" y="0"/>
                  </a:cubicBezTo>
                  <a:close/>
                </a:path>
              </a:pathLst>
            </a:custGeom>
            <a:solidFill>
              <a:srgbClr val="459F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940;p42">
              <a:extLst>
                <a:ext uri="{FF2B5EF4-FFF2-40B4-BE49-F238E27FC236}">
                  <a16:creationId xmlns:a16="http://schemas.microsoft.com/office/drawing/2014/main" id="{C402632C-7631-3370-3B91-795A55523BAA}"/>
                </a:ext>
              </a:extLst>
            </p:cNvPr>
            <p:cNvSpPr/>
            <p:nvPr/>
          </p:nvSpPr>
          <p:spPr>
            <a:xfrm>
              <a:off x="1759349" y="2065296"/>
              <a:ext cx="132519" cy="167914"/>
            </a:xfrm>
            <a:custGeom>
              <a:avLst/>
              <a:gdLst/>
              <a:ahLst/>
              <a:cxnLst/>
              <a:rect l="l" t="t" r="r" b="b"/>
              <a:pathLst>
                <a:path w="1872" h="2372" extrusionOk="0">
                  <a:moveTo>
                    <a:pt x="15" y="0"/>
                  </a:moveTo>
                  <a:cubicBezTo>
                    <a:pt x="8" y="0"/>
                    <a:pt x="1" y="11"/>
                    <a:pt x="1" y="26"/>
                  </a:cubicBezTo>
                  <a:cubicBezTo>
                    <a:pt x="102" y="1059"/>
                    <a:pt x="961" y="1873"/>
                    <a:pt x="1819" y="2368"/>
                  </a:cubicBezTo>
                  <a:cubicBezTo>
                    <a:pt x="1821" y="2370"/>
                    <a:pt x="1825" y="2371"/>
                    <a:pt x="1829" y="2371"/>
                  </a:cubicBezTo>
                  <a:cubicBezTo>
                    <a:pt x="1847" y="2371"/>
                    <a:pt x="1872" y="2348"/>
                    <a:pt x="1848" y="2324"/>
                  </a:cubicBezTo>
                  <a:cubicBezTo>
                    <a:pt x="1470" y="1989"/>
                    <a:pt x="1033" y="1698"/>
                    <a:pt x="684" y="1306"/>
                  </a:cubicBezTo>
                  <a:cubicBezTo>
                    <a:pt x="364" y="942"/>
                    <a:pt x="102" y="506"/>
                    <a:pt x="30" y="40"/>
                  </a:cubicBezTo>
                  <a:cubicBezTo>
                    <a:pt x="30" y="11"/>
                    <a:pt x="22" y="0"/>
                    <a:pt x="15" y="0"/>
                  </a:cubicBezTo>
                  <a:close/>
                </a:path>
              </a:pathLst>
            </a:custGeom>
            <a:solidFill>
              <a:srgbClr val="459F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941;p42">
              <a:extLst>
                <a:ext uri="{FF2B5EF4-FFF2-40B4-BE49-F238E27FC236}">
                  <a16:creationId xmlns:a16="http://schemas.microsoft.com/office/drawing/2014/main" id="{8E5AB25C-4423-F2AE-2551-675554545703}"/>
                </a:ext>
              </a:extLst>
            </p:cNvPr>
            <p:cNvSpPr/>
            <p:nvPr/>
          </p:nvSpPr>
          <p:spPr>
            <a:xfrm>
              <a:off x="1871836" y="2187411"/>
              <a:ext cx="165578" cy="66118"/>
            </a:xfrm>
            <a:custGeom>
              <a:avLst/>
              <a:gdLst/>
              <a:ahLst/>
              <a:cxnLst/>
              <a:rect l="l" t="t" r="r" b="b"/>
              <a:pathLst>
                <a:path w="2339" h="934" extrusionOk="0">
                  <a:moveTo>
                    <a:pt x="56" y="0"/>
                  </a:moveTo>
                  <a:cubicBezTo>
                    <a:pt x="20" y="0"/>
                    <a:pt x="0" y="48"/>
                    <a:pt x="26" y="61"/>
                  </a:cubicBezTo>
                  <a:cubicBezTo>
                    <a:pt x="375" y="279"/>
                    <a:pt x="739" y="483"/>
                    <a:pt x="1117" y="628"/>
                  </a:cubicBezTo>
                  <a:cubicBezTo>
                    <a:pt x="1306" y="701"/>
                    <a:pt x="1495" y="773"/>
                    <a:pt x="1684" y="817"/>
                  </a:cubicBezTo>
                  <a:cubicBezTo>
                    <a:pt x="1888" y="875"/>
                    <a:pt x="2077" y="933"/>
                    <a:pt x="2280" y="933"/>
                  </a:cubicBezTo>
                  <a:cubicBezTo>
                    <a:pt x="2339" y="933"/>
                    <a:pt x="2339" y="861"/>
                    <a:pt x="2295" y="832"/>
                  </a:cubicBezTo>
                  <a:cubicBezTo>
                    <a:pt x="2120" y="759"/>
                    <a:pt x="1917" y="744"/>
                    <a:pt x="1713" y="686"/>
                  </a:cubicBezTo>
                  <a:cubicBezTo>
                    <a:pt x="1539" y="643"/>
                    <a:pt x="1335" y="584"/>
                    <a:pt x="1160" y="512"/>
                  </a:cubicBezTo>
                  <a:cubicBezTo>
                    <a:pt x="768" y="366"/>
                    <a:pt x="404" y="206"/>
                    <a:pt x="70" y="3"/>
                  </a:cubicBezTo>
                  <a:cubicBezTo>
                    <a:pt x="65" y="1"/>
                    <a:pt x="60" y="0"/>
                    <a:pt x="56" y="0"/>
                  </a:cubicBezTo>
                  <a:close/>
                </a:path>
              </a:pathLst>
            </a:custGeom>
            <a:solidFill>
              <a:srgbClr val="459F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942;p42">
              <a:extLst>
                <a:ext uri="{FF2B5EF4-FFF2-40B4-BE49-F238E27FC236}">
                  <a16:creationId xmlns:a16="http://schemas.microsoft.com/office/drawing/2014/main" id="{FF88668E-4DA3-1E08-28F8-2EA318B7C42D}"/>
                </a:ext>
              </a:extLst>
            </p:cNvPr>
            <p:cNvSpPr/>
            <p:nvPr/>
          </p:nvSpPr>
          <p:spPr>
            <a:xfrm>
              <a:off x="2090864" y="2019211"/>
              <a:ext cx="27891" cy="229643"/>
            </a:xfrm>
            <a:custGeom>
              <a:avLst/>
              <a:gdLst/>
              <a:ahLst/>
              <a:cxnLst/>
              <a:rect l="l" t="t" r="r" b="b"/>
              <a:pathLst>
                <a:path w="394" h="3244" extrusionOk="0">
                  <a:moveTo>
                    <a:pt x="21" y="1"/>
                  </a:moveTo>
                  <a:cubicBezTo>
                    <a:pt x="12" y="1"/>
                    <a:pt x="1" y="8"/>
                    <a:pt x="1" y="22"/>
                  </a:cubicBezTo>
                  <a:cubicBezTo>
                    <a:pt x="30" y="561"/>
                    <a:pt x="103" y="1113"/>
                    <a:pt x="146" y="1651"/>
                  </a:cubicBezTo>
                  <a:cubicBezTo>
                    <a:pt x="190" y="1928"/>
                    <a:pt x="204" y="2204"/>
                    <a:pt x="248" y="2451"/>
                  </a:cubicBezTo>
                  <a:cubicBezTo>
                    <a:pt x="263" y="2582"/>
                    <a:pt x="292" y="2713"/>
                    <a:pt x="321" y="2829"/>
                  </a:cubicBezTo>
                  <a:cubicBezTo>
                    <a:pt x="335" y="2960"/>
                    <a:pt x="350" y="3106"/>
                    <a:pt x="364" y="3237"/>
                  </a:cubicBezTo>
                  <a:cubicBezTo>
                    <a:pt x="364" y="3242"/>
                    <a:pt x="368" y="3243"/>
                    <a:pt x="372" y="3243"/>
                  </a:cubicBezTo>
                  <a:cubicBezTo>
                    <a:pt x="381" y="3243"/>
                    <a:pt x="394" y="3237"/>
                    <a:pt x="394" y="3237"/>
                  </a:cubicBezTo>
                  <a:cubicBezTo>
                    <a:pt x="394" y="3106"/>
                    <a:pt x="364" y="2960"/>
                    <a:pt x="350" y="2829"/>
                  </a:cubicBezTo>
                  <a:cubicBezTo>
                    <a:pt x="350" y="2713"/>
                    <a:pt x="350" y="2568"/>
                    <a:pt x="335" y="2437"/>
                  </a:cubicBezTo>
                  <a:cubicBezTo>
                    <a:pt x="321" y="2160"/>
                    <a:pt x="277" y="1884"/>
                    <a:pt x="248" y="1622"/>
                  </a:cubicBezTo>
                  <a:cubicBezTo>
                    <a:pt x="190" y="1084"/>
                    <a:pt x="132" y="546"/>
                    <a:pt x="30" y="22"/>
                  </a:cubicBezTo>
                  <a:cubicBezTo>
                    <a:pt x="37" y="8"/>
                    <a:pt x="30" y="1"/>
                    <a:pt x="21" y="1"/>
                  </a:cubicBezTo>
                  <a:close/>
                </a:path>
              </a:pathLst>
            </a:custGeom>
            <a:solidFill>
              <a:srgbClr val="459F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943;p42">
              <a:extLst>
                <a:ext uri="{FF2B5EF4-FFF2-40B4-BE49-F238E27FC236}">
                  <a16:creationId xmlns:a16="http://schemas.microsoft.com/office/drawing/2014/main" id="{6B892203-BE1E-BF8B-027E-E46D36570ED1}"/>
                </a:ext>
              </a:extLst>
            </p:cNvPr>
            <p:cNvSpPr/>
            <p:nvPr/>
          </p:nvSpPr>
          <p:spPr>
            <a:xfrm>
              <a:off x="1709937" y="2073295"/>
              <a:ext cx="28882" cy="176621"/>
            </a:xfrm>
            <a:custGeom>
              <a:avLst/>
              <a:gdLst/>
              <a:ahLst/>
              <a:cxnLst/>
              <a:rect l="l" t="t" r="r" b="b"/>
              <a:pathLst>
                <a:path w="408" h="2495" extrusionOk="0">
                  <a:moveTo>
                    <a:pt x="393" y="0"/>
                  </a:moveTo>
                  <a:cubicBezTo>
                    <a:pt x="350" y="0"/>
                    <a:pt x="335" y="0"/>
                    <a:pt x="321" y="15"/>
                  </a:cubicBezTo>
                  <a:cubicBezTo>
                    <a:pt x="262" y="204"/>
                    <a:pt x="248" y="393"/>
                    <a:pt x="219" y="596"/>
                  </a:cubicBezTo>
                  <a:cubicBezTo>
                    <a:pt x="190" y="815"/>
                    <a:pt x="175" y="1033"/>
                    <a:pt x="146" y="1251"/>
                  </a:cubicBezTo>
                  <a:cubicBezTo>
                    <a:pt x="131" y="1455"/>
                    <a:pt x="102" y="1673"/>
                    <a:pt x="73" y="1876"/>
                  </a:cubicBezTo>
                  <a:cubicBezTo>
                    <a:pt x="59" y="1978"/>
                    <a:pt x="59" y="2065"/>
                    <a:pt x="44" y="2182"/>
                  </a:cubicBezTo>
                  <a:cubicBezTo>
                    <a:pt x="30" y="2269"/>
                    <a:pt x="1" y="2385"/>
                    <a:pt x="44" y="2473"/>
                  </a:cubicBezTo>
                  <a:cubicBezTo>
                    <a:pt x="44" y="2487"/>
                    <a:pt x="59" y="2494"/>
                    <a:pt x="75" y="2494"/>
                  </a:cubicBezTo>
                  <a:cubicBezTo>
                    <a:pt x="91" y="2494"/>
                    <a:pt x="110" y="2487"/>
                    <a:pt x="117" y="2473"/>
                  </a:cubicBezTo>
                  <a:cubicBezTo>
                    <a:pt x="146" y="2400"/>
                    <a:pt x="146" y="2313"/>
                    <a:pt x="175" y="2240"/>
                  </a:cubicBezTo>
                  <a:cubicBezTo>
                    <a:pt x="190" y="2124"/>
                    <a:pt x="190" y="2036"/>
                    <a:pt x="204" y="1920"/>
                  </a:cubicBezTo>
                  <a:cubicBezTo>
                    <a:pt x="219" y="1702"/>
                    <a:pt x="262" y="1484"/>
                    <a:pt x="277" y="1266"/>
                  </a:cubicBezTo>
                  <a:cubicBezTo>
                    <a:pt x="291" y="1076"/>
                    <a:pt x="321" y="858"/>
                    <a:pt x="350" y="655"/>
                  </a:cubicBezTo>
                  <a:cubicBezTo>
                    <a:pt x="364" y="437"/>
                    <a:pt x="408" y="218"/>
                    <a:pt x="393" y="0"/>
                  </a:cubicBezTo>
                  <a:close/>
                </a:path>
              </a:pathLst>
            </a:custGeom>
            <a:solidFill>
              <a:srgbClr val="459F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944;p42">
              <a:extLst>
                <a:ext uri="{FF2B5EF4-FFF2-40B4-BE49-F238E27FC236}">
                  <a16:creationId xmlns:a16="http://schemas.microsoft.com/office/drawing/2014/main" id="{D4B49CC5-8EC1-B1E7-9AF1-BD9378078BC2}"/>
                </a:ext>
              </a:extLst>
            </p:cNvPr>
            <p:cNvSpPr/>
            <p:nvPr/>
          </p:nvSpPr>
          <p:spPr>
            <a:xfrm>
              <a:off x="1560639" y="2300606"/>
              <a:ext cx="58756" cy="50473"/>
            </a:xfrm>
            <a:custGeom>
              <a:avLst/>
              <a:gdLst/>
              <a:ahLst/>
              <a:cxnLst/>
              <a:rect l="l" t="t" r="r" b="b"/>
              <a:pathLst>
                <a:path w="830" h="713" extrusionOk="0">
                  <a:moveTo>
                    <a:pt x="565" y="0"/>
                  </a:moveTo>
                  <a:cubicBezTo>
                    <a:pt x="460" y="0"/>
                    <a:pt x="330" y="61"/>
                    <a:pt x="219" y="163"/>
                  </a:cubicBezTo>
                  <a:cubicBezTo>
                    <a:pt x="59" y="323"/>
                    <a:pt x="1" y="556"/>
                    <a:pt x="117" y="658"/>
                  </a:cubicBezTo>
                  <a:cubicBezTo>
                    <a:pt x="154" y="695"/>
                    <a:pt x="206" y="713"/>
                    <a:pt x="266" y="713"/>
                  </a:cubicBezTo>
                  <a:cubicBezTo>
                    <a:pt x="372" y="713"/>
                    <a:pt x="500" y="658"/>
                    <a:pt x="612" y="556"/>
                  </a:cubicBezTo>
                  <a:cubicBezTo>
                    <a:pt x="772" y="382"/>
                    <a:pt x="830" y="163"/>
                    <a:pt x="713" y="62"/>
                  </a:cubicBezTo>
                  <a:cubicBezTo>
                    <a:pt x="677" y="20"/>
                    <a:pt x="625" y="0"/>
                    <a:pt x="565" y="0"/>
                  </a:cubicBezTo>
                  <a:close/>
                </a:path>
              </a:pathLst>
            </a:custGeom>
            <a:solidFill>
              <a:srgbClr val="70E3C4"/>
            </a:solidFill>
            <a:ln w="3275" cap="rnd" cmpd="sng">
              <a:solidFill>
                <a:srgbClr val="007BA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945;p42">
              <a:extLst>
                <a:ext uri="{FF2B5EF4-FFF2-40B4-BE49-F238E27FC236}">
                  <a16:creationId xmlns:a16="http://schemas.microsoft.com/office/drawing/2014/main" id="{0386D1A8-43E2-087D-68BF-58A184CBA456}"/>
                </a:ext>
              </a:extLst>
            </p:cNvPr>
            <p:cNvSpPr/>
            <p:nvPr/>
          </p:nvSpPr>
          <p:spPr>
            <a:xfrm>
              <a:off x="2185582" y="2300606"/>
              <a:ext cx="55712" cy="50473"/>
            </a:xfrm>
            <a:custGeom>
              <a:avLst/>
              <a:gdLst/>
              <a:ahLst/>
              <a:cxnLst/>
              <a:rect l="l" t="t" r="r" b="b"/>
              <a:pathLst>
                <a:path w="787" h="713" extrusionOk="0">
                  <a:moveTo>
                    <a:pt x="236" y="0"/>
                  </a:moveTo>
                  <a:cubicBezTo>
                    <a:pt x="177" y="0"/>
                    <a:pt x="125" y="20"/>
                    <a:pt x="88" y="62"/>
                  </a:cubicBezTo>
                  <a:cubicBezTo>
                    <a:pt x="1" y="163"/>
                    <a:pt x="30" y="382"/>
                    <a:pt x="190" y="556"/>
                  </a:cubicBezTo>
                  <a:cubicBezTo>
                    <a:pt x="301" y="658"/>
                    <a:pt x="430" y="713"/>
                    <a:pt x="535" y="713"/>
                  </a:cubicBezTo>
                  <a:cubicBezTo>
                    <a:pt x="595" y="713"/>
                    <a:pt x="647" y="695"/>
                    <a:pt x="684" y="658"/>
                  </a:cubicBezTo>
                  <a:cubicBezTo>
                    <a:pt x="786" y="556"/>
                    <a:pt x="743" y="323"/>
                    <a:pt x="583" y="163"/>
                  </a:cubicBezTo>
                  <a:cubicBezTo>
                    <a:pt x="471" y="61"/>
                    <a:pt x="342" y="0"/>
                    <a:pt x="236" y="0"/>
                  </a:cubicBezTo>
                  <a:close/>
                </a:path>
              </a:pathLst>
            </a:custGeom>
            <a:solidFill>
              <a:srgbClr val="70E3C4"/>
            </a:solidFill>
            <a:ln w="3275" cap="rnd" cmpd="sng">
              <a:solidFill>
                <a:srgbClr val="007BA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946;p42">
              <a:extLst>
                <a:ext uri="{FF2B5EF4-FFF2-40B4-BE49-F238E27FC236}">
                  <a16:creationId xmlns:a16="http://schemas.microsoft.com/office/drawing/2014/main" id="{5071F5B3-1DA8-307E-7A7C-8005BBB97C59}"/>
                </a:ext>
              </a:extLst>
            </p:cNvPr>
            <p:cNvSpPr/>
            <p:nvPr/>
          </p:nvSpPr>
          <p:spPr>
            <a:xfrm>
              <a:off x="2460535" y="4004411"/>
              <a:ext cx="406122" cy="162109"/>
            </a:xfrm>
            <a:custGeom>
              <a:avLst/>
              <a:gdLst/>
              <a:ahLst/>
              <a:cxnLst/>
              <a:rect l="l" t="t" r="r" b="b"/>
              <a:pathLst>
                <a:path w="5737" h="2290" extrusionOk="0">
                  <a:moveTo>
                    <a:pt x="5616" y="1"/>
                  </a:moveTo>
                  <a:cubicBezTo>
                    <a:pt x="5606" y="1"/>
                    <a:pt x="5596" y="2"/>
                    <a:pt x="5585" y="6"/>
                  </a:cubicBezTo>
                  <a:cubicBezTo>
                    <a:pt x="5236" y="166"/>
                    <a:pt x="4858" y="311"/>
                    <a:pt x="4509" y="457"/>
                  </a:cubicBezTo>
                  <a:cubicBezTo>
                    <a:pt x="4160" y="602"/>
                    <a:pt x="3796" y="733"/>
                    <a:pt x="3433" y="864"/>
                  </a:cubicBezTo>
                  <a:cubicBezTo>
                    <a:pt x="2705" y="1111"/>
                    <a:pt x="1964" y="1344"/>
                    <a:pt x="1193" y="1547"/>
                  </a:cubicBezTo>
                  <a:cubicBezTo>
                    <a:pt x="1004" y="1606"/>
                    <a:pt x="786" y="1664"/>
                    <a:pt x="582" y="1707"/>
                  </a:cubicBezTo>
                  <a:cubicBezTo>
                    <a:pt x="466" y="1736"/>
                    <a:pt x="378" y="1766"/>
                    <a:pt x="276" y="1780"/>
                  </a:cubicBezTo>
                  <a:cubicBezTo>
                    <a:pt x="204" y="1809"/>
                    <a:pt x="146" y="1824"/>
                    <a:pt x="87" y="1882"/>
                  </a:cubicBezTo>
                  <a:cubicBezTo>
                    <a:pt x="58" y="1911"/>
                    <a:pt x="29" y="1969"/>
                    <a:pt x="15" y="2027"/>
                  </a:cubicBezTo>
                  <a:cubicBezTo>
                    <a:pt x="0" y="2071"/>
                    <a:pt x="0" y="2129"/>
                    <a:pt x="29" y="2173"/>
                  </a:cubicBezTo>
                  <a:cubicBezTo>
                    <a:pt x="87" y="2216"/>
                    <a:pt x="160" y="2289"/>
                    <a:pt x="291" y="2289"/>
                  </a:cubicBezTo>
                  <a:cubicBezTo>
                    <a:pt x="393" y="2289"/>
                    <a:pt x="509" y="2260"/>
                    <a:pt x="596" y="2216"/>
                  </a:cubicBezTo>
                  <a:cubicBezTo>
                    <a:pt x="800" y="2173"/>
                    <a:pt x="975" y="2129"/>
                    <a:pt x="1178" y="2071"/>
                  </a:cubicBezTo>
                  <a:cubicBezTo>
                    <a:pt x="1556" y="1969"/>
                    <a:pt x="1949" y="1853"/>
                    <a:pt x="2327" y="1736"/>
                  </a:cubicBezTo>
                  <a:cubicBezTo>
                    <a:pt x="2691" y="1606"/>
                    <a:pt x="3069" y="1475"/>
                    <a:pt x="3418" y="1329"/>
                  </a:cubicBezTo>
                  <a:cubicBezTo>
                    <a:pt x="3782" y="1184"/>
                    <a:pt x="4160" y="1024"/>
                    <a:pt x="4509" y="849"/>
                  </a:cubicBezTo>
                  <a:cubicBezTo>
                    <a:pt x="4712" y="733"/>
                    <a:pt x="4901" y="646"/>
                    <a:pt x="5091" y="515"/>
                  </a:cubicBezTo>
                  <a:cubicBezTo>
                    <a:pt x="5265" y="384"/>
                    <a:pt x="5469" y="268"/>
                    <a:pt x="5672" y="137"/>
                  </a:cubicBezTo>
                  <a:cubicBezTo>
                    <a:pt x="5736" y="85"/>
                    <a:pt x="5688" y="1"/>
                    <a:pt x="561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947;p42">
              <a:extLst>
                <a:ext uri="{FF2B5EF4-FFF2-40B4-BE49-F238E27FC236}">
                  <a16:creationId xmlns:a16="http://schemas.microsoft.com/office/drawing/2014/main" id="{67AAD058-EA4E-AF29-4F28-9CFE87E85EBD}"/>
                </a:ext>
              </a:extLst>
            </p:cNvPr>
            <p:cNvSpPr/>
            <p:nvPr/>
          </p:nvSpPr>
          <p:spPr>
            <a:xfrm>
              <a:off x="2301184" y="3673037"/>
              <a:ext cx="214989" cy="435996"/>
            </a:xfrm>
            <a:custGeom>
              <a:avLst/>
              <a:gdLst/>
              <a:ahLst/>
              <a:cxnLst/>
              <a:rect l="l" t="t" r="r" b="b"/>
              <a:pathLst>
                <a:path w="3037" h="6159" extrusionOk="0">
                  <a:moveTo>
                    <a:pt x="96" y="1"/>
                  </a:moveTo>
                  <a:cubicBezTo>
                    <a:pt x="44" y="1"/>
                    <a:pt x="1" y="38"/>
                    <a:pt x="11" y="91"/>
                  </a:cubicBezTo>
                  <a:cubicBezTo>
                    <a:pt x="128" y="513"/>
                    <a:pt x="273" y="905"/>
                    <a:pt x="433" y="1283"/>
                  </a:cubicBezTo>
                  <a:cubicBezTo>
                    <a:pt x="506" y="1487"/>
                    <a:pt x="579" y="1691"/>
                    <a:pt x="651" y="1865"/>
                  </a:cubicBezTo>
                  <a:cubicBezTo>
                    <a:pt x="724" y="2069"/>
                    <a:pt x="811" y="2272"/>
                    <a:pt x="884" y="2476"/>
                  </a:cubicBezTo>
                  <a:cubicBezTo>
                    <a:pt x="1175" y="3291"/>
                    <a:pt x="1568" y="4076"/>
                    <a:pt x="1931" y="4847"/>
                  </a:cubicBezTo>
                  <a:cubicBezTo>
                    <a:pt x="2033" y="5065"/>
                    <a:pt x="2120" y="5283"/>
                    <a:pt x="2237" y="5501"/>
                  </a:cubicBezTo>
                  <a:cubicBezTo>
                    <a:pt x="2295" y="5618"/>
                    <a:pt x="2338" y="5719"/>
                    <a:pt x="2411" y="5821"/>
                  </a:cubicBezTo>
                  <a:cubicBezTo>
                    <a:pt x="2455" y="5865"/>
                    <a:pt x="2484" y="5923"/>
                    <a:pt x="2542" y="5981"/>
                  </a:cubicBezTo>
                  <a:cubicBezTo>
                    <a:pt x="2571" y="6039"/>
                    <a:pt x="2629" y="6068"/>
                    <a:pt x="2687" y="6112"/>
                  </a:cubicBezTo>
                  <a:cubicBezTo>
                    <a:pt x="2732" y="6143"/>
                    <a:pt x="2782" y="6158"/>
                    <a:pt x="2830" y="6158"/>
                  </a:cubicBezTo>
                  <a:cubicBezTo>
                    <a:pt x="2939" y="6158"/>
                    <a:pt x="3037" y="6083"/>
                    <a:pt x="3037" y="5952"/>
                  </a:cubicBezTo>
                  <a:cubicBezTo>
                    <a:pt x="3037" y="5850"/>
                    <a:pt x="3037" y="5748"/>
                    <a:pt x="3022" y="5632"/>
                  </a:cubicBezTo>
                  <a:cubicBezTo>
                    <a:pt x="2993" y="5545"/>
                    <a:pt x="2949" y="5428"/>
                    <a:pt x="2906" y="5341"/>
                  </a:cubicBezTo>
                  <a:cubicBezTo>
                    <a:pt x="2818" y="5123"/>
                    <a:pt x="2702" y="4919"/>
                    <a:pt x="2615" y="4701"/>
                  </a:cubicBezTo>
                  <a:cubicBezTo>
                    <a:pt x="2440" y="4323"/>
                    <a:pt x="2251" y="3916"/>
                    <a:pt x="2077" y="3538"/>
                  </a:cubicBezTo>
                  <a:cubicBezTo>
                    <a:pt x="1888" y="3160"/>
                    <a:pt x="1713" y="2781"/>
                    <a:pt x="1509" y="2418"/>
                  </a:cubicBezTo>
                  <a:cubicBezTo>
                    <a:pt x="1393" y="2214"/>
                    <a:pt x="1306" y="2025"/>
                    <a:pt x="1204" y="1836"/>
                  </a:cubicBezTo>
                  <a:cubicBezTo>
                    <a:pt x="1102" y="1647"/>
                    <a:pt x="1000" y="1443"/>
                    <a:pt x="913" y="1269"/>
                  </a:cubicBezTo>
                  <a:cubicBezTo>
                    <a:pt x="666" y="847"/>
                    <a:pt x="433" y="411"/>
                    <a:pt x="157" y="18"/>
                  </a:cubicBezTo>
                  <a:cubicBezTo>
                    <a:pt x="137" y="6"/>
                    <a:pt x="116" y="1"/>
                    <a:pt x="9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948;p42">
              <a:extLst>
                <a:ext uri="{FF2B5EF4-FFF2-40B4-BE49-F238E27FC236}">
                  <a16:creationId xmlns:a16="http://schemas.microsoft.com/office/drawing/2014/main" id="{B8B02088-38DA-B682-01FB-692F89F678AE}"/>
                </a:ext>
              </a:extLst>
            </p:cNvPr>
            <p:cNvSpPr/>
            <p:nvPr/>
          </p:nvSpPr>
          <p:spPr>
            <a:xfrm>
              <a:off x="2594330" y="3808107"/>
              <a:ext cx="144270" cy="94788"/>
            </a:xfrm>
            <a:custGeom>
              <a:avLst/>
              <a:gdLst/>
              <a:ahLst/>
              <a:cxnLst/>
              <a:rect l="l" t="t" r="r" b="b"/>
              <a:pathLst>
                <a:path w="2038" h="1339" extrusionOk="0">
                  <a:moveTo>
                    <a:pt x="2008" y="1"/>
                  </a:moveTo>
                  <a:cubicBezTo>
                    <a:pt x="1819" y="74"/>
                    <a:pt x="1644" y="132"/>
                    <a:pt x="1455" y="204"/>
                  </a:cubicBezTo>
                  <a:lnTo>
                    <a:pt x="1179" y="306"/>
                  </a:lnTo>
                  <a:cubicBezTo>
                    <a:pt x="1092" y="364"/>
                    <a:pt x="1004" y="394"/>
                    <a:pt x="917" y="452"/>
                  </a:cubicBezTo>
                  <a:cubicBezTo>
                    <a:pt x="728" y="539"/>
                    <a:pt x="568" y="670"/>
                    <a:pt x="408" y="786"/>
                  </a:cubicBezTo>
                  <a:cubicBezTo>
                    <a:pt x="306" y="859"/>
                    <a:pt x="234" y="903"/>
                    <a:pt x="161" y="1004"/>
                  </a:cubicBezTo>
                  <a:cubicBezTo>
                    <a:pt x="88" y="1077"/>
                    <a:pt x="15" y="1150"/>
                    <a:pt x="1" y="1237"/>
                  </a:cubicBezTo>
                  <a:cubicBezTo>
                    <a:pt x="1" y="1295"/>
                    <a:pt x="15" y="1339"/>
                    <a:pt x="88" y="1339"/>
                  </a:cubicBezTo>
                  <a:cubicBezTo>
                    <a:pt x="190" y="1339"/>
                    <a:pt x="277" y="1295"/>
                    <a:pt x="350" y="1252"/>
                  </a:cubicBezTo>
                  <a:cubicBezTo>
                    <a:pt x="437" y="1193"/>
                    <a:pt x="510" y="1164"/>
                    <a:pt x="597" y="1092"/>
                  </a:cubicBezTo>
                  <a:cubicBezTo>
                    <a:pt x="772" y="975"/>
                    <a:pt x="932" y="859"/>
                    <a:pt x="1092" y="728"/>
                  </a:cubicBezTo>
                  <a:lnTo>
                    <a:pt x="1310" y="568"/>
                  </a:lnTo>
                  <a:cubicBezTo>
                    <a:pt x="1383" y="510"/>
                    <a:pt x="1455" y="437"/>
                    <a:pt x="1543" y="379"/>
                  </a:cubicBezTo>
                  <a:cubicBezTo>
                    <a:pt x="1615" y="321"/>
                    <a:pt x="1717" y="277"/>
                    <a:pt x="1790" y="219"/>
                  </a:cubicBezTo>
                  <a:cubicBezTo>
                    <a:pt x="1877" y="146"/>
                    <a:pt x="1950" y="74"/>
                    <a:pt x="2037" y="15"/>
                  </a:cubicBezTo>
                  <a:cubicBezTo>
                    <a:pt x="2037" y="15"/>
                    <a:pt x="2022" y="1"/>
                    <a:pt x="200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949;p42">
              <a:extLst>
                <a:ext uri="{FF2B5EF4-FFF2-40B4-BE49-F238E27FC236}">
                  <a16:creationId xmlns:a16="http://schemas.microsoft.com/office/drawing/2014/main" id="{274D68B3-1332-FEE3-BBD7-5DCE9582440F}"/>
                </a:ext>
              </a:extLst>
            </p:cNvPr>
            <p:cNvSpPr/>
            <p:nvPr/>
          </p:nvSpPr>
          <p:spPr>
            <a:xfrm>
              <a:off x="2602613" y="3645358"/>
              <a:ext cx="43323" cy="168551"/>
            </a:xfrm>
            <a:custGeom>
              <a:avLst/>
              <a:gdLst/>
              <a:ahLst/>
              <a:cxnLst/>
              <a:rect l="l" t="t" r="r" b="b"/>
              <a:pathLst>
                <a:path w="612" h="2381" extrusionOk="0">
                  <a:moveTo>
                    <a:pt x="57" y="1"/>
                  </a:moveTo>
                  <a:cubicBezTo>
                    <a:pt x="37" y="1"/>
                    <a:pt x="15" y="13"/>
                    <a:pt x="15" y="31"/>
                  </a:cubicBezTo>
                  <a:lnTo>
                    <a:pt x="15" y="205"/>
                  </a:lnTo>
                  <a:cubicBezTo>
                    <a:pt x="15" y="264"/>
                    <a:pt x="0" y="293"/>
                    <a:pt x="0" y="336"/>
                  </a:cubicBezTo>
                  <a:cubicBezTo>
                    <a:pt x="0" y="438"/>
                    <a:pt x="15" y="525"/>
                    <a:pt x="15" y="642"/>
                  </a:cubicBezTo>
                  <a:cubicBezTo>
                    <a:pt x="15" y="816"/>
                    <a:pt x="29" y="1020"/>
                    <a:pt x="44" y="1209"/>
                  </a:cubicBezTo>
                  <a:cubicBezTo>
                    <a:pt x="73" y="1398"/>
                    <a:pt x="102" y="1587"/>
                    <a:pt x="117" y="1791"/>
                  </a:cubicBezTo>
                  <a:cubicBezTo>
                    <a:pt x="160" y="1980"/>
                    <a:pt x="160" y="2198"/>
                    <a:pt x="320" y="2343"/>
                  </a:cubicBezTo>
                  <a:cubicBezTo>
                    <a:pt x="346" y="2369"/>
                    <a:pt x="377" y="2380"/>
                    <a:pt x="407" y="2380"/>
                  </a:cubicBezTo>
                  <a:cubicBezTo>
                    <a:pt x="446" y="2380"/>
                    <a:pt x="485" y="2362"/>
                    <a:pt x="509" y="2329"/>
                  </a:cubicBezTo>
                  <a:cubicBezTo>
                    <a:pt x="611" y="2154"/>
                    <a:pt x="538" y="1936"/>
                    <a:pt x="524" y="1733"/>
                  </a:cubicBezTo>
                  <a:cubicBezTo>
                    <a:pt x="480" y="1544"/>
                    <a:pt x="451" y="1354"/>
                    <a:pt x="407" y="1165"/>
                  </a:cubicBezTo>
                  <a:cubicBezTo>
                    <a:pt x="378" y="991"/>
                    <a:pt x="335" y="787"/>
                    <a:pt x="291" y="627"/>
                  </a:cubicBezTo>
                  <a:cubicBezTo>
                    <a:pt x="247" y="525"/>
                    <a:pt x="233" y="424"/>
                    <a:pt x="189" y="307"/>
                  </a:cubicBezTo>
                  <a:cubicBezTo>
                    <a:pt x="160" y="220"/>
                    <a:pt x="102" y="133"/>
                    <a:pt x="87" y="16"/>
                  </a:cubicBezTo>
                  <a:cubicBezTo>
                    <a:pt x="82" y="5"/>
                    <a:pt x="70" y="1"/>
                    <a:pt x="5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950;p42">
              <a:extLst>
                <a:ext uri="{FF2B5EF4-FFF2-40B4-BE49-F238E27FC236}">
                  <a16:creationId xmlns:a16="http://schemas.microsoft.com/office/drawing/2014/main" id="{C9328C7A-C2F8-35C2-EC1D-1D34571BA37A}"/>
                </a:ext>
              </a:extLst>
            </p:cNvPr>
            <p:cNvSpPr/>
            <p:nvPr/>
          </p:nvSpPr>
          <p:spPr>
            <a:xfrm>
              <a:off x="2815694" y="3791684"/>
              <a:ext cx="85514" cy="260720"/>
            </a:xfrm>
            <a:custGeom>
              <a:avLst/>
              <a:gdLst/>
              <a:ahLst/>
              <a:cxnLst/>
              <a:rect l="l" t="t" r="r" b="b"/>
              <a:pathLst>
                <a:path w="1208" h="3683" extrusionOk="0">
                  <a:moveTo>
                    <a:pt x="1208" y="0"/>
                  </a:moveTo>
                  <a:lnTo>
                    <a:pt x="1208" y="0"/>
                  </a:lnTo>
                  <a:cubicBezTo>
                    <a:pt x="1106" y="291"/>
                    <a:pt x="1004" y="582"/>
                    <a:pt x="932" y="873"/>
                  </a:cubicBezTo>
                  <a:cubicBezTo>
                    <a:pt x="844" y="1178"/>
                    <a:pt x="772" y="1469"/>
                    <a:pt x="655" y="1760"/>
                  </a:cubicBezTo>
                  <a:cubicBezTo>
                    <a:pt x="452" y="2342"/>
                    <a:pt x="263" y="2923"/>
                    <a:pt x="44" y="3520"/>
                  </a:cubicBezTo>
                  <a:cubicBezTo>
                    <a:pt x="0" y="3617"/>
                    <a:pt x="80" y="3682"/>
                    <a:pt x="165" y="3682"/>
                  </a:cubicBezTo>
                  <a:cubicBezTo>
                    <a:pt x="220" y="3682"/>
                    <a:pt x="278" y="3655"/>
                    <a:pt x="306" y="3592"/>
                  </a:cubicBezTo>
                  <a:cubicBezTo>
                    <a:pt x="524" y="3011"/>
                    <a:pt x="728" y="2414"/>
                    <a:pt x="873" y="1789"/>
                  </a:cubicBezTo>
                  <a:cubicBezTo>
                    <a:pt x="946" y="1498"/>
                    <a:pt x="1019" y="1193"/>
                    <a:pt x="1092" y="902"/>
                  </a:cubicBezTo>
                  <a:cubicBezTo>
                    <a:pt x="1164" y="596"/>
                    <a:pt x="1179" y="306"/>
                    <a:pt x="120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951;p42">
              <a:extLst>
                <a:ext uri="{FF2B5EF4-FFF2-40B4-BE49-F238E27FC236}">
                  <a16:creationId xmlns:a16="http://schemas.microsoft.com/office/drawing/2014/main" id="{746AA89F-179B-D9C6-283D-6115E07673CE}"/>
                </a:ext>
              </a:extLst>
            </p:cNvPr>
            <p:cNvSpPr/>
            <p:nvPr/>
          </p:nvSpPr>
          <p:spPr>
            <a:xfrm>
              <a:off x="2666395" y="4139623"/>
              <a:ext cx="124661" cy="24493"/>
            </a:xfrm>
            <a:custGeom>
              <a:avLst/>
              <a:gdLst/>
              <a:ahLst/>
              <a:cxnLst/>
              <a:rect l="l" t="t" r="r" b="b"/>
              <a:pathLst>
                <a:path w="1761" h="346" extrusionOk="0">
                  <a:moveTo>
                    <a:pt x="874" y="1"/>
                  </a:moveTo>
                  <a:cubicBezTo>
                    <a:pt x="728" y="1"/>
                    <a:pt x="583" y="30"/>
                    <a:pt x="437" y="59"/>
                  </a:cubicBezTo>
                  <a:lnTo>
                    <a:pt x="219" y="117"/>
                  </a:lnTo>
                  <a:cubicBezTo>
                    <a:pt x="146" y="132"/>
                    <a:pt x="88" y="146"/>
                    <a:pt x="45" y="205"/>
                  </a:cubicBezTo>
                  <a:cubicBezTo>
                    <a:pt x="15" y="248"/>
                    <a:pt x="1" y="292"/>
                    <a:pt x="59" y="321"/>
                  </a:cubicBezTo>
                  <a:cubicBezTo>
                    <a:pt x="102" y="338"/>
                    <a:pt x="134" y="345"/>
                    <a:pt x="172" y="345"/>
                  </a:cubicBezTo>
                  <a:cubicBezTo>
                    <a:pt x="198" y="345"/>
                    <a:pt x="227" y="342"/>
                    <a:pt x="263" y="336"/>
                  </a:cubicBezTo>
                  <a:cubicBezTo>
                    <a:pt x="335" y="336"/>
                    <a:pt x="408" y="336"/>
                    <a:pt x="466" y="321"/>
                  </a:cubicBezTo>
                  <a:cubicBezTo>
                    <a:pt x="626" y="292"/>
                    <a:pt x="743" y="277"/>
                    <a:pt x="888" y="248"/>
                  </a:cubicBezTo>
                  <a:cubicBezTo>
                    <a:pt x="1019" y="219"/>
                    <a:pt x="1164" y="190"/>
                    <a:pt x="1295" y="176"/>
                  </a:cubicBezTo>
                  <a:cubicBezTo>
                    <a:pt x="1368" y="146"/>
                    <a:pt x="1441" y="146"/>
                    <a:pt x="1514" y="132"/>
                  </a:cubicBezTo>
                  <a:cubicBezTo>
                    <a:pt x="1586" y="117"/>
                    <a:pt x="1673" y="103"/>
                    <a:pt x="1746" y="103"/>
                  </a:cubicBezTo>
                  <a:cubicBezTo>
                    <a:pt x="1761" y="88"/>
                    <a:pt x="1761" y="74"/>
                    <a:pt x="1746" y="74"/>
                  </a:cubicBezTo>
                  <a:cubicBezTo>
                    <a:pt x="1659" y="59"/>
                    <a:pt x="1586" y="59"/>
                    <a:pt x="1514" y="45"/>
                  </a:cubicBezTo>
                  <a:cubicBezTo>
                    <a:pt x="1477" y="37"/>
                    <a:pt x="1441" y="37"/>
                    <a:pt x="1406" y="37"/>
                  </a:cubicBezTo>
                  <a:cubicBezTo>
                    <a:pt x="1372" y="37"/>
                    <a:pt x="1339" y="37"/>
                    <a:pt x="1310" y="30"/>
                  </a:cubicBezTo>
                  <a:cubicBezTo>
                    <a:pt x="1164" y="1"/>
                    <a:pt x="1019" y="1"/>
                    <a:pt x="8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1952;p42">
              <a:extLst>
                <a:ext uri="{FF2B5EF4-FFF2-40B4-BE49-F238E27FC236}">
                  <a16:creationId xmlns:a16="http://schemas.microsoft.com/office/drawing/2014/main" id="{26E97535-04BB-7ADA-A657-6DF285FAF6B0}"/>
                </a:ext>
              </a:extLst>
            </p:cNvPr>
            <p:cNvSpPr/>
            <p:nvPr/>
          </p:nvSpPr>
          <p:spPr>
            <a:xfrm>
              <a:off x="2713755" y="3996695"/>
              <a:ext cx="48208" cy="119706"/>
            </a:xfrm>
            <a:custGeom>
              <a:avLst/>
              <a:gdLst/>
              <a:ahLst/>
              <a:cxnLst/>
              <a:rect l="l" t="t" r="r" b="b"/>
              <a:pathLst>
                <a:path w="681" h="1691" extrusionOk="0">
                  <a:moveTo>
                    <a:pt x="656" y="1"/>
                  </a:moveTo>
                  <a:cubicBezTo>
                    <a:pt x="651" y="1"/>
                    <a:pt x="645" y="4"/>
                    <a:pt x="641" y="13"/>
                  </a:cubicBezTo>
                  <a:cubicBezTo>
                    <a:pt x="612" y="86"/>
                    <a:pt x="568" y="129"/>
                    <a:pt x="539" y="187"/>
                  </a:cubicBezTo>
                  <a:cubicBezTo>
                    <a:pt x="495" y="246"/>
                    <a:pt x="481" y="318"/>
                    <a:pt x="437" y="391"/>
                  </a:cubicBezTo>
                  <a:cubicBezTo>
                    <a:pt x="365" y="522"/>
                    <a:pt x="321" y="667"/>
                    <a:pt x="263" y="813"/>
                  </a:cubicBezTo>
                  <a:cubicBezTo>
                    <a:pt x="205" y="929"/>
                    <a:pt x="146" y="1075"/>
                    <a:pt x="117" y="1220"/>
                  </a:cubicBezTo>
                  <a:cubicBezTo>
                    <a:pt x="59" y="1366"/>
                    <a:pt x="1" y="1496"/>
                    <a:pt x="59" y="1642"/>
                  </a:cubicBezTo>
                  <a:cubicBezTo>
                    <a:pt x="70" y="1675"/>
                    <a:pt x="105" y="1691"/>
                    <a:pt x="135" y="1691"/>
                  </a:cubicBezTo>
                  <a:cubicBezTo>
                    <a:pt x="145" y="1691"/>
                    <a:pt x="154" y="1689"/>
                    <a:pt x="161" y="1685"/>
                  </a:cubicBezTo>
                  <a:cubicBezTo>
                    <a:pt x="292" y="1613"/>
                    <a:pt x="335" y="1438"/>
                    <a:pt x="365" y="1322"/>
                  </a:cubicBezTo>
                  <a:cubicBezTo>
                    <a:pt x="408" y="1176"/>
                    <a:pt x="452" y="1046"/>
                    <a:pt x="495" y="900"/>
                  </a:cubicBezTo>
                  <a:cubicBezTo>
                    <a:pt x="525" y="755"/>
                    <a:pt x="583" y="624"/>
                    <a:pt x="597" y="478"/>
                  </a:cubicBezTo>
                  <a:lnTo>
                    <a:pt x="655" y="260"/>
                  </a:lnTo>
                  <a:cubicBezTo>
                    <a:pt x="655" y="187"/>
                    <a:pt x="655" y="115"/>
                    <a:pt x="670" y="42"/>
                  </a:cubicBezTo>
                  <a:cubicBezTo>
                    <a:pt x="680" y="21"/>
                    <a:pt x="669" y="1"/>
                    <a:pt x="65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1953;p42">
              <a:extLst>
                <a:ext uri="{FF2B5EF4-FFF2-40B4-BE49-F238E27FC236}">
                  <a16:creationId xmlns:a16="http://schemas.microsoft.com/office/drawing/2014/main" id="{7F44CBE2-0F63-DA6F-6B3E-939A74C1E1EF}"/>
                </a:ext>
              </a:extLst>
            </p:cNvPr>
            <p:cNvSpPr/>
            <p:nvPr/>
          </p:nvSpPr>
          <p:spPr>
            <a:xfrm>
              <a:off x="2717931" y="3566709"/>
              <a:ext cx="252296" cy="660541"/>
            </a:xfrm>
            <a:custGeom>
              <a:avLst/>
              <a:gdLst/>
              <a:ahLst/>
              <a:cxnLst/>
              <a:rect l="l" t="t" r="r" b="b"/>
              <a:pathLst>
                <a:path w="3564" h="9331" extrusionOk="0">
                  <a:moveTo>
                    <a:pt x="543" y="0"/>
                  </a:moveTo>
                  <a:cubicBezTo>
                    <a:pt x="388" y="0"/>
                    <a:pt x="223" y="63"/>
                    <a:pt x="73" y="153"/>
                  </a:cubicBezTo>
                  <a:cubicBezTo>
                    <a:pt x="58" y="168"/>
                    <a:pt x="15" y="197"/>
                    <a:pt x="0" y="197"/>
                  </a:cubicBezTo>
                  <a:lnTo>
                    <a:pt x="44" y="269"/>
                  </a:lnTo>
                  <a:cubicBezTo>
                    <a:pt x="306" y="677"/>
                    <a:pt x="480" y="1171"/>
                    <a:pt x="655" y="1622"/>
                  </a:cubicBezTo>
                  <a:cubicBezTo>
                    <a:pt x="916" y="2247"/>
                    <a:pt x="1135" y="2858"/>
                    <a:pt x="1353" y="3498"/>
                  </a:cubicBezTo>
                  <a:cubicBezTo>
                    <a:pt x="1498" y="3920"/>
                    <a:pt x="1644" y="4342"/>
                    <a:pt x="1760" y="4749"/>
                  </a:cubicBezTo>
                  <a:cubicBezTo>
                    <a:pt x="1964" y="5447"/>
                    <a:pt x="2124" y="6131"/>
                    <a:pt x="2298" y="6829"/>
                  </a:cubicBezTo>
                  <a:cubicBezTo>
                    <a:pt x="2473" y="7614"/>
                    <a:pt x="2662" y="8414"/>
                    <a:pt x="2734" y="9214"/>
                  </a:cubicBezTo>
                  <a:lnTo>
                    <a:pt x="2734" y="9301"/>
                  </a:lnTo>
                  <a:cubicBezTo>
                    <a:pt x="2807" y="9316"/>
                    <a:pt x="2880" y="9316"/>
                    <a:pt x="2953" y="9330"/>
                  </a:cubicBezTo>
                  <a:cubicBezTo>
                    <a:pt x="3069" y="9330"/>
                    <a:pt x="3200" y="9301"/>
                    <a:pt x="3287" y="9228"/>
                  </a:cubicBezTo>
                  <a:cubicBezTo>
                    <a:pt x="3563" y="8952"/>
                    <a:pt x="3505" y="8530"/>
                    <a:pt x="3447" y="8239"/>
                  </a:cubicBezTo>
                  <a:cubicBezTo>
                    <a:pt x="3403" y="7774"/>
                    <a:pt x="3331" y="7294"/>
                    <a:pt x="3243" y="6843"/>
                  </a:cubicBezTo>
                  <a:cubicBezTo>
                    <a:pt x="3142" y="6407"/>
                    <a:pt x="3054" y="5985"/>
                    <a:pt x="2953" y="5549"/>
                  </a:cubicBezTo>
                  <a:lnTo>
                    <a:pt x="2923" y="5476"/>
                  </a:lnTo>
                  <a:cubicBezTo>
                    <a:pt x="2763" y="4822"/>
                    <a:pt x="2560" y="4196"/>
                    <a:pt x="2371" y="3556"/>
                  </a:cubicBezTo>
                  <a:lnTo>
                    <a:pt x="2342" y="3484"/>
                  </a:lnTo>
                  <a:cubicBezTo>
                    <a:pt x="2124" y="2829"/>
                    <a:pt x="1891" y="2189"/>
                    <a:pt x="1615" y="1549"/>
                  </a:cubicBezTo>
                  <a:cubicBezTo>
                    <a:pt x="1425" y="1098"/>
                    <a:pt x="1236" y="589"/>
                    <a:pt x="931" y="197"/>
                  </a:cubicBezTo>
                  <a:cubicBezTo>
                    <a:pt x="825" y="56"/>
                    <a:pt x="689" y="0"/>
                    <a:pt x="543" y="0"/>
                  </a:cubicBezTo>
                  <a:close/>
                </a:path>
              </a:pathLst>
            </a:custGeom>
            <a:solidFill>
              <a:srgbClr val="459F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1954;p42">
              <a:extLst>
                <a:ext uri="{FF2B5EF4-FFF2-40B4-BE49-F238E27FC236}">
                  <a16:creationId xmlns:a16="http://schemas.microsoft.com/office/drawing/2014/main" id="{EF1986B6-94F1-155C-D0C4-BAE1F0741CA4}"/>
                </a:ext>
              </a:extLst>
            </p:cNvPr>
            <p:cNvSpPr/>
            <p:nvPr/>
          </p:nvSpPr>
          <p:spPr>
            <a:xfrm>
              <a:off x="2328722" y="3578531"/>
              <a:ext cx="585929" cy="644614"/>
            </a:xfrm>
            <a:custGeom>
              <a:avLst/>
              <a:gdLst/>
              <a:ahLst/>
              <a:cxnLst/>
              <a:rect l="l" t="t" r="r" b="b"/>
              <a:pathLst>
                <a:path w="8277" h="9106" extrusionOk="0">
                  <a:moveTo>
                    <a:pt x="5513" y="1"/>
                  </a:moveTo>
                  <a:cubicBezTo>
                    <a:pt x="5207" y="204"/>
                    <a:pt x="4975" y="480"/>
                    <a:pt x="4713" y="728"/>
                  </a:cubicBezTo>
                  <a:cubicBezTo>
                    <a:pt x="3477" y="2022"/>
                    <a:pt x="2182" y="3331"/>
                    <a:pt x="611" y="4204"/>
                  </a:cubicBezTo>
                  <a:cubicBezTo>
                    <a:pt x="408" y="4306"/>
                    <a:pt x="204" y="4422"/>
                    <a:pt x="0" y="4509"/>
                  </a:cubicBezTo>
                  <a:lnTo>
                    <a:pt x="30" y="4582"/>
                  </a:lnTo>
                  <a:cubicBezTo>
                    <a:pt x="320" y="5731"/>
                    <a:pt x="626" y="6851"/>
                    <a:pt x="975" y="7985"/>
                  </a:cubicBezTo>
                  <a:lnTo>
                    <a:pt x="989" y="8058"/>
                  </a:lnTo>
                  <a:cubicBezTo>
                    <a:pt x="1571" y="7979"/>
                    <a:pt x="2164" y="7926"/>
                    <a:pt x="2754" y="7926"/>
                  </a:cubicBezTo>
                  <a:cubicBezTo>
                    <a:pt x="3138" y="7926"/>
                    <a:pt x="3520" y="7948"/>
                    <a:pt x="3898" y="8000"/>
                  </a:cubicBezTo>
                  <a:cubicBezTo>
                    <a:pt x="4756" y="8116"/>
                    <a:pt x="5585" y="8349"/>
                    <a:pt x="6400" y="8581"/>
                  </a:cubicBezTo>
                  <a:cubicBezTo>
                    <a:pt x="6880" y="8727"/>
                    <a:pt x="7345" y="8858"/>
                    <a:pt x="7825" y="8989"/>
                  </a:cubicBezTo>
                  <a:cubicBezTo>
                    <a:pt x="7971" y="9018"/>
                    <a:pt x="8116" y="9076"/>
                    <a:pt x="8276" y="9105"/>
                  </a:cubicBezTo>
                  <a:lnTo>
                    <a:pt x="8247" y="9018"/>
                  </a:lnTo>
                  <a:cubicBezTo>
                    <a:pt x="8174" y="8218"/>
                    <a:pt x="7985" y="7418"/>
                    <a:pt x="7811" y="6633"/>
                  </a:cubicBezTo>
                  <a:cubicBezTo>
                    <a:pt x="7651" y="5949"/>
                    <a:pt x="7476" y="5236"/>
                    <a:pt x="7287" y="4567"/>
                  </a:cubicBezTo>
                  <a:cubicBezTo>
                    <a:pt x="7156" y="4146"/>
                    <a:pt x="7011" y="3724"/>
                    <a:pt x="6865" y="3317"/>
                  </a:cubicBezTo>
                  <a:cubicBezTo>
                    <a:pt x="6647" y="2677"/>
                    <a:pt x="6400" y="2051"/>
                    <a:pt x="6167" y="1440"/>
                  </a:cubicBezTo>
                  <a:cubicBezTo>
                    <a:pt x="5993" y="990"/>
                    <a:pt x="5804" y="495"/>
                    <a:pt x="5556" y="73"/>
                  </a:cubicBezTo>
                  <a:lnTo>
                    <a:pt x="5513" y="1"/>
                  </a:lnTo>
                  <a:close/>
                </a:path>
              </a:pathLst>
            </a:custGeom>
            <a:solidFill>
              <a:srgbClr val="C9BD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1955;p42">
              <a:extLst>
                <a:ext uri="{FF2B5EF4-FFF2-40B4-BE49-F238E27FC236}">
                  <a16:creationId xmlns:a16="http://schemas.microsoft.com/office/drawing/2014/main" id="{A9D7ED59-471B-353E-F230-78C8BC9EB91C}"/>
                </a:ext>
              </a:extLst>
            </p:cNvPr>
            <p:cNvSpPr/>
            <p:nvPr/>
          </p:nvSpPr>
          <p:spPr>
            <a:xfrm>
              <a:off x="2105305" y="3896667"/>
              <a:ext cx="291442" cy="293141"/>
            </a:xfrm>
            <a:custGeom>
              <a:avLst/>
              <a:gdLst/>
              <a:ahLst/>
              <a:cxnLst/>
              <a:rect l="l" t="t" r="r" b="b"/>
              <a:pathLst>
                <a:path w="4117" h="4141" extrusionOk="0">
                  <a:moveTo>
                    <a:pt x="3127" y="1"/>
                  </a:moveTo>
                  <a:cubicBezTo>
                    <a:pt x="3113" y="1"/>
                    <a:pt x="3113" y="15"/>
                    <a:pt x="3098" y="15"/>
                  </a:cubicBezTo>
                  <a:cubicBezTo>
                    <a:pt x="2386" y="190"/>
                    <a:pt x="1688" y="364"/>
                    <a:pt x="989" y="553"/>
                  </a:cubicBezTo>
                  <a:cubicBezTo>
                    <a:pt x="728" y="626"/>
                    <a:pt x="408" y="655"/>
                    <a:pt x="204" y="844"/>
                  </a:cubicBezTo>
                  <a:cubicBezTo>
                    <a:pt x="0" y="1019"/>
                    <a:pt x="0" y="1310"/>
                    <a:pt x="15" y="1542"/>
                  </a:cubicBezTo>
                  <a:cubicBezTo>
                    <a:pt x="59" y="2124"/>
                    <a:pt x="219" y="2691"/>
                    <a:pt x="480" y="3200"/>
                  </a:cubicBezTo>
                  <a:cubicBezTo>
                    <a:pt x="597" y="3462"/>
                    <a:pt x="786" y="3709"/>
                    <a:pt x="960" y="3927"/>
                  </a:cubicBezTo>
                  <a:cubicBezTo>
                    <a:pt x="1033" y="4000"/>
                    <a:pt x="1106" y="4117"/>
                    <a:pt x="1222" y="4131"/>
                  </a:cubicBezTo>
                  <a:cubicBezTo>
                    <a:pt x="1252" y="4138"/>
                    <a:pt x="1283" y="4141"/>
                    <a:pt x="1315" y="4141"/>
                  </a:cubicBezTo>
                  <a:cubicBezTo>
                    <a:pt x="1424" y="4141"/>
                    <a:pt x="1546" y="4107"/>
                    <a:pt x="1658" y="4073"/>
                  </a:cubicBezTo>
                  <a:lnTo>
                    <a:pt x="1731" y="4058"/>
                  </a:lnTo>
                  <a:cubicBezTo>
                    <a:pt x="2313" y="3942"/>
                    <a:pt x="2909" y="3840"/>
                    <a:pt x="3491" y="3695"/>
                  </a:cubicBezTo>
                  <a:lnTo>
                    <a:pt x="3564" y="3680"/>
                  </a:lnTo>
                  <a:cubicBezTo>
                    <a:pt x="3709" y="3637"/>
                    <a:pt x="3840" y="3608"/>
                    <a:pt x="3986" y="3564"/>
                  </a:cubicBezTo>
                  <a:cubicBezTo>
                    <a:pt x="4015" y="3564"/>
                    <a:pt x="4073" y="3549"/>
                    <a:pt x="4116" y="3549"/>
                  </a:cubicBezTo>
                  <a:lnTo>
                    <a:pt x="4087" y="3491"/>
                  </a:lnTo>
                  <a:cubicBezTo>
                    <a:pt x="3767" y="2371"/>
                    <a:pt x="3433" y="1237"/>
                    <a:pt x="3142" y="88"/>
                  </a:cubicBezTo>
                  <a:lnTo>
                    <a:pt x="3127" y="1"/>
                  </a:lnTo>
                  <a:close/>
                </a:path>
              </a:pathLst>
            </a:custGeom>
            <a:solidFill>
              <a:srgbClr val="459F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1956;p42">
              <a:extLst>
                <a:ext uri="{FF2B5EF4-FFF2-40B4-BE49-F238E27FC236}">
                  <a16:creationId xmlns:a16="http://schemas.microsoft.com/office/drawing/2014/main" id="{33D42B8C-BA1B-B60E-A941-10DC7AF418E6}"/>
                </a:ext>
              </a:extLst>
            </p:cNvPr>
            <p:cNvSpPr/>
            <p:nvPr/>
          </p:nvSpPr>
          <p:spPr>
            <a:xfrm>
              <a:off x="2886768" y="3813275"/>
              <a:ext cx="107105" cy="140093"/>
            </a:xfrm>
            <a:custGeom>
              <a:avLst/>
              <a:gdLst/>
              <a:ahLst/>
              <a:cxnLst/>
              <a:rect l="l" t="t" r="r" b="b"/>
              <a:pathLst>
                <a:path w="1513" h="1979" extrusionOk="0">
                  <a:moveTo>
                    <a:pt x="728" y="1"/>
                  </a:moveTo>
                  <a:cubicBezTo>
                    <a:pt x="466" y="1"/>
                    <a:pt x="233" y="30"/>
                    <a:pt x="0" y="59"/>
                  </a:cubicBezTo>
                  <a:cubicBezTo>
                    <a:pt x="204" y="684"/>
                    <a:pt x="393" y="1324"/>
                    <a:pt x="568" y="1979"/>
                  </a:cubicBezTo>
                  <a:cubicBezTo>
                    <a:pt x="568" y="1964"/>
                    <a:pt x="582" y="1964"/>
                    <a:pt x="582" y="1964"/>
                  </a:cubicBezTo>
                  <a:cubicBezTo>
                    <a:pt x="815" y="1789"/>
                    <a:pt x="1193" y="1673"/>
                    <a:pt x="1367" y="1397"/>
                  </a:cubicBezTo>
                  <a:cubicBezTo>
                    <a:pt x="1513" y="1150"/>
                    <a:pt x="1382" y="800"/>
                    <a:pt x="1295" y="539"/>
                  </a:cubicBezTo>
                  <a:cubicBezTo>
                    <a:pt x="1222" y="364"/>
                    <a:pt x="1149" y="204"/>
                    <a:pt x="1033" y="73"/>
                  </a:cubicBezTo>
                  <a:cubicBezTo>
                    <a:pt x="946" y="1"/>
                    <a:pt x="829" y="1"/>
                    <a:pt x="728" y="1"/>
                  </a:cubicBezTo>
                  <a:close/>
                </a:path>
              </a:pathLst>
            </a:custGeom>
            <a:solidFill>
              <a:srgbClr val="C9BD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1957;p42">
              <a:extLst>
                <a:ext uri="{FF2B5EF4-FFF2-40B4-BE49-F238E27FC236}">
                  <a16:creationId xmlns:a16="http://schemas.microsoft.com/office/drawing/2014/main" id="{711498E2-7BDE-A668-0174-E9663EBE3525}"/>
                </a:ext>
              </a:extLst>
            </p:cNvPr>
            <p:cNvSpPr/>
            <p:nvPr/>
          </p:nvSpPr>
          <p:spPr>
            <a:xfrm>
              <a:off x="2168097" y="3973334"/>
              <a:ext cx="96841" cy="41058"/>
            </a:xfrm>
            <a:custGeom>
              <a:avLst/>
              <a:gdLst/>
              <a:ahLst/>
              <a:cxnLst/>
              <a:rect l="l" t="t" r="r" b="b"/>
              <a:pathLst>
                <a:path w="1368" h="580" extrusionOk="0">
                  <a:moveTo>
                    <a:pt x="1038" y="1"/>
                  </a:moveTo>
                  <a:cubicBezTo>
                    <a:pt x="864" y="1"/>
                    <a:pt x="641" y="99"/>
                    <a:pt x="539" y="139"/>
                  </a:cubicBezTo>
                  <a:cubicBezTo>
                    <a:pt x="393" y="168"/>
                    <a:pt x="175" y="227"/>
                    <a:pt x="73" y="343"/>
                  </a:cubicBezTo>
                  <a:cubicBezTo>
                    <a:pt x="1" y="430"/>
                    <a:pt x="30" y="561"/>
                    <a:pt x="146" y="576"/>
                  </a:cubicBezTo>
                  <a:cubicBezTo>
                    <a:pt x="159" y="578"/>
                    <a:pt x="173" y="579"/>
                    <a:pt x="186" y="579"/>
                  </a:cubicBezTo>
                  <a:cubicBezTo>
                    <a:pt x="245" y="579"/>
                    <a:pt x="302" y="556"/>
                    <a:pt x="350" y="532"/>
                  </a:cubicBezTo>
                  <a:cubicBezTo>
                    <a:pt x="495" y="503"/>
                    <a:pt x="626" y="459"/>
                    <a:pt x="757" y="430"/>
                  </a:cubicBezTo>
                  <a:cubicBezTo>
                    <a:pt x="844" y="387"/>
                    <a:pt x="1368" y="241"/>
                    <a:pt x="1222" y="67"/>
                  </a:cubicBezTo>
                  <a:cubicBezTo>
                    <a:pt x="1179" y="19"/>
                    <a:pt x="1113" y="1"/>
                    <a:pt x="1038" y="1"/>
                  </a:cubicBezTo>
                  <a:close/>
                </a:path>
              </a:pathLst>
            </a:custGeom>
            <a:solidFill>
              <a:srgbClr val="C9BD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958;p42">
              <a:extLst>
                <a:ext uri="{FF2B5EF4-FFF2-40B4-BE49-F238E27FC236}">
                  <a16:creationId xmlns:a16="http://schemas.microsoft.com/office/drawing/2014/main" id="{59117747-7EF0-8585-1D2D-BA3CBED9EC9C}"/>
                </a:ext>
              </a:extLst>
            </p:cNvPr>
            <p:cNvSpPr/>
            <p:nvPr/>
          </p:nvSpPr>
          <p:spPr>
            <a:xfrm>
              <a:off x="2181052" y="4014818"/>
              <a:ext cx="86505" cy="40704"/>
            </a:xfrm>
            <a:custGeom>
              <a:avLst/>
              <a:gdLst/>
              <a:ahLst/>
              <a:cxnLst/>
              <a:rect l="l" t="t" r="r" b="b"/>
              <a:pathLst>
                <a:path w="1222" h="575" extrusionOk="0">
                  <a:moveTo>
                    <a:pt x="1046" y="1"/>
                  </a:moveTo>
                  <a:cubicBezTo>
                    <a:pt x="882" y="1"/>
                    <a:pt x="642" y="94"/>
                    <a:pt x="588" y="121"/>
                  </a:cubicBezTo>
                  <a:cubicBezTo>
                    <a:pt x="443" y="164"/>
                    <a:pt x="283" y="208"/>
                    <a:pt x="152" y="266"/>
                  </a:cubicBezTo>
                  <a:cubicBezTo>
                    <a:pt x="79" y="295"/>
                    <a:pt x="7" y="339"/>
                    <a:pt x="7" y="426"/>
                  </a:cubicBezTo>
                  <a:cubicBezTo>
                    <a:pt x="1" y="539"/>
                    <a:pt x="70" y="574"/>
                    <a:pt x="163" y="574"/>
                  </a:cubicBezTo>
                  <a:cubicBezTo>
                    <a:pt x="296" y="574"/>
                    <a:pt x="476" y="501"/>
                    <a:pt x="545" y="484"/>
                  </a:cubicBezTo>
                  <a:cubicBezTo>
                    <a:pt x="690" y="426"/>
                    <a:pt x="850" y="382"/>
                    <a:pt x="1010" y="339"/>
                  </a:cubicBezTo>
                  <a:cubicBezTo>
                    <a:pt x="1098" y="295"/>
                    <a:pt x="1185" y="266"/>
                    <a:pt x="1199" y="150"/>
                  </a:cubicBezTo>
                  <a:cubicBezTo>
                    <a:pt x="1222" y="37"/>
                    <a:pt x="1149" y="1"/>
                    <a:pt x="1046" y="1"/>
                  </a:cubicBezTo>
                  <a:close/>
                </a:path>
              </a:pathLst>
            </a:custGeom>
            <a:solidFill>
              <a:srgbClr val="C9BD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959;p42">
              <a:extLst>
                <a:ext uri="{FF2B5EF4-FFF2-40B4-BE49-F238E27FC236}">
                  <a16:creationId xmlns:a16="http://schemas.microsoft.com/office/drawing/2014/main" id="{4A4E4686-551C-C222-C29E-8877F695B052}"/>
                </a:ext>
              </a:extLst>
            </p:cNvPr>
            <p:cNvSpPr/>
            <p:nvPr/>
          </p:nvSpPr>
          <p:spPr>
            <a:xfrm>
              <a:off x="2223739" y="4158170"/>
              <a:ext cx="243022" cy="260082"/>
            </a:xfrm>
            <a:custGeom>
              <a:avLst/>
              <a:gdLst/>
              <a:ahLst/>
              <a:cxnLst/>
              <a:rect l="l" t="t" r="r" b="b"/>
              <a:pathLst>
                <a:path w="3433" h="3674" extrusionOk="0">
                  <a:moveTo>
                    <a:pt x="1905" y="1"/>
                  </a:moveTo>
                  <a:lnTo>
                    <a:pt x="1833" y="15"/>
                  </a:lnTo>
                  <a:cubicBezTo>
                    <a:pt x="1251" y="161"/>
                    <a:pt x="669" y="292"/>
                    <a:pt x="73" y="379"/>
                  </a:cubicBezTo>
                  <a:lnTo>
                    <a:pt x="0" y="393"/>
                  </a:lnTo>
                  <a:cubicBezTo>
                    <a:pt x="160" y="946"/>
                    <a:pt x="349" y="1455"/>
                    <a:pt x="596" y="1964"/>
                  </a:cubicBezTo>
                  <a:cubicBezTo>
                    <a:pt x="844" y="2430"/>
                    <a:pt x="1062" y="2924"/>
                    <a:pt x="1367" y="3360"/>
                  </a:cubicBezTo>
                  <a:cubicBezTo>
                    <a:pt x="1483" y="3528"/>
                    <a:pt x="1577" y="3673"/>
                    <a:pt x="1779" y="3673"/>
                  </a:cubicBezTo>
                  <a:cubicBezTo>
                    <a:pt x="1805" y="3673"/>
                    <a:pt x="1832" y="3671"/>
                    <a:pt x="1862" y="3666"/>
                  </a:cubicBezTo>
                  <a:cubicBezTo>
                    <a:pt x="2167" y="3622"/>
                    <a:pt x="2414" y="3375"/>
                    <a:pt x="2691" y="3230"/>
                  </a:cubicBezTo>
                  <a:cubicBezTo>
                    <a:pt x="2894" y="3128"/>
                    <a:pt x="3185" y="2982"/>
                    <a:pt x="3316" y="2779"/>
                  </a:cubicBezTo>
                  <a:cubicBezTo>
                    <a:pt x="3432" y="2502"/>
                    <a:pt x="3214" y="2284"/>
                    <a:pt x="3054" y="2095"/>
                  </a:cubicBezTo>
                  <a:cubicBezTo>
                    <a:pt x="2531" y="1484"/>
                    <a:pt x="2182" y="743"/>
                    <a:pt x="1905" y="1"/>
                  </a:cubicBezTo>
                  <a:close/>
                </a:path>
              </a:pathLst>
            </a:custGeom>
            <a:solidFill>
              <a:srgbClr val="C9BD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960;p42">
              <a:extLst>
                <a:ext uri="{FF2B5EF4-FFF2-40B4-BE49-F238E27FC236}">
                  <a16:creationId xmlns:a16="http://schemas.microsoft.com/office/drawing/2014/main" id="{5D0692D5-D736-B50F-92D1-5ADFD876E9D4}"/>
                </a:ext>
              </a:extLst>
            </p:cNvPr>
            <p:cNvSpPr/>
            <p:nvPr/>
          </p:nvSpPr>
          <p:spPr>
            <a:xfrm>
              <a:off x="1361928" y="2325525"/>
              <a:ext cx="1091440" cy="2102463"/>
            </a:xfrm>
            <a:custGeom>
              <a:avLst/>
              <a:gdLst/>
              <a:ahLst/>
              <a:cxnLst/>
              <a:rect l="l" t="t" r="r" b="b"/>
              <a:pathLst>
                <a:path w="15418" h="29700" extrusionOk="0">
                  <a:moveTo>
                    <a:pt x="902" y="0"/>
                  </a:moveTo>
                  <a:cubicBezTo>
                    <a:pt x="393" y="0"/>
                    <a:pt x="1" y="422"/>
                    <a:pt x="1" y="902"/>
                  </a:cubicBezTo>
                  <a:lnTo>
                    <a:pt x="1" y="28798"/>
                  </a:lnTo>
                  <a:cubicBezTo>
                    <a:pt x="1" y="29307"/>
                    <a:pt x="408" y="29699"/>
                    <a:pt x="902" y="29699"/>
                  </a:cubicBezTo>
                  <a:lnTo>
                    <a:pt x="14501" y="29699"/>
                  </a:lnTo>
                  <a:cubicBezTo>
                    <a:pt x="14996" y="29699"/>
                    <a:pt x="15388" y="29292"/>
                    <a:pt x="15417" y="28798"/>
                  </a:cubicBezTo>
                  <a:lnTo>
                    <a:pt x="15417" y="902"/>
                  </a:lnTo>
                  <a:cubicBezTo>
                    <a:pt x="15417" y="393"/>
                    <a:pt x="14996" y="0"/>
                    <a:pt x="14501" y="0"/>
                  </a:cubicBezTo>
                  <a:close/>
                </a:path>
              </a:pathLst>
            </a:custGeom>
            <a:solidFill>
              <a:srgbClr val="459F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961;p42">
              <a:extLst>
                <a:ext uri="{FF2B5EF4-FFF2-40B4-BE49-F238E27FC236}">
                  <a16:creationId xmlns:a16="http://schemas.microsoft.com/office/drawing/2014/main" id="{1316FC46-0806-6335-E91E-6EABCE0F2C15}"/>
                </a:ext>
              </a:extLst>
            </p:cNvPr>
            <p:cNvSpPr/>
            <p:nvPr/>
          </p:nvSpPr>
          <p:spPr>
            <a:xfrm>
              <a:off x="1791276" y="4279648"/>
              <a:ext cx="230705" cy="85585"/>
            </a:xfrm>
            <a:custGeom>
              <a:avLst/>
              <a:gdLst/>
              <a:ahLst/>
              <a:cxnLst/>
              <a:rect l="l" t="t" r="r" b="b"/>
              <a:pathLst>
                <a:path w="3259" h="1209" extrusionOk="0">
                  <a:moveTo>
                    <a:pt x="597" y="1"/>
                  </a:moveTo>
                  <a:cubicBezTo>
                    <a:pt x="277" y="1"/>
                    <a:pt x="1" y="277"/>
                    <a:pt x="1" y="612"/>
                  </a:cubicBezTo>
                  <a:cubicBezTo>
                    <a:pt x="1" y="932"/>
                    <a:pt x="277" y="1208"/>
                    <a:pt x="597" y="1208"/>
                  </a:cubicBezTo>
                  <a:lnTo>
                    <a:pt x="2662" y="1208"/>
                  </a:lnTo>
                  <a:cubicBezTo>
                    <a:pt x="2982" y="1208"/>
                    <a:pt x="3258" y="932"/>
                    <a:pt x="3258" y="612"/>
                  </a:cubicBezTo>
                  <a:cubicBezTo>
                    <a:pt x="3258" y="277"/>
                    <a:pt x="2982" y="1"/>
                    <a:pt x="2662" y="1"/>
                  </a:cubicBezTo>
                  <a:close/>
                </a:path>
              </a:pathLst>
            </a:custGeom>
            <a:solidFill>
              <a:srgbClr val="C4D1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962;p42">
              <a:extLst>
                <a:ext uri="{FF2B5EF4-FFF2-40B4-BE49-F238E27FC236}">
                  <a16:creationId xmlns:a16="http://schemas.microsoft.com/office/drawing/2014/main" id="{D6728CFD-80D5-726B-A62D-3CD6D792B30B}"/>
                </a:ext>
              </a:extLst>
            </p:cNvPr>
            <p:cNvSpPr/>
            <p:nvPr/>
          </p:nvSpPr>
          <p:spPr>
            <a:xfrm>
              <a:off x="1888047" y="2346125"/>
              <a:ext cx="38156" cy="38156"/>
            </a:xfrm>
            <a:custGeom>
              <a:avLst/>
              <a:gdLst/>
              <a:ahLst/>
              <a:cxnLst/>
              <a:rect l="l" t="t" r="r" b="b"/>
              <a:pathLst>
                <a:path w="539" h="539" extrusionOk="0">
                  <a:moveTo>
                    <a:pt x="262" y="0"/>
                  </a:moveTo>
                  <a:cubicBezTo>
                    <a:pt x="117" y="0"/>
                    <a:pt x="1" y="117"/>
                    <a:pt x="1" y="277"/>
                  </a:cubicBezTo>
                  <a:cubicBezTo>
                    <a:pt x="1" y="422"/>
                    <a:pt x="117" y="538"/>
                    <a:pt x="262" y="538"/>
                  </a:cubicBezTo>
                  <a:cubicBezTo>
                    <a:pt x="422" y="538"/>
                    <a:pt x="539" y="422"/>
                    <a:pt x="539" y="277"/>
                  </a:cubicBezTo>
                  <a:cubicBezTo>
                    <a:pt x="539" y="117"/>
                    <a:pt x="422" y="0"/>
                    <a:pt x="262" y="0"/>
                  </a:cubicBezTo>
                  <a:close/>
                </a:path>
              </a:pathLst>
            </a:custGeom>
            <a:solidFill>
              <a:srgbClr val="C4D1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963;p42">
              <a:extLst>
                <a:ext uri="{FF2B5EF4-FFF2-40B4-BE49-F238E27FC236}">
                  <a16:creationId xmlns:a16="http://schemas.microsoft.com/office/drawing/2014/main" id="{98B0D7D1-5C59-9ECE-1C2D-70B6284840C9}"/>
                </a:ext>
              </a:extLst>
            </p:cNvPr>
            <p:cNvSpPr/>
            <p:nvPr/>
          </p:nvSpPr>
          <p:spPr>
            <a:xfrm>
              <a:off x="1387696" y="2418190"/>
              <a:ext cx="1039905" cy="1813144"/>
            </a:xfrm>
            <a:custGeom>
              <a:avLst/>
              <a:gdLst/>
              <a:ahLst/>
              <a:cxnLst/>
              <a:rect l="l" t="t" r="r" b="b"/>
              <a:pathLst>
                <a:path w="14690" h="25613" extrusionOk="0">
                  <a:moveTo>
                    <a:pt x="0" y="0"/>
                  </a:moveTo>
                  <a:lnTo>
                    <a:pt x="0" y="25612"/>
                  </a:lnTo>
                  <a:lnTo>
                    <a:pt x="14690" y="25612"/>
                  </a:lnTo>
                  <a:lnTo>
                    <a:pt x="1469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964;p42">
              <a:extLst>
                <a:ext uri="{FF2B5EF4-FFF2-40B4-BE49-F238E27FC236}">
                  <a16:creationId xmlns:a16="http://schemas.microsoft.com/office/drawing/2014/main" id="{053BB040-7CCB-EC1A-4EDE-AE9452F3B6CE}"/>
                </a:ext>
              </a:extLst>
            </p:cNvPr>
            <p:cNvSpPr/>
            <p:nvPr/>
          </p:nvSpPr>
          <p:spPr>
            <a:xfrm>
              <a:off x="2420326" y="2862972"/>
              <a:ext cx="131882" cy="130820"/>
            </a:xfrm>
            <a:custGeom>
              <a:avLst/>
              <a:gdLst/>
              <a:ahLst/>
              <a:cxnLst/>
              <a:rect l="l" t="t" r="r" b="b"/>
              <a:pathLst>
                <a:path w="1863" h="1848" extrusionOk="0">
                  <a:moveTo>
                    <a:pt x="1" y="0"/>
                  </a:moveTo>
                  <a:lnTo>
                    <a:pt x="1" y="1848"/>
                  </a:lnTo>
                  <a:lnTo>
                    <a:pt x="1863" y="0"/>
                  </a:lnTo>
                  <a:close/>
                </a:path>
              </a:pathLst>
            </a:custGeom>
            <a:solidFill>
              <a:srgbClr val="C4D1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965;p42">
              <a:extLst>
                <a:ext uri="{FF2B5EF4-FFF2-40B4-BE49-F238E27FC236}">
                  <a16:creationId xmlns:a16="http://schemas.microsoft.com/office/drawing/2014/main" id="{58F4A8FF-EABE-A24B-466C-D0D27888D73A}"/>
                </a:ext>
              </a:extLst>
            </p:cNvPr>
            <p:cNvSpPr/>
            <p:nvPr/>
          </p:nvSpPr>
          <p:spPr>
            <a:xfrm>
              <a:off x="2352426" y="2514950"/>
              <a:ext cx="1200395" cy="372806"/>
            </a:xfrm>
            <a:custGeom>
              <a:avLst/>
              <a:gdLst/>
              <a:ahLst/>
              <a:cxnLst/>
              <a:rect l="l" t="t" r="r" b="b"/>
              <a:pathLst>
                <a:path w="18631" h="5266" extrusionOk="0">
                  <a:moveTo>
                    <a:pt x="0" y="1"/>
                  </a:moveTo>
                  <a:lnTo>
                    <a:pt x="0" y="5265"/>
                  </a:lnTo>
                  <a:lnTo>
                    <a:pt x="18616" y="5265"/>
                  </a:lnTo>
                  <a:lnTo>
                    <a:pt x="18631" y="1"/>
                  </a:lnTo>
                  <a:close/>
                </a:path>
              </a:pathLst>
            </a:custGeom>
            <a:solidFill>
              <a:srgbClr val="C4D1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966;p42">
              <a:extLst>
                <a:ext uri="{FF2B5EF4-FFF2-40B4-BE49-F238E27FC236}">
                  <a16:creationId xmlns:a16="http://schemas.microsoft.com/office/drawing/2014/main" id="{35565FC9-CCF6-E4A5-FE0F-4F1D4F50895E}"/>
                </a:ext>
              </a:extLst>
            </p:cNvPr>
            <p:cNvSpPr/>
            <p:nvPr/>
          </p:nvSpPr>
          <p:spPr>
            <a:xfrm>
              <a:off x="2575853" y="2799119"/>
              <a:ext cx="386159" cy="36103"/>
            </a:xfrm>
            <a:custGeom>
              <a:avLst/>
              <a:gdLst/>
              <a:ahLst/>
              <a:cxnLst/>
              <a:rect l="l" t="t" r="r" b="b"/>
              <a:pathLst>
                <a:path w="5455" h="510" extrusionOk="0">
                  <a:moveTo>
                    <a:pt x="0" y="1"/>
                  </a:moveTo>
                  <a:lnTo>
                    <a:pt x="0" y="510"/>
                  </a:lnTo>
                  <a:lnTo>
                    <a:pt x="5454" y="510"/>
                  </a:lnTo>
                  <a:lnTo>
                    <a:pt x="5454" y="1"/>
                  </a:lnTo>
                  <a:close/>
                </a:path>
              </a:pathLst>
            </a:custGeom>
            <a:solidFill>
              <a:srgbClr val="E5D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967;p42">
              <a:extLst>
                <a:ext uri="{FF2B5EF4-FFF2-40B4-BE49-F238E27FC236}">
                  <a16:creationId xmlns:a16="http://schemas.microsoft.com/office/drawing/2014/main" id="{0D76DC06-A445-5C91-BEC8-413595B86A48}"/>
                </a:ext>
              </a:extLst>
            </p:cNvPr>
            <p:cNvSpPr/>
            <p:nvPr/>
          </p:nvSpPr>
          <p:spPr>
            <a:xfrm>
              <a:off x="2456358" y="2772359"/>
              <a:ext cx="90682" cy="89620"/>
            </a:xfrm>
            <a:custGeom>
              <a:avLst/>
              <a:gdLst/>
              <a:ahLst/>
              <a:cxnLst/>
              <a:rect l="l" t="t" r="r" b="b"/>
              <a:pathLst>
                <a:path w="1281" h="1266" extrusionOk="0">
                  <a:moveTo>
                    <a:pt x="641" y="1"/>
                  </a:moveTo>
                  <a:cubicBezTo>
                    <a:pt x="277" y="1"/>
                    <a:pt x="1" y="291"/>
                    <a:pt x="1" y="626"/>
                  </a:cubicBezTo>
                  <a:cubicBezTo>
                    <a:pt x="1" y="990"/>
                    <a:pt x="292" y="1266"/>
                    <a:pt x="641" y="1266"/>
                  </a:cubicBezTo>
                  <a:cubicBezTo>
                    <a:pt x="1004" y="1266"/>
                    <a:pt x="1281" y="975"/>
                    <a:pt x="1281" y="626"/>
                  </a:cubicBezTo>
                  <a:cubicBezTo>
                    <a:pt x="1281" y="291"/>
                    <a:pt x="990" y="15"/>
                    <a:pt x="641" y="1"/>
                  </a:cubicBezTo>
                  <a:close/>
                </a:path>
              </a:pathLst>
            </a:custGeom>
            <a:solidFill>
              <a:srgbClr val="CAB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968;p42">
              <a:extLst>
                <a:ext uri="{FF2B5EF4-FFF2-40B4-BE49-F238E27FC236}">
                  <a16:creationId xmlns:a16="http://schemas.microsoft.com/office/drawing/2014/main" id="{67B67071-DF0C-2FD4-FD76-CB4B6DE5C5DD}"/>
                </a:ext>
              </a:extLst>
            </p:cNvPr>
            <p:cNvSpPr/>
            <p:nvPr/>
          </p:nvSpPr>
          <p:spPr>
            <a:xfrm>
              <a:off x="2466694" y="2711620"/>
              <a:ext cx="495318" cy="36103"/>
            </a:xfrm>
            <a:custGeom>
              <a:avLst/>
              <a:gdLst/>
              <a:ahLst/>
              <a:cxnLst/>
              <a:rect l="l" t="t" r="r" b="b"/>
              <a:pathLst>
                <a:path w="6997" h="510" extrusionOk="0">
                  <a:moveTo>
                    <a:pt x="0" y="0"/>
                  </a:moveTo>
                  <a:lnTo>
                    <a:pt x="0" y="510"/>
                  </a:lnTo>
                  <a:lnTo>
                    <a:pt x="6996" y="510"/>
                  </a:lnTo>
                  <a:lnTo>
                    <a:pt x="6996" y="0"/>
                  </a:lnTo>
                  <a:close/>
                </a:path>
              </a:pathLst>
            </a:custGeom>
            <a:solidFill>
              <a:srgbClr val="E5D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969;p42">
              <a:extLst>
                <a:ext uri="{FF2B5EF4-FFF2-40B4-BE49-F238E27FC236}">
                  <a16:creationId xmlns:a16="http://schemas.microsoft.com/office/drawing/2014/main" id="{BC95CF72-947E-8168-073E-436881D7C7E0}"/>
                </a:ext>
              </a:extLst>
            </p:cNvPr>
            <p:cNvSpPr/>
            <p:nvPr/>
          </p:nvSpPr>
          <p:spPr>
            <a:xfrm>
              <a:off x="2466694" y="2626175"/>
              <a:ext cx="621890" cy="43323"/>
            </a:xfrm>
            <a:custGeom>
              <a:avLst/>
              <a:gdLst/>
              <a:ahLst/>
              <a:cxnLst/>
              <a:rect l="l" t="t" r="r" b="b"/>
              <a:pathLst>
                <a:path w="8785" h="612" extrusionOk="0">
                  <a:moveTo>
                    <a:pt x="0" y="0"/>
                  </a:moveTo>
                  <a:lnTo>
                    <a:pt x="0" y="611"/>
                  </a:lnTo>
                  <a:lnTo>
                    <a:pt x="8785" y="611"/>
                  </a:lnTo>
                  <a:lnTo>
                    <a:pt x="8785" y="0"/>
                  </a:lnTo>
                  <a:close/>
                </a:path>
              </a:pathLst>
            </a:custGeom>
            <a:solidFill>
              <a:srgbClr val="CAB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970;p42">
              <a:extLst>
                <a:ext uri="{FF2B5EF4-FFF2-40B4-BE49-F238E27FC236}">
                  <a16:creationId xmlns:a16="http://schemas.microsoft.com/office/drawing/2014/main" id="{81C236E0-74CE-09D3-B7D1-D2380C2DFB42}"/>
                </a:ext>
              </a:extLst>
            </p:cNvPr>
            <p:cNvSpPr/>
            <p:nvPr/>
          </p:nvSpPr>
          <p:spPr>
            <a:xfrm>
              <a:off x="3107070" y="2626175"/>
              <a:ext cx="309989" cy="43323"/>
            </a:xfrm>
            <a:custGeom>
              <a:avLst/>
              <a:gdLst/>
              <a:ahLst/>
              <a:cxnLst/>
              <a:rect l="l" t="t" r="r" b="b"/>
              <a:pathLst>
                <a:path w="4379" h="612" extrusionOk="0">
                  <a:moveTo>
                    <a:pt x="1" y="0"/>
                  </a:moveTo>
                  <a:lnTo>
                    <a:pt x="1" y="611"/>
                  </a:lnTo>
                  <a:lnTo>
                    <a:pt x="4379" y="611"/>
                  </a:lnTo>
                  <a:lnTo>
                    <a:pt x="4379" y="0"/>
                  </a:lnTo>
                  <a:close/>
                </a:path>
              </a:pathLst>
            </a:custGeom>
            <a:solidFill>
              <a:srgbClr val="4FD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971;p42">
              <a:extLst>
                <a:ext uri="{FF2B5EF4-FFF2-40B4-BE49-F238E27FC236}">
                  <a16:creationId xmlns:a16="http://schemas.microsoft.com/office/drawing/2014/main" id="{231056C7-4A72-F1AB-A764-887A27953EC4}"/>
                </a:ext>
              </a:extLst>
            </p:cNvPr>
            <p:cNvSpPr/>
            <p:nvPr/>
          </p:nvSpPr>
          <p:spPr>
            <a:xfrm>
              <a:off x="2466694" y="2575701"/>
              <a:ext cx="287337" cy="36103"/>
            </a:xfrm>
            <a:custGeom>
              <a:avLst/>
              <a:gdLst/>
              <a:ahLst/>
              <a:cxnLst/>
              <a:rect l="l" t="t" r="r" b="b"/>
              <a:pathLst>
                <a:path w="4059" h="510" extrusionOk="0">
                  <a:moveTo>
                    <a:pt x="0" y="1"/>
                  </a:moveTo>
                  <a:lnTo>
                    <a:pt x="0" y="510"/>
                  </a:lnTo>
                  <a:lnTo>
                    <a:pt x="4058" y="510"/>
                  </a:lnTo>
                  <a:lnTo>
                    <a:pt x="4058" y="1"/>
                  </a:lnTo>
                  <a:close/>
                </a:path>
              </a:pathLst>
            </a:custGeom>
            <a:solidFill>
              <a:srgbClr val="E5D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972;p42">
              <a:extLst>
                <a:ext uri="{FF2B5EF4-FFF2-40B4-BE49-F238E27FC236}">
                  <a16:creationId xmlns:a16="http://schemas.microsoft.com/office/drawing/2014/main" id="{384E991A-C5B9-47F7-CB26-275A8086ED32}"/>
                </a:ext>
              </a:extLst>
            </p:cNvPr>
            <p:cNvSpPr/>
            <p:nvPr/>
          </p:nvSpPr>
          <p:spPr>
            <a:xfrm>
              <a:off x="1537986" y="1894122"/>
              <a:ext cx="130820" cy="128767"/>
            </a:xfrm>
            <a:custGeom>
              <a:avLst/>
              <a:gdLst/>
              <a:ahLst/>
              <a:cxnLst/>
              <a:rect l="l" t="t" r="r" b="b"/>
              <a:pathLst>
                <a:path w="1848" h="1819" extrusionOk="0">
                  <a:moveTo>
                    <a:pt x="1" y="1"/>
                  </a:moveTo>
                  <a:lnTo>
                    <a:pt x="1848" y="1819"/>
                  </a:lnTo>
                  <a:lnTo>
                    <a:pt x="1848" y="1"/>
                  </a:lnTo>
                  <a:close/>
                </a:path>
              </a:pathLst>
            </a:custGeom>
            <a:solidFill>
              <a:srgbClr val="C4D1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973;p42">
              <a:extLst>
                <a:ext uri="{FF2B5EF4-FFF2-40B4-BE49-F238E27FC236}">
                  <a16:creationId xmlns:a16="http://schemas.microsoft.com/office/drawing/2014/main" id="{1922AEB8-0C1C-6D14-4046-C2C1C69A5E7B}"/>
                </a:ext>
              </a:extLst>
            </p:cNvPr>
            <p:cNvSpPr/>
            <p:nvPr/>
          </p:nvSpPr>
          <p:spPr>
            <a:xfrm>
              <a:off x="409576" y="1552271"/>
              <a:ext cx="1329224" cy="367683"/>
            </a:xfrm>
            <a:custGeom>
              <a:avLst/>
              <a:gdLst/>
              <a:ahLst/>
              <a:cxnLst/>
              <a:rect l="l" t="t" r="r" b="b"/>
              <a:pathLst>
                <a:path w="18777" h="5194" extrusionOk="0">
                  <a:moveTo>
                    <a:pt x="0" y="1"/>
                  </a:moveTo>
                  <a:lnTo>
                    <a:pt x="0" y="5193"/>
                  </a:lnTo>
                  <a:lnTo>
                    <a:pt x="18748" y="5193"/>
                  </a:lnTo>
                  <a:lnTo>
                    <a:pt x="18777" y="1"/>
                  </a:lnTo>
                  <a:close/>
                </a:path>
              </a:pathLst>
            </a:custGeom>
            <a:solidFill>
              <a:srgbClr val="C4D1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974;p42">
              <a:extLst>
                <a:ext uri="{FF2B5EF4-FFF2-40B4-BE49-F238E27FC236}">
                  <a16:creationId xmlns:a16="http://schemas.microsoft.com/office/drawing/2014/main" id="{E1C6AD37-46CA-6CB5-805D-9CAA77D0CDD5}"/>
                </a:ext>
              </a:extLst>
            </p:cNvPr>
            <p:cNvSpPr/>
            <p:nvPr/>
          </p:nvSpPr>
          <p:spPr>
            <a:xfrm>
              <a:off x="634054" y="1832322"/>
              <a:ext cx="389203" cy="35112"/>
            </a:xfrm>
            <a:custGeom>
              <a:avLst/>
              <a:gdLst/>
              <a:ahLst/>
              <a:cxnLst/>
              <a:rect l="l" t="t" r="r" b="b"/>
              <a:pathLst>
                <a:path w="5498" h="496" extrusionOk="0">
                  <a:moveTo>
                    <a:pt x="0" y="1"/>
                  </a:moveTo>
                  <a:lnTo>
                    <a:pt x="0" y="495"/>
                  </a:lnTo>
                  <a:lnTo>
                    <a:pt x="5498" y="495"/>
                  </a:lnTo>
                  <a:lnTo>
                    <a:pt x="5498" y="1"/>
                  </a:lnTo>
                  <a:close/>
                </a:path>
              </a:pathLst>
            </a:custGeom>
            <a:solidFill>
              <a:srgbClr val="E5D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975;p42">
              <a:extLst>
                <a:ext uri="{FF2B5EF4-FFF2-40B4-BE49-F238E27FC236}">
                  <a16:creationId xmlns:a16="http://schemas.microsoft.com/office/drawing/2014/main" id="{A73AD739-5BBF-D821-43D3-F0115F4B1AD1}"/>
                </a:ext>
              </a:extLst>
            </p:cNvPr>
            <p:cNvSpPr/>
            <p:nvPr/>
          </p:nvSpPr>
          <p:spPr>
            <a:xfrm>
              <a:off x="514559" y="1805562"/>
              <a:ext cx="90682" cy="87567"/>
            </a:xfrm>
            <a:custGeom>
              <a:avLst/>
              <a:gdLst/>
              <a:ahLst/>
              <a:cxnLst/>
              <a:rect l="l" t="t" r="r" b="b"/>
              <a:pathLst>
                <a:path w="1281" h="1237" extrusionOk="0">
                  <a:moveTo>
                    <a:pt x="641" y="1"/>
                  </a:moveTo>
                  <a:cubicBezTo>
                    <a:pt x="292" y="1"/>
                    <a:pt x="1" y="277"/>
                    <a:pt x="1" y="612"/>
                  </a:cubicBezTo>
                  <a:cubicBezTo>
                    <a:pt x="1" y="961"/>
                    <a:pt x="292" y="1237"/>
                    <a:pt x="641" y="1237"/>
                  </a:cubicBezTo>
                  <a:cubicBezTo>
                    <a:pt x="990" y="1237"/>
                    <a:pt x="1281" y="961"/>
                    <a:pt x="1281" y="612"/>
                  </a:cubicBezTo>
                  <a:cubicBezTo>
                    <a:pt x="1281" y="292"/>
                    <a:pt x="1004" y="1"/>
                    <a:pt x="641" y="1"/>
                  </a:cubicBezTo>
                  <a:close/>
                </a:path>
              </a:pathLst>
            </a:custGeom>
            <a:solidFill>
              <a:srgbClr val="CAB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976;p42">
              <a:extLst>
                <a:ext uri="{FF2B5EF4-FFF2-40B4-BE49-F238E27FC236}">
                  <a16:creationId xmlns:a16="http://schemas.microsoft.com/office/drawing/2014/main" id="{AEB95EE9-74A2-D8D5-F800-86225A8D4C48}"/>
                </a:ext>
              </a:extLst>
            </p:cNvPr>
            <p:cNvSpPr/>
            <p:nvPr/>
          </p:nvSpPr>
          <p:spPr>
            <a:xfrm>
              <a:off x="524894" y="1744824"/>
              <a:ext cx="499423" cy="35112"/>
            </a:xfrm>
            <a:custGeom>
              <a:avLst/>
              <a:gdLst/>
              <a:ahLst/>
              <a:cxnLst/>
              <a:rect l="l" t="t" r="r" b="b"/>
              <a:pathLst>
                <a:path w="7055" h="496" extrusionOk="0">
                  <a:moveTo>
                    <a:pt x="0" y="1"/>
                  </a:moveTo>
                  <a:lnTo>
                    <a:pt x="0" y="495"/>
                  </a:lnTo>
                  <a:lnTo>
                    <a:pt x="7054" y="495"/>
                  </a:lnTo>
                  <a:lnTo>
                    <a:pt x="7054" y="1"/>
                  </a:lnTo>
                  <a:close/>
                </a:path>
              </a:pathLst>
            </a:custGeom>
            <a:solidFill>
              <a:srgbClr val="E5D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977;p42">
              <a:extLst>
                <a:ext uri="{FF2B5EF4-FFF2-40B4-BE49-F238E27FC236}">
                  <a16:creationId xmlns:a16="http://schemas.microsoft.com/office/drawing/2014/main" id="{920B6FA8-8A6D-892D-BE64-AAA25D73F1D7}"/>
                </a:ext>
              </a:extLst>
            </p:cNvPr>
            <p:cNvSpPr/>
            <p:nvPr/>
          </p:nvSpPr>
          <p:spPr>
            <a:xfrm>
              <a:off x="524894" y="1662493"/>
              <a:ext cx="627058" cy="42262"/>
            </a:xfrm>
            <a:custGeom>
              <a:avLst/>
              <a:gdLst/>
              <a:ahLst/>
              <a:cxnLst/>
              <a:rect l="l" t="t" r="r" b="b"/>
              <a:pathLst>
                <a:path w="8858" h="597" extrusionOk="0">
                  <a:moveTo>
                    <a:pt x="0" y="0"/>
                  </a:moveTo>
                  <a:lnTo>
                    <a:pt x="0" y="596"/>
                  </a:lnTo>
                  <a:lnTo>
                    <a:pt x="8858" y="596"/>
                  </a:lnTo>
                  <a:lnTo>
                    <a:pt x="8858" y="0"/>
                  </a:lnTo>
                  <a:close/>
                </a:path>
              </a:pathLst>
            </a:custGeom>
            <a:solidFill>
              <a:srgbClr val="CAB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978;p42">
              <a:extLst>
                <a:ext uri="{FF2B5EF4-FFF2-40B4-BE49-F238E27FC236}">
                  <a16:creationId xmlns:a16="http://schemas.microsoft.com/office/drawing/2014/main" id="{DCEA6145-724F-7358-B00B-F9C3FA08E8AC}"/>
                </a:ext>
              </a:extLst>
            </p:cNvPr>
            <p:cNvSpPr/>
            <p:nvPr/>
          </p:nvSpPr>
          <p:spPr>
            <a:xfrm>
              <a:off x="1168385" y="1662493"/>
              <a:ext cx="313033" cy="42262"/>
            </a:xfrm>
            <a:custGeom>
              <a:avLst/>
              <a:gdLst/>
              <a:ahLst/>
              <a:cxnLst/>
              <a:rect l="l" t="t" r="r" b="b"/>
              <a:pathLst>
                <a:path w="4422" h="597" extrusionOk="0">
                  <a:moveTo>
                    <a:pt x="0" y="0"/>
                  </a:moveTo>
                  <a:lnTo>
                    <a:pt x="0" y="596"/>
                  </a:lnTo>
                  <a:lnTo>
                    <a:pt x="4422" y="596"/>
                  </a:lnTo>
                  <a:lnTo>
                    <a:pt x="4422" y="0"/>
                  </a:lnTo>
                  <a:close/>
                </a:path>
              </a:pathLst>
            </a:custGeom>
            <a:solidFill>
              <a:srgbClr val="4FD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979;p42">
              <a:extLst>
                <a:ext uri="{FF2B5EF4-FFF2-40B4-BE49-F238E27FC236}">
                  <a16:creationId xmlns:a16="http://schemas.microsoft.com/office/drawing/2014/main" id="{F766078E-89F2-4E82-6C85-606B3B85EB7E}"/>
                </a:ext>
              </a:extLst>
            </p:cNvPr>
            <p:cNvSpPr/>
            <p:nvPr/>
          </p:nvSpPr>
          <p:spPr>
            <a:xfrm>
              <a:off x="1498909" y="1662493"/>
              <a:ext cx="133864" cy="42262"/>
            </a:xfrm>
            <a:custGeom>
              <a:avLst/>
              <a:gdLst/>
              <a:ahLst/>
              <a:cxnLst/>
              <a:rect l="l" t="t" r="r" b="b"/>
              <a:pathLst>
                <a:path w="1891" h="597" extrusionOk="0">
                  <a:moveTo>
                    <a:pt x="0" y="0"/>
                  </a:moveTo>
                  <a:lnTo>
                    <a:pt x="0" y="596"/>
                  </a:lnTo>
                  <a:lnTo>
                    <a:pt x="1891" y="596"/>
                  </a:lnTo>
                  <a:lnTo>
                    <a:pt x="1891" y="0"/>
                  </a:lnTo>
                  <a:close/>
                </a:path>
              </a:pathLst>
            </a:custGeom>
            <a:solidFill>
              <a:srgbClr val="E5D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980;p42">
              <a:extLst>
                <a:ext uri="{FF2B5EF4-FFF2-40B4-BE49-F238E27FC236}">
                  <a16:creationId xmlns:a16="http://schemas.microsoft.com/office/drawing/2014/main" id="{6B130A6B-DC7A-A84A-41DC-E7EA71E1EDB5}"/>
                </a:ext>
              </a:extLst>
            </p:cNvPr>
            <p:cNvSpPr/>
            <p:nvPr/>
          </p:nvSpPr>
          <p:spPr>
            <a:xfrm>
              <a:off x="524894" y="1612019"/>
              <a:ext cx="289390" cy="35041"/>
            </a:xfrm>
            <a:custGeom>
              <a:avLst/>
              <a:gdLst/>
              <a:ahLst/>
              <a:cxnLst/>
              <a:rect l="l" t="t" r="r" b="b"/>
              <a:pathLst>
                <a:path w="4088" h="495" extrusionOk="0">
                  <a:moveTo>
                    <a:pt x="0" y="0"/>
                  </a:moveTo>
                  <a:lnTo>
                    <a:pt x="0" y="495"/>
                  </a:lnTo>
                  <a:lnTo>
                    <a:pt x="4087" y="495"/>
                  </a:lnTo>
                  <a:lnTo>
                    <a:pt x="4087" y="0"/>
                  </a:lnTo>
                  <a:close/>
                </a:path>
              </a:pathLst>
            </a:custGeom>
            <a:solidFill>
              <a:srgbClr val="E5D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981;p42">
              <a:extLst>
                <a:ext uri="{FF2B5EF4-FFF2-40B4-BE49-F238E27FC236}">
                  <a16:creationId xmlns:a16="http://schemas.microsoft.com/office/drawing/2014/main" id="{F180867D-8AD7-9D2A-E269-B619B3A0A7DE}"/>
                </a:ext>
              </a:extLst>
            </p:cNvPr>
            <p:cNvSpPr/>
            <p:nvPr/>
          </p:nvSpPr>
          <p:spPr>
            <a:xfrm>
              <a:off x="1841750" y="3089221"/>
              <a:ext cx="322307" cy="495813"/>
            </a:xfrm>
            <a:custGeom>
              <a:avLst/>
              <a:gdLst/>
              <a:ahLst/>
              <a:cxnLst/>
              <a:rect l="l" t="t" r="r" b="b"/>
              <a:pathLst>
                <a:path w="4553" h="7004" extrusionOk="0">
                  <a:moveTo>
                    <a:pt x="3776" y="1"/>
                  </a:moveTo>
                  <a:cubicBezTo>
                    <a:pt x="3625" y="1"/>
                    <a:pt x="3459" y="68"/>
                    <a:pt x="3287" y="222"/>
                  </a:cubicBezTo>
                  <a:cubicBezTo>
                    <a:pt x="2720" y="731"/>
                    <a:pt x="2400" y="1531"/>
                    <a:pt x="2007" y="2171"/>
                  </a:cubicBezTo>
                  <a:cubicBezTo>
                    <a:pt x="1527" y="3044"/>
                    <a:pt x="1018" y="3887"/>
                    <a:pt x="524" y="4716"/>
                  </a:cubicBezTo>
                  <a:cubicBezTo>
                    <a:pt x="364" y="5007"/>
                    <a:pt x="175" y="5298"/>
                    <a:pt x="87" y="5633"/>
                  </a:cubicBezTo>
                  <a:cubicBezTo>
                    <a:pt x="0" y="5953"/>
                    <a:pt x="29" y="6316"/>
                    <a:pt x="218" y="6607"/>
                  </a:cubicBezTo>
                  <a:cubicBezTo>
                    <a:pt x="398" y="6881"/>
                    <a:pt x="718" y="7003"/>
                    <a:pt x="1051" y="7003"/>
                  </a:cubicBezTo>
                  <a:cubicBezTo>
                    <a:pt x="1337" y="7003"/>
                    <a:pt x="1634" y="6914"/>
                    <a:pt x="1862" y="6753"/>
                  </a:cubicBezTo>
                  <a:cubicBezTo>
                    <a:pt x="2371" y="6403"/>
                    <a:pt x="2662" y="5822"/>
                    <a:pt x="2924" y="5284"/>
                  </a:cubicBezTo>
                  <a:cubicBezTo>
                    <a:pt x="3549" y="4033"/>
                    <a:pt x="4552" y="2331"/>
                    <a:pt x="4451" y="877"/>
                  </a:cubicBezTo>
                  <a:cubicBezTo>
                    <a:pt x="4410" y="385"/>
                    <a:pt x="4137" y="1"/>
                    <a:pt x="3776" y="1"/>
                  </a:cubicBezTo>
                  <a:close/>
                </a:path>
              </a:pathLst>
            </a:custGeom>
            <a:solidFill>
              <a:srgbClr val="AB9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982;p42">
              <a:extLst>
                <a:ext uri="{FF2B5EF4-FFF2-40B4-BE49-F238E27FC236}">
                  <a16:creationId xmlns:a16="http://schemas.microsoft.com/office/drawing/2014/main" id="{18C58C47-AC5C-BD1C-4A68-96B8C75D765E}"/>
                </a:ext>
              </a:extLst>
            </p:cNvPr>
            <p:cNvSpPr/>
            <p:nvPr/>
          </p:nvSpPr>
          <p:spPr>
            <a:xfrm>
              <a:off x="1841750" y="3067842"/>
              <a:ext cx="322307" cy="525191"/>
            </a:xfrm>
            <a:custGeom>
              <a:avLst/>
              <a:gdLst/>
              <a:ahLst/>
              <a:cxnLst/>
              <a:rect l="l" t="t" r="r" b="b"/>
              <a:pathLst>
                <a:path w="4553" h="7419" extrusionOk="0">
                  <a:moveTo>
                    <a:pt x="524" y="5018"/>
                  </a:moveTo>
                  <a:cubicBezTo>
                    <a:pt x="364" y="5309"/>
                    <a:pt x="175" y="5600"/>
                    <a:pt x="87" y="5935"/>
                  </a:cubicBezTo>
                  <a:cubicBezTo>
                    <a:pt x="0" y="6255"/>
                    <a:pt x="29" y="6618"/>
                    <a:pt x="218" y="6909"/>
                  </a:cubicBezTo>
                  <a:cubicBezTo>
                    <a:pt x="553" y="7418"/>
                    <a:pt x="1367" y="7404"/>
                    <a:pt x="1862" y="7055"/>
                  </a:cubicBezTo>
                  <a:cubicBezTo>
                    <a:pt x="2371" y="6705"/>
                    <a:pt x="2662" y="6124"/>
                    <a:pt x="2924" y="5586"/>
                  </a:cubicBezTo>
                  <a:cubicBezTo>
                    <a:pt x="3549" y="4335"/>
                    <a:pt x="4552" y="2633"/>
                    <a:pt x="4451" y="1179"/>
                  </a:cubicBezTo>
                  <a:cubicBezTo>
                    <a:pt x="4392" y="481"/>
                    <a:pt x="3869" y="1"/>
                    <a:pt x="3287" y="524"/>
                  </a:cubicBezTo>
                  <a:cubicBezTo>
                    <a:pt x="2720" y="1033"/>
                    <a:pt x="2400" y="1833"/>
                    <a:pt x="2007" y="2473"/>
                  </a:cubicBezTo>
                  <a:cubicBezTo>
                    <a:pt x="1527" y="3346"/>
                    <a:pt x="1018" y="4189"/>
                    <a:pt x="524" y="501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983;p42">
              <a:extLst>
                <a:ext uri="{FF2B5EF4-FFF2-40B4-BE49-F238E27FC236}">
                  <a16:creationId xmlns:a16="http://schemas.microsoft.com/office/drawing/2014/main" id="{DC1C0307-C781-6B3B-4BF0-AD944F798EA5}"/>
                </a:ext>
              </a:extLst>
            </p:cNvPr>
            <p:cNvSpPr/>
            <p:nvPr/>
          </p:nvSpPr>
          <p:spPr>
            <a:xfrm>
              <a:off x="1952892" y="3090637"/>
              <a:ext cx="212158" cy="487955"/>
            </a:xfrm>
            <a:custGeom>
              <a:avLst/>
              <a:gdLst/>
              <a:ahLst/>
              <a:cxnLst/>
              <a:rect l="l" t="t" r="r" b="b"/>
              <a:pathLst>
                <a:path w="2997" h="6893" extrusionOk="0">
                  <a:moveTo>
                    <a:pt x="2229" y="1"/>
                  </a:moveTo>
                  <a:cubicBezTo>
                    <a:pt x="2075" y="1"/>
                    <a:pt x="1905" y="71"/>
                    <a:pt x="1732" y="231"/>
                  </a:cubicBezTo>
                  <a:lnTo>
                    <a:pt x="1688" y="275"/>
                  </a:lnTo>
                  <a:cubicBezTo>
                    <a:pt x="1703" y="566"/>
                    <a:pt x="1630" y="828"/>
                    <a:pt x="1528" y="1104"/>
                  </a:cubicBezTo>
                  <a:cubicBezTo>
                    <a:pt x="1426" y="1439"/>
                    <a:pt x="1324" y="1773"/>
                    <a:pt x="1223" y="2122"/>
                  </a:cubicBezTo>
                  <a:cubicBezTo>
                    <a:pt x="1034" y="2878"/>
                    <a:pt x="786" y="3649"/>
                    <a:pt x="626" y="4420"/>
                  </a:cubicBezTo>
                  <a:cubicBezTo>
                    <a:pt x="437" y="5264"/>
                    <a:pt x="248" y="6078"/>
                    <a:pt x="1" y="6893"/>
                  </a:cubicBezTo>
                  <a:cubicBezTo>
                    <a:pt x="117" y="6863"/>
                    <a:pt x="219" y="6805"/>
                    <a:pt x="335" y="6733"/>
                  </a:cubicBezTo>
                  <a:cubicBezTo>
                    <a:pt x="844" y="6383"/>
                    <a:pt x="1135" y="5802"/>
                    <a:pt x="1397" y="5264"/>
                  </a:cubicBezTo>
                  <a:cubicBezTo>
                    <a:pt x="1979" y="4013"/>
                    <a:pt x="2997" y="2311"/>
                    <a:pt x="2895" y="886"/>
                  </a:cubicBezTo>
                  <a:cubicBezTo>
                    <a:pt x="2865" y="386"/>
                    <a:pt x="2591" y="1"/>
                    <a:pt x="2229" y="1"/>
                  </a:cubicBezTo>
                  <a:close/>
                </a:path>
              </a:pathLst>
            </a:custGeom>
            <a:solidFill>
              <a:srgbClr val="459F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984;p42">
              <a:extLst>
                <a:ext uri="{FF2B5EF4-FFF2-40B4-BE49-F238E27FC236}">
                  <a16:creationId xmlns:a16="http://schemas.microsoft.com/office/drawing/2014/main" id="{F7F8F5B2-7EAB-B7C2-069C-A96D4AB78CED}"/>
                </a:ext>
              </a:extLst>
            </p:cNvPr>
            <p:cNvSpPr/>
            <p:nvPr/>
          </p:nvSpPr>
          <p:spPr>
            <a:xfrm>
              <a:off x="2018799" y="2672331"/>
              <a:ext cx="67038" cy="142288"/>
            </a:xfrm>
            <a:custGeom>
              <a:avLst/>
              <a:gdLst/>
              <a:ahLst/>
              <a:cxnLst/>
              <a:rect l="l" t="t" r="r" b="b"/>
              <a:pathLst>
                <a:path w="947" h="2010" extrusionOk="0">
                  <a:moveTo>
                    <a:pt x="639" y="0"/>
                  </a:moveTo>
                  <a:cubicBezTo>
                    <a:pt x="490" y="0"/>
                    <a:pt x="331" y="248"/>
                    <a:pt x="277" y="366"/>
                  </a:cubicBezTo>
                  <a:cubicBezTo>
                    <a:pt x="204" y="541"/>
                    <a:pt x="146" y="701"/>
                    <a:pt x="103" y="861"/>
                  </a:cubicBezTo>
                  <a:cubicBezTo>
                    <a:pt x="1" y="1239"/>
                    <a:pt x="1" y="1632"/>
                    <a:pt x="59" y="2010"/>
                  </a:cubicBezTo>
                  <a:lnTo>
                    <a:pt x="612" y="977"/>
                  </a:lnTo>
                  <a:cubicBezTo>
                    <a:pt x="728" y="730"/>
                    <a:pt x="946" y="352"/>
                    <a:pt x="786" y="105"/>
                  </a:cubicBezTo>
                  <a:cubicBezTo>
                    <a:pt x="741" y="30"/>
                    <a:pt x="691" y="0"/>
                    <a:pt x="639" y="0"/>
                  </a:cubicBezTo>
                  <a:close/>
                </a:path>
              </a:pathLst>
            </a:custGeom>
            <a:solidFill>
              <a:srgbClr val="0EB1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985;p42">
              <a:extLst>
                <a:ext uri="{FF2B5EF4-FFF2-40B4-BE49-F238E27FC236}">
                  <a16:creationId xmlns:a16="http://schemas.microsoft.com/office/drawing/2014/main" id="{D3E783B1-5556-266B-6ECF-FC5037CB87BF}"/>
                </a:ext>
              </a:extLst>
            </p:cNvPr>
            <p:cNvSpPr/>
            <p:nvPr/>
          </p:nvSpPr>
          <p:spPr>
            <a:xfrm>
              <a:off x="2130011" y="2858937"/>
              <a:ext cx="191558" cy="286275"/>
            </a:xfrm>
            <a:custGeom>
              <a:avLst/>
              <a:gdLst/>
              <a:ahLst/>
              <a:cxnLst/>
              <a:rect l="l" t="t" r="r" b="b"/>
              <a:pathLst>
                <a:path w="2706" h="4044" extrusionOk="0">
                  <a:moveTo>
                    <a:pt x="1743" y="1"/>
                  </a:moveTo>
                  <a:cubicBezTo>
                    <a:pt x="1588" y="1"/>
                    <a:pt x="1414" y="14"/>
                    <a:pt x="1382" y="14"/>
                  </a:cubicBezTo>
                  <a:cubicBezTo>
                    <a:pt x="1164" y="43"/>
                    <a:pt x="902" y="130"/>
                    <a:pt x="742" y="276"/>
                  </a:cubicBezTo>
                  <a:cubicBezTo>
                    <a:pt x="611" y="392"/>
                    <a:pt x="568" y="552"/>
                    <a:pt x="451" y="697"/>
                  </a:cubicBezTo>
                  <a:cubicBezTo>
                    <a:pt x="291" y="916"/>
                    <a:pt x="131" y="1119"/>
                    <a:pt x="1" y="1366"/>
                  </a:cubicBezTo>
                  <a:cubicBezTo>
                    <a:pt x="1" y="1366"/>
                    <a:pt x="131" y="1512"/>
                    <a:pt x="131" y="1541"/>
                  </a:cubicBezTo>
                  <a:lnTo>
                    <a:pt x="233" y="1759"/>
                  </a:lnTo>
                  <a:cubicBezTo>
                    <a:pt x="350" y="1992"/>
                    <a:pt x="320" y="2268"/>
                    <a:pt x="320" y="2515"/>
                  </a:cubicBezTo>
                  <a:cubicBezTo>
                    <a:pt x="320" y="2806"/>
                    <a:pt x="306" y="3083"/>
                    <a:pt x="277" y="3373"/>
                  </a:cubicBezTo>
                  <a:cubicBezTo>
                    <a:pt x="277" y="3446"/>
                    <a:pt x="248" y="3533"/>
                    <a:pt x="277" y="3606"/>
                  </a:cubicBezTo>
                  <a:cubicBezTo>
                    <a:pt x="291" y="3723"/>
                    <a:pt x="364" y="3824"/>
                    <a:pt x="466" y="3883"/>
                  </a:cubicBezTo>
                  <a:cubicBezTo>
                    <a:pt x="640" y="3970"/>
                    <a:pt x="830" y="4013"/>
                    <a:pt x="1019" y="4028"/>
                  </a:cubicBezTo>
                  <a:cubicBezTo>
                    <a:pt x="1103" y="4038"/>
                    <a:pt x="1187" y="4043"/>
                    <a:pt x="1271" y="4043"/>
                  </a:cubicBezTo>
                  <a:cubicBezTo>
                    <a:pt x="1680" y="4043"/>
                    <a:pt x="2074" y="3918"/>
                    <a:pt x="2328" y="3592"/>
                  </a:cubicBezTo>
                  <a:cubicBezTo>
                    <a:pt x="2488" y="3388"/>
                    <a:pt x="2604" y="3155"/>
                    <a:pt x="2706" y="2923"/>
                  </a:cubicBezTo>
                  <a:cubicBezTo>
                    <a:pt x="2633" y="2792"/>
                    <a:pt x="2575" y="2646"/>
                    <a:pt x="2531" y="2501"/>
                  </a:cubicBezTo>
                  <a:cubicBezTo>
                    <a:pt x="2211" y="1715"/>
                    <a:pt x="2066" y="828"/>
                    <a:pt x="1993" y="43"/>
                  </a:cubicBezTo>
                  <a:cubicBezTo>
                    <a:pt x="1986" y="10"/>
                    <a:pt x="1872" y="1"/>
                    <a:pt x="1743" y="1"/>
                  </a:cubicBezTo>
                  <a:close/>
                </a:path>
              </a:pathLst>
            </a:custGeom>
            <a:solidFill>
              <a:srgbClr val="70E3C4"/>
            </a:solidFill>
            <a:ln w="3275" cap="rnd" cmpd="sng">
              <a:solidFill>
                <a:srgbClr val="007BA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986;p42">
              <a:extLst>
                <a:ext uri="{FF2B5EF4-FFF2-40B4-BE49-F238E27FC236}">
                  <a16:creationId xmlns:a16="http://schemas.microsoft.com/office/drawing/2014/main" id="{55E37BA0-AF5A-6F34-0F6B-832C32293F2F}"/>
                </a:ext>
              </a:extLst>
            </p:cNvPr>
            <p:cNvSpPr/>
            <p:nvPr/>
          </p:nvSpPr>
          <p:spPr>
            <a:xfrm>
              <a:off x="2132064" y="2867078"/>
              <a:ext cx="113335" cy="189505"/>
            </a:xfrm>
            <a:custGeom>
              <a:avLst/>
              <a:gdLst/>
              <a:ahLst/>
              <a:cxnLst/>
              <a:rect l="l" t="t" r="r" b="b"/>
              <a:pathLst>
                <a:path w="1601" h="2677" extrusionOk="0">
                  <a:moveTo>
                    <a:pt x="1164" y="1"/>
                  </a:moveTo>
                  <a:cubicBezTo>
                    <a:pt x="684" y="350"/>
                    <a:pt x="262" y="801"/>
                    <a:pt x="1" y="1324"/>
                  </a:cubicBezTo>
                  <a:cubicBezTo>
                    <a:pt x="1" y="1324"/>
                    <a:pt x="117" y="1499"/>
                    <a:pt x="131" y="1499"/>
                  </a:cubicBezTo>
                  <a:cubicBezTo>
                    <a:pt x="146" y="1571"/>
                    <a:pt x="190" y="1644"/>
                    <a:pt x="219" y="1717"/>
                  </a:cubicBezTo>
                  <a:cubicBezTo>
                    <a:pt x="335" y="1950"/>
                    <a:pt x="321" y="2197"/>
                    <a:pt x="321" y="2459"/>
                  </a:cubicBezTo>
                  <a:cubicBezTo>
                    <a:pt x="321" y="2531"/>
                    <a:pt x="321" y="2604"/>
                    <a:pt x="291" y="2677"/>
                  </a:cubicBezTo>
                  <a:cubicBezTo>
                    <a:pt x="641" y="2488"/>
                    <a:pt x="946" y="2269"/>
                    <a:pt x="1193" y="1964"/>
                  </a:cubicBezTo>
                  <a:cubicBezTo>
                    <a:pt x="1600" y="1382"/>
                    <a:pt x="1440" y="713"/>
                    <a:pt x="1193" y="117"/>
                  </a:cubicBezTo>
                  <a:cubicBezTo>
                    <a:pt x="1164" y="73"/>
                    <a:pt x="1164" y="44"/>
                    <a:pt x="1164" y="1"/>
                  </a:cubicBezTo>
                  <a:close/>
                </a:path>
              </a:pathLst>
            </a:custGeom>
            <a:solidFill>
              <a:srgbClr val="6BB2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987;p42">
              <a:extLst>
                <a:ext uri="{FF2B5EF4-FFF2-40B4-BE49-F238E27FC236}">
                  <a16:creationId xmlns:a16="http://schemas.microsoft.com/office/drawing/2014/main" id="{87241C23-C90E-E40B-7F33-C7D0BC8BE715}"/>
                </a:ext>
              </a:extLst>
            </p:cNvPr>
            <p:cNvSpPr/>
            <p:nvPr/>
          </p:nvSpPr>
          <p:spPr>
            <a:xfrm>
              <a:off x="2015754" y="2669712"/>
              <a:ext cx="283160" cy="350694"/>
            </a:xfrm>
            <a:custGeom>
              <a:avLst/>
              <a:gdLst/>
              <a:ahLst/>
              <a:cxnLst/>
              <a:rect l="l" t="t" r="r" b="b"/>
              <a:pathLst>
                <a:path w="4000" h="4954" extrusionOk="0">
                  <a:moveTo>
                    <a:pt x="1931" y="0"/>
                  </a:moveTo>
                  <a:cubicBezTo>
                    <a:pt x="1125" y="0"/>
                    <a:pt x="292" y="608"/>
                    <a:pt x="175" y="1451"/>
                  </a:cubicBezTo>
                  <a:cubicBezTo>
                    <a:pt x="146" y="1640"/>
                    <a:pt x="146" y="1829"/>
                    <a:pt x="87" y="2003"/>
                  </a:cubicBezTo>
                  <a:cubicBezTo>
                    <a:pt x="44" y="2192"/>
                    <a:pt x="0" y="2410"/>
                    <a:pt x="73" y="2585"/>
                  </a:cubicBezTo>
                  <a:cubicBezTo>
                    <a:pt x="102" y="2672"/>
                    <a:pt x="175" y="2774"/>
                    <a:pt x="218" y="2861"/>
                  </a:cubicBezTo>
                  <a:cubicBezTo>
                    <a:pt x="262" y="3007"/>
                    <a:pt x="233" y="3152"/>
                    <a:pt x="262" y="3283"/>
                  </a:cubicBezTo>
                  <a:cubicBezTo>
                    <a:pt x="306" y="3429"/>
                    <a:pt x="378" y="3574"/>
                    <a:pt x="451" y="3719"/>
                  </a:cubicBezTo>
                  <a:cubicBezTo>
                    <a:pt x="582" y="4010"/>
                    <a:pt x="727" y="4258"/>
                    <a:pt x="902" y="4519"/>
                  </a:cubicBezTo>
                  <a:cubicBezTo>
                    <a:pt x="1107" y="4781"/>
                    <a:pt x="1312" y="4954"/>
                    <a:pt x="1593" y="4954"/>
                  </a:cubicBezTo>
                  <a:cubicBezTo>
                    <a:pt x="1671" y="4954"/>
                    <a:pt x="1755" y="4940"/>
                    <a:pt x="1847" y="4912"/>
                  </a:cubicBezTo>
                  <a:cubicBezTo>
                    <a:pt x="2400" y="4752"/>
                    <a:pt x="2865" y="4330"/>
                    <a:pt x="3069" y="3792"/>
                  </a:cubicBezTo>
                  <a:lnTo>
                    <a:pt x="3738" y="2512"/>
                  </a:lnTo>
                  <a:cubicBezTo>
                    <a:pt x="4000" y="1625"/>
                    <a:pt x="3636" y="592"/>
                    <a:pt x="2502" y="113"/>
                  </a:cubicBezTo>
                  <a:cubicBezTo>
                    <a:pt x="2320" y="36"/>
                    <a:pt x="2126" y="0"/>
                    <a:pt x="1931" y="0"/>
                  </a:cubicBezTo>
                  <a:close/>
                </a:path>
              </a:pathLst>
            </a:custGeom>
            <a:solidFill>
              <a:srgbClr val="70E3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988;p42">
              <a:extLst>
                <a:ext uri="{FF2B5EF4-FFF2-40B4-BE49-F238E27FC236}">
                  <a16:creationId xmlns:a16="http://schemas.microsoft.com/office/drawing/2014/main" id="{D87E40D1-89B3-B190-CF4C-37D15638BBE8}"/>
                </a:ext>
              </a:extLst>
            </p:cNvPr>
            <p:cNvSpPr/>
            <p:nvPr/>
          </p:nvSpPr>
          <p:spPr>
            <a:xfrm>
              <a:off x="2015754" y="2649820"/>
              <a:ext cx="283160" cy="376886"/>
            </a:xfrm>
            <a:custGeom>
              <a:avLst/>
              <a:gdLst/>
              <a:ahLst/>
              <a:cxnLst/>
              <a:rect l="l" t="t" r="r" b="b"/>
              <a:pathLst>
                <a:path w="4000" h="5324" fill="none" extrusionOk="0">
                  <a:moveTo>
                    <a:pt x="3069" y="4073"/>
                  </a:moveTo>
                  <a:cubicBezTo>
                    <a:pt x="2865" y="4611"/>
                    <a:pt x="2400" y="5033"/>
                    <a:pt x="1847" y="5193"/>
                  </a:cubicBezTo>
                  <a:cubicBezTo>
                    <a:pt x="1425" y="5324"/>
                    <a:pt x="1164" y="5135"/>
                    <a:pt x="902" y="4800"/>
                  </a:cubicBezTo>
                  <a:cubicBezTo>
                    <a:pt x="727" y="4539"/>
                    <a:pt x="582" y="4291"/>
                    <a:pt x="451" y="4000"/>
                  </a:cubicBezTo>
                  <a:cubicBezTo>
                    <a:pt x="378" y="3855"/>
                    <a:pt x="306" y="3710"/>
                    <a:pt x="262" y="3564"/>
                  </a:cubicBezTo>
                  <a:cubicBezTo>
                    <a:pt x="233" y="3433"/>
                    <a:pt x="262" y="3288"/>
                    <a:pt x="218" y="3142"/>
                  </a:cubicBezTo>
                  <a:cubicBezTo>
                    <a:pt x="175" y="3055"/>
                    <a:pt x="102" y="2953"/>
                    <a:pt x="73" y="2866"/>
                  </a:cubicBezTo>
                  <a:cubicBezTo>
                    <a:pt x="0" y="2691"/>
                    <a:pt x="44" y="2473"/>
                    <a:pt x="87" y="2284"/>
                  </a:cubicBezTo>
                  <a:cubicBezTo>
                    <a:pt x="146" y="2110"/>
                    <a:pt x="146" y="1921"/>
                    <a:pt x="175" y="1732"/>
                  </a:cubicBezTo>
                  <a:cubicBezTo>
                    <a:pt x="320" y="684"/>
                    <a:pt x="1571" y="1"/>
                    <a:pt x="2502" y="394"/>
                  </a:cubicBezTo>
                  <a:cubicBezTo>
                    <a:pt x="3636" y="873"/>
                    <a:pt x="4000" y="1906"/>
                    <a:pt x="3738" y="2793"/>
                  </a:cubicBezTo>
                </a:path>
              </a:pathLst>
            </a:custGeom>
            <a:noFill/>
            <a:ln w="3275" cap="rnd" cmpd="sng">
              <a:solidFill>
                <a:srgbClr val="007BA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989;p42">
              <a:extLst>
                <a:ext uri="{FF2B5EF4-FFF2-40B4-BE49-F238E27FC236}">
                  <a16:creationId xmlns:a16="http://schemas.microsoft.com/office/drawing/2014/main" id="{C065E33A-3820-8132-34B0-61976D00C15C}"/>
                </a:ext>
              </a:extLst>
            </p:cNvPr>
            <p:cNvSpPr/>
            <p:nvPr/>
          </p:nvSpPr>
          <p:spPr>
            <a:xfrm>
              <a:off x="2073378" y="2831045"/>
              <a:ext cx="24776" cy="102008"/>
            </a:xfrm>
            <a:custGeom>
              <a:avLst/>
              <a:gdLst/>
              <a:ahLst/>
              <a:cxnLst/>
              <a:rect l="l" t="t" r="r" b="b"/>
              <a:pathLst>
                <a:path w="350" h="1441" extrusionOk="0">
                  <a:moveTo>
                    <a:pt x="1" y="1"/>
                  </a:moveTo>
                  <a:lnTo>
                    <a:pt x="1" y="1"/>
                  </a:lnTo>
                  <a:cubicBezTo>
                    <a:pt x="59" y="350"/>
                    <a:pt x="131" y="742"/>
                    <a:pt x="15" y="1106"/>
                  </a:cubicBezTo>
                  <a:cubicBezTo>
                    <a:pt x="1" y="1164"/>
                    <a:pt x="1" y="1208"/>
                    <a:pt x="1" y="1251"/>
                  </a:cubicBezTo>
                  <a:cubicBezTo>
                    <a:pt x="15" y="1310"/>
                    <a:pt x="73" y="1324"/>
                    <a:pt x="131" y="1353"/>
                  </a:cubicBezTo>
                  <a:cubicBezTo>
                    <a:pt x="204" y="1382"/>
                    <a:pt x="277" y="1397"/>
                    <a:pt x="350" y="1440"/>
                  </a:cubicBezTo>
                  <a:lnTo>
                    <a:pt x="1" y="1"/>
                  </a:lnTo>
                  <a:close/>
                </a:path>
              </a:pathLst>
            </a:custGeom>
            <a:solidFill>
              <a:srgbClr val="70E3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990;p42">
              <a:extLst>
                <a:ext uri="{FF2B5EF4-FFF2-40B4-BE49-F238E27FC236}">
                  <a16:creationId xmlns:a16="http://schemas.microsoft.com/office/drawing/2014/main" id="{D5B40318-5F1A-080F-F4AD-3B7F41C36489}"/>
                </a:ext>
              </a:extLst>
            </p:cNvPr>
            <p:cNvSpPr/>
            <p:nvPr/>
          </p:nvSpPr>
          <p:spPr>
            <a:xfrm>
              <a:off x="2073378" y="2831045"/>
              <a:ext cx="24776" cy="102008"/>
            </a:xfrm>
            <a:custGeom>
              <a:avLst/>
              <a:gdLst/>
              <a:ahLst/>
              <a:cxnLst/>
              <a:rect l="l" t="t" r="r" b="b"/>
              <a:pathLst>
                <a:path w="350" h="1441" fill="none" extrusionOk="0">
                  <a:moveTo>
                    <a:pt x="1" y="1"/>
                  </a:moveTo>
                  <a:cubicBezTo>
                    <a:pt x="59" y="350"/>
                    <a:pt x="131" y="742"/>
                    <a:pt x="15" y="1106"/>
                  </a:cubicBezTo>
                  <a:cubicBezTo>
                    <a:pt x="1" y="1164"/>
                    <a:pt x="1" y="1208"/>
                    <a:pt x="1" y="1251"/>
                  </a:cubicBezTo>
                  <a:cubicBezTo>
                    <a:pt x="15" y="1310"/>
                    <a:pt x="73" y="1324"/>
                    <a:pt x="131" y="1353"/>
                  </a:cubicBezTo>
                  <a:cubicBezTo>
                    <a:pt x="204" y="1382"/>
                    <a:pt x="277" y="1397"/>
                    <a:pt x="350" y="1440"/>
                  </a:cubicBezTo>
                </a:path>
              </a:pathLst>
            </a:custGeom>
            <a:noFill/>
            <a:ln w="3275" cap="rnd" cmpd="sng">
              <a:solidFill>
                <a:srgbClr val="007BA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991;p42">
              <a:extLst>
                <a:ext uri="{FF2B5EF4-FFF2-40B4-BE49-F238E27FC236}">
                  <a16:creationId xmlns:a16="http://schemas.microsoft.com/office/drawing/2014/main" id="{BC1531FD-9197-8B74-228F-422D671D4CEE}"/>
                </a:ext>
              </a:extLst>
            </p:cNvPr>
            <p:cNvSpPr/>
            <p:nvPr/>
          </p:nvSpPr>
          <p:spPr>
            <a:xfrm>
              <a:off x="2124844" y="2842372"/>
              <a:ext cx="25838" cy="20671"/>
            </a:xfrm>
            <a:custGeom>
              <a:avLst/>
              <a:gdLst/>
              <a:ahLst/>
              <a:cxnLst/>
              <a:rect l="l" t="t" r="r" b="b"/>
              <a:pathLst>
                <a:path w="365" h="292" extrusionOk="0">
                  <a:moveTo>
                    <a:pt x="175" y="1"/>
                  </a:moveTo>
                  <a:cubicBezTo>
                    <a:pt x="1" y="30"/>
                    <a:pt x="1" y="291"/>
                    <a:pt x="175" y="291"/>
                  </a:cubicBezTo>
                  <a:cubicBezTo>
                    <a:pt x="364" y="291"/>
                    <a:pt x="364" y="1"/>
                    <a:pt x="175" y="1"/>
                  </a:cubicBezTo>
                  <a:close/>
                </a:path>
              </a:pathLst>
            </a:custGeom>
            <a:solidFill>
              <a:srgbClr val="459F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992;p42">
              <a:extLst>
                <a:ext uri="{FF2B5EF4-FFF2-40B4-BE49-F238E27FC236}">
                  <a16:creationId xmlns:a16="http://schemas.microsoft.com/office/drawing/2014/main" id="{2A74EA90-027C-E88E-B01B-1963ABD2F66B}"/>
                </a:ext>
              </a:extLst>
            </p:cNvPr>
            <p:cNvSpPr/>
            <p:nvPr/>
          </p:nvSpPr>
          <p:spPr>
            <a:xfrm>
              <a:off x="2034231" y="2855893"/>
              <a:ext cx="19680" cy="19467"/>
            </a:xfrm>
            <a:custGeom>
              <a:avLst/>
              <a:gdLst/>
              <a:ahLst/>
              <a:cxnLst/>
              <a:rect l="l" t="t" r="r" b="b"/>
              <a:pathLst>
                <a:path w="278" h="275" extrusionOk="0">
                  <a:moveTo>
                    <a:pt x="143" y="0"/>
                  </a:moveTo>
                  <a:cubicBezTo>
                    <a:pt x="73" y="0"/>
                    <a:pt x="1" y="48"/>
                    <a:pt x="1" y="144"/>
                  </a:cubicBezTo>
                  <a:cubicBezTo>
                    <a:pt x="1" y="231"/>
                    <a:pt x="66" y="275"/>
                    <a:pt x="134" y="275"/>
                  </a:cubicBezTo>
                  <a:cubicBezTo>
                    <a:pt x="201" y="275"/>
                    <a:pt x="270" y="231"/>
                    <a:pt x="277" y="144"/>
                  </a:cubicBezTo>
                  <a:lnTo>
                    <a:pt x="277" y="130"/>
                  </a:lnTo>
                  <a:cubicBezTo>
                    <a:pt x="277" y="44"/>
                    <a:pt x="211" y="0"/>
                    <a:pt x="143" y="0"/>
                  </a:cubicBezTo>
                  <a:close/>
                </a:path>
              </a:pathLst>
            </a:custGeom>
            <a:solidFill>
              <a:srgbClr val="459F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993;p42">
              <a:extLst>
                <a:ext uri="{FF2B5EF4-FFF2-40B4-BE49-F238E27FC236}">
                  <a16:creationId xmlns:a16="http://schemas.microsoft.com/office/drawing/2014/main" id="{E1484C7C-9FDB-9A2C-2517-A1DAB23CA337}"/>
                </a:ext>
              </a:extLst>
            </p:cNvPr>
            <p:cNvSpPr/>
            <p:nvPr/>
          </p:nvSpPr>
          <p:spPr>
            <a:xfrm>
              <a:off x="2099359" y="2806835"/>
              <a:ext cx="81904" cy="23361"/>
            </a:xfrm>
            <a:custGeom>
              <a:avLst/>
              <a:gdLst/>
              <a:ahLst/>
              <a:cxnLst/>
              <a:rect l="l" t="t" r="r" b="b"/>
              <a:pathLst>
                <a:path w="1157" h="330" extrusionOk="0">
                  <a:moveTo>
                    <a:pt x="658" y="1"/>
                  </a:moveTo>
                  <a:cubicBezTo>
                    <a:pt x="437" y="1"/>
                    <a:pt x="208" y="50"/>
                    <a:pt x="70" y="139"/>
                  </a:cubicBezTo>
                  <a:cubicBezTo>
                    <a:pt x="1" y="194"/>
                    <a:pt x="11" y="329"/>
                    <a:pt x="112" y="329"/>
                  </a:cubicBezTo>
                  <a:cubicBezTo>
                    <a:pt x="117" y="329"/>
                    <a:pt x="123" y="329"/>
                    <a:pt x="128" y="328"/>
                  </a:cubicBezTo>
                  <a:cubicBezTo>
                    <a:pt x="288" y="313"/>
                    <a:pt x="448" y="255"/>
                    <a:pt x="637" y="212"/>
                  </a:cubicBezTo>
                  <a:cubicBezTo>
                    <a:pt x="797" y="197"/>
                    <a:pt x="957" y="197"/>
                    <a:pt x="1117" y="168"/>
                  </a:cubicBezTo>
                  <a:cubicBezTo>
                    <a:pt x="1120" y="169"/>
                    <a:pt x="1122" y="170"/>
                    <a:pt x="1125" y="170"/>
                  </a:cubicBezTo>
                  <a:cubicBezTo>
                    <a:pt x="1148" y="170"/>
                    <a:pt x="1157" y="109"/>
                    <a:pt x="1117" y="95"/>
                  </a:cubicBezTo>
                  <a:cubicBezTo>
                    <a:pt x="1002" y="31"/>
                    <a:pt x="832" y="1"/>
                    <a:pt x="658" y="1"/>
                  </a:cubicBezTo>
                  <a:close/>
                </a:path>
              </a:pathLst>
            </a:custGeom>
            <a:solidFill>
              <a:srgbClr val="459F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994;p42">
              <a:extLst>
                <a:ext uri="{FF2B5EF4-FFF2-40B4-BE49-F238E27FC236}">
                  <a16:creationId xmlns:a16="http://schemas.microsoft.com/office/drawing/2014/main" id="{5A87D13A-48B9-7A80-F43E-AAEE3A2170E6}"/>
                </a:ext>
              </a:extLst>
            </p:cNvPr>
            <p:cNvSpPr/>
            <p:nvPr/>
          </p:nvSpPr>
          <p:spPr>
            <a:xfrm>
              <a:off x="2002375" y="2822550"/>
              <a:ext cx="60809" cy="22086"/>
            </a:xfrm>
            <a:custGeom>
              <a:avLst/>
              <a:gdLst/>
              <a:ahLst/>
              <a:cxnLst/>
              <a:rect l="l" t="t" r="r" b="b"/>
              <a:pathLst>
                <a:path w="859" h="312" extrusionOk="0">
                  <a:moveTo>
                    <a:pt x="582" y="1"/>
                  </a:moveTo>
                  <a:cubicBezTo>
                    <a:pt x="528" y="1"/>
                    <a:pt x="473" y="7"/>
                    <a:pt x="422" y="19"/>
                  </a:cubicBezTo>
                  <a:cubicBezTo>
                    <a:pt x="291" y="33"/>
                    <a:pt x="131" y="33"/>
                    <a:pt x="44" y="135"/>
                  </a:cubicBezTo>
                  <a:cubicBezTo>
                    <a:pt x="0" y="193"/>
                    <a:pt x="0" y="281"/>
                    <a:pt x="73" y="310"/>
                  </a:cubicBezTo>
                  <a:cubicBezTo>
                    <a:pt x="87" y="311"/>
                    <a:pt x="101" y="312"/>
                    <a:pt x="115" y="312"/>
                  </a:cubicBezTo>
                  <a:cubicBezTo>
                    <a:pt x="226" y="312"/>
                    <a:pt x="320" y="264"/>
                    <a:pt x="436" y="251"/>
                  </a:cubicBezTo>
                  <a:cubicBezTo>
                    <a:pt x="567" y="237"/>
                    <a:pt x="698" y="237"/>
                    <a:pt x="800" y="179"/>
                  </a:cubicBezTo>
                  <a:cubicBezTo>
                    <a:pt x="858" y="135"/>
                    <a:pt x="844" y="91"/>
                    <a:pt x="815" y="62"/>
                  </a:cubicBezTo>
                  <a:cubicBezTo>
                    <a:pt x="752" y="18"/>
                    <a:pt x="668" y="1"/>
                    <a:pt x="582" y="1"/>
                  </a:cubicBezTo>
                  <a:close/>
                </a:path>
              </a:pathLst>
            </a:custGeom>
            <a:solidFill>
              <a:srgbClr val="459F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995;p42">
              <a:extLst>
                <a:ext uri="{FF2B5EF4-FFF2-40B4-BE49-F238E27FC236}">
                  <a16:creationId xmlns:a16="http://schemas.microsoft.com/office/drawing/2014/main" id="{6750240F-BB20-4B99-3825-9C83B2E6E468}"/>
                </a:ext>
              </a:extLst>
            </p:cNvPr>
            <p:cNvSpPr/>
            <p:nvPr/>
          </p:nvSpPr>
          <p:spPr>
            <a:xfrm>
              <a:off x="2105305" y="2938153"/>
              <a:ext cx="52597" cy="20741"/>
            </a:xfrm>
            <a:custGeom>
              <a:avLst/>
              <a:gdLst/>
              <a:ahLst/>
              <a:cxnLst/>
              <a:rect l="l" t="t" r="r" b="b"/>
              <a:pathLst>
                <a:path w="743" h="293" extrusionOk="0">
                  <a:moveTo>
                    <a:pt x="742" y="0"/>
                  </a:moveTo>
                  <a:lnTo>
                    <a:pt x="0" y="291"/>
                  </a:lnTo>
                  <a:cubicBezTo>
                    <a:pt x="18" y="292"/>
                    <a:pt x="35" y="292"/>
                    <a:pt x="53" y="292"/>
                  </a:cubicBezTo>
                  <a:cubicBezTo>
                    <a:pt x="313" y="292"/>
                    <a:pt x="579" y="191"/>
                    <a:pt x="742" y="0"/>
                  </a:cubicBezTo>
                  <a:close/>
                </a:path>
              </a:pathLst>
            </a:custGeom>
            <a:solidFill>
              <a:srgbClr val="70E3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996;p42">
              <a:extLst>
                <a:ext uri="{FF2B5EF4-FFF2-40B4-BE49-F238E27FC236}">
                  <a16:creationId xmlns:a16="http://schemas.microsoft.com/office/drawing/2014/main" id="{582A2B97-EB30-E7FC-281A-1D3F22BC00DE}"/>
                </a:ext>
              </a:extLst>
            </p:cNvPr>
            <p:cNvSpPr/>
            <p:nvPr/>
          </p:nvSpPr>
          <p:spPr>
            <a:xfrm>
              <a:off x="2100137" y="2933976"/>
              <a:ext cx="59818" cy="26617"/>
            </a:xfrm>
            <a:custGeom>
              <a:avLst/>
              <a:gdLst/>
              <a:ahLst/>
              <a:cxnLst/>
              <a:rect l="l" t="t" r="r" b="b"/>
              <a:pathLst>
                <a:path w="845" h="376" extrusionOk="0">
                  <a:moveTo>
                    <a:pt x="815" y="1"/>
                  </a:moveTo>
                  <a:cubicBezTo>
                    <a:pt x="815" y="16"/>
                    <a:pt x="812" y="31"/>
                    <a:pt x="806" y="45"/>
                  </a:cubicBezTo>
                  <a:lnTo>
                    <a:pt x="806" y="45"/>
                  </a:lnTo>
                  <a:cubicBezTo>
                    <a:pt x="809" y="45"/>
                    <a:pt x="812" y="45"/>
                    <a:pt x="815" y="45"/>
                  </a:cubicBezTo>
                  <a:cubicBezTo>
                    <a:pt x="815" y="45"/>
                    <a:pt x="844" y="45"/>
                    <a:pt x="815" y="1"/>
                  </a:cubicBezTo>
                  <a:close/>
                  <a:moveTo>
                    <a:pt x="806" y="45"/>
                  </a:moveTo>
                  <a:cubicBezTo>
                    <a:pt x="783" y="48"/>
                    <a:pt x="768" y="61"/>
                    <a:pt x="742" y="74"/>
                  </a:cubicBezTo>
                  <a:cubicBezTo>
                    <a:pt x="713" y="88"/>
                    <a:pt x="699" y="117"/>
                    <a:pt x="655" y="132"/>
                  </a:cubicBezTo>
                  <a:cubicBezTo>
                    <a:pt x="597" y="161"/>
                    <a:pt x="524" y="205"/>
                    <a:pt x="481" y="219"/>
                  </a:cubicBezTo>
                  <a:cubicBezTo>
                    <a:pt x="423" y="234"/>
                    <a:pt x="350" y="263"/>
                    <a:pt x="277" y="277"/>
                  </a:cubicBezTo>
                  <a:lnTo>
                    <a:pt x="59" y="277"/>
                  </a:lnTo>
                  <a:cubicBezTo>
                    <a:pt x="1" y="292"/>
                    <a:pt x="15" y="350"/>
                    <a:pt x="59" y="365"/>
                  </a:cubicBezTo>
                  <a:cubicBezTo>
                    <a:pt x="73" y="372"/>
                    <a:pt x="92" y="375"/>
                    <a:pt x="110" y="375"/>
                  </a:cubicBezTo>
                  <a:cubicBezTo>
                    <a:pt x="128" y="375"/>
                    <a:pt x="146" y="372"/>
                    <a:pt x="161" y="365"/>
                  </a:cubicBezTo>
                  <a:cubicBezTo>
                    <a:pt x="204" y="365"/>
                    <a:pt x="233" y="365"/>
                    <a:pt x="277" y="350"/>
                  </a:cubicBezTo>
                  <a:cubicBezTo>
                    <a:pt x="350" y="335"/>
                    <a:pt x="423" y="306"/>
                    <a:pt x="495" y="277"/>
                  </a:cubicBezTo>
                  <a:cubicBezTo>
                    <a:pt x="568" y="234"/>
                    <a:pt x="626" y="205"/>
                    <a:pt x="699" y="161"/>
                  </a:cubicBezTo>
                  <a:cubicBezTo>
                    <a:pt x="733" y="138"/>
                    <a:pt x="786" y="97"/>
                    <a:pt x="806" y="45"/>
                  </a:cubicBezTo>
                  <a:close/>
                </a:path>
              </a:pathLst>
            </a:custGeom>
            <a:solidFill>
              <a:srgbClr val="007B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997;p42">
              <a:extLst>
                <a:ext uri="{FF2B5EF4-FFF2-40B4-BE49-F238E27FC236}">
                  <a16:creationId xmlns:a16="http://schemas.microsoft.com/office/drawing/2014/main" id="{B96B255C-346E-0926-1582-7C64AEFB578F}"/>
                </a:ext>
              </a:extLst>
            </p:cNvPr>
            <p:cNvSpPr/>
            <p:nvPr/>
          </p:nvSpPr>
          <p:spPr>
            <a:xfrm>
              <a:off x="1969386" y="2582993"/>
              <a:ext cx="362516" cy="261994"/>
            </a:xfrm>
            <a:custGeom>
              <a:avLst/>
              <a:gdLst/>
              <a:ahLst/>
              <a:cxnLst/>
              <a:rect l="l" t="t" r="r" b="b"/>
              <a:pathLst>
                <a:path w="5121" h="3701" extrusionOk="0">
                  <a:moveTo>
                    <a:pt x="3797" y="3592"/>
                  </a:moveTo>
                  <a:cubicBezTo>
                    <a:pt x="3797" y="3592"/>
                    <a:pt x="3797" y="3592"/>
                    <a:pt x="3797" y="3592"/>
                  </a:cubicBezTo>
                  <a:cubicBezTo>
                    <a:pt x="3797" y="3592"/>
                    <a:pt x="3797" y="3592"/>
                    <a:pt x="3797" y="3592"/>
                  </a:cubicBezTo>
                  <a:close/>
                  <a:moveTo>
                    <a:pt x="3073" y="0"/>
                  </a:moveTo>
                  <a:cubicBezTo>
                    <a:pt x="3033" y="0"/>
                    <a:pt x="2993" y="5"/>
                    <a:pt x="2953" y="14"/>
                  </a:cubicBezTo>
                  <a:cubicBezTo>
                    <a:pt x="2749" y="72"/>
                    <a:pt x="2589" y="218"/>
                    <a:pt x="2415" y="334"/>
                  </a:cubicBezTo>
                  <a:cubicBezTo>
                    <a:pt x="2258" y="452"/>
                    <a:pt x="2113" y="511"/>
                    <a:pt x="1937" y="511"/>
                  </a:cubicBezTo>
                  <a:cubicBezTo>
                    <a:pt x="1917" y="511"/>
                    <a:pt x="1897" y="510"/>
                    <a:pt x="1877" y="509"/>
                  </a:cubicBezTo>
                  <a:cubicBezTo>
                    <a:pt x="1717" y="494"/>
                    <a:pt x="1571" y="407"/>
                    <a:pt x="1411" y="392"/>
                  </a:cubicBezTo>
                  <a:cubicBezTo>
                    <a:pt x="1402" y="392"/>
                    <a:pt x="1393" y="391"/>
                    <a:pt x="1383" y="391"/>
                  </a:cubicBezTo>
                  <a:cubicBezTo>
                    <a:pt x="1117" y="391"/>
                    <a:pt x="855" y="591"/>
                    <a:pt x="757" y="872"/>
                  </a:cubicBezTo>
                  <a:cubicBezTo>
                    <a:pt x="742" y="945"/>
                    <a:pt x="728" y="1032"/>
                    <a:pt x="655" y="1047"/>
                  </a:cubicBezTo>
                  <a:cubicBezTo>
                    <a:pt x="641" y="1051"/>
                    <a:pt x="626" y="1053"/>
                    <a:pt x="612" y="1053"/>
                  </a:cubicBezTo>
                  <a:cubicBezTo>
                    <a:pt x="584" y="1053"/>
                    <a:pt x="558" y="1047"/>
                    <a:pt x="539" y="1047"/>
                  </a:cubicBezTo>
                  <a:cubicBezTo>
                    <a:pt x="528" y="1046"/>
                    <a:pt x="518" y="1046"/>
                    <a:pt x="508" y="1046"/>
                  </a:cubicBezTo>
                  <a:cubicBezTo>
                    <a:pt x="316" y="1046"/>
                    <a:pt x="142" y="1173"/>
                    <a:pt x="73" y="1352"/>
                  </a:cubicBezTo>
                  <a:cubicBezTo>
                    <a:pt x="1" y="1556"/>
                    <a:pt x="30" y="1817"/>
                    <a:pt x="161" y="1963"/>
                  </a:cubicBezTo>
                  <a:cubicBezTo>
                    <a:pt x="248" y="2050"/>
                    <a:pt x="364" y="2123"/>
                    <a:pt x="393" y="2254"/>
                  </a:cubicBezTo>
                  <a:cubicBezTo>
                    <a:pt x="408" y="2356"/>
                    <a:pt x="364" y="2486"/>
                    <a:pt x="321" y="2603"/>
                  </a:cubicBezTo>
                  <a:cubicBezTo>
                    <a:pt x="292" y="2705"/>
                    <a:pt x="306" y="2865"/>
                    <a:pt x="393" y="2908"/>
                  </a:cubicBezTo>
                  <a:cubicBezTo>
                    <a:pt x="409" y="2915"/>
                    <a:pt x="426" y="2918"/>
                    <a:pt x="443" y="2918"/>
                  </a:cubicBezTo>
                  <a:cubicBezTo>
                    <a:pt x="503" y="2918"/>
                    <a:pt x="566" y="2881"/>
                    <a:pt x="611" y="2836"/>
                  </a:cubicBezTo>
                  <a:cubicBezTo>
                    <a:pt x="670" y="2777"/>
                    <a:pt x="742" y="2705"/>
                    <a:pt x="815" y="2690"/>
                  </a:cubicBezTo>
                  <a:cubicBezTo>
                    <a:pt x="826" y="2687"/>
                    <a:pt x="837" y="2686"/>
                    <a:pt x="848" y="2686"/>
                  </a:cubicBezTo>
                  <a:cubicBezTo>
                    <a:pt x="938" y="2686"/>
                    <a:pt x="1026" y="2787"/>
                    <a:pt x="1091" y="2865"/>
                  </a:cubicBezTo>
                  <a:cubicBezTo>
                    <a:pt x="1156" y="2942"/>
                    <a:pt x="1231" y="3030"/>
                    <a:pt x="1318" y="3030"/>
                  </a:cubicBezTo>
                  <a:cubicBezTo>
                    <a:pt x="1329" y="3030"/>
                    <a:pt x="1341" y="3028"/>
                    <a:pt x="1353" y="3025"/>
                  </a:cubicBezTo>
                  <a:cubicBezTo>
                    <a:pt x="1455" y="3010"/>
                    <a:pt x="1528" y="2908"/>
                    <a:pt x="1542" y="2806"/>
                  </a:cubicBezTo>
                  <a:cubicBezTo>
                    <a:pt x="1571" y="2705"/>
                    <a:pt x="1571" y="2603"/>
                    <a:pt x="1600" y="2501"/>
                  </a:cubicBezTo>
                  <a:cubicBezTo>
                    <a:pt x="1615" y="2428"/>
                    <a:pt x="1644" y="2356"/>
                    <a:pt x="1702" y="2327"/>
                  </a:cubicBezTo>
                  <a:cubicBezTo>
                    <a:pt x="1712" y="2317"/>
                    <a:pt x="1733" y="2302"/>
                    <a:pt x="1739" y="2296"/>
                  </a:cubicBezTo>
                  <a:lnTo>
                    <a:pt x="1739" y="2296"/>
                  </a:lnTo>
                  <a:cubicBezTo>
                    <a:pt x="1750" y="2294"/>
                    <a:pt x="1760" y="2294"/>
                    <a:pt x="1770" y="2294"/>
                  </a:cubicBezTo>
                  <a:cubicBezTo>
                    <a:pt x="1898" y="2294"/>
                    <a:pt x="2005" y="2419"/>
                    <a:pt x="2124" y="2472"/>
                  </a:cubicBezTo>
                  <a:cubicBezTo>
                    <a:pt x="2156" y="2484"/>
                    <a:pt x="2192" y="2490"/>
                    <a:pt x="2230" y="2490"/>
                  </a:cubicBezTo>
                  <a:cubicBezTo>
                    <a:pt x="2331" y="2490"/>
                    <a:pt x="2437" y="2443"/>
                    <a:pt x="2459" y="2327"/>
                  </a:cubicBezTo>
                  <a:cubicBezTo>
                    <a:pt x="2488" y="2254"/>
                    <a:pt x="2459" y="2152"/>
                    <a:pt x="2488" y="2079"/>
                  </a:cubicBezTo>
                  <a:cubicBezTo>
                    <a:pt x="2501" y="2012"/>
                    <a:pt x="2552" y="1932"/>
                    <a:pt x="2617" y="1932"/>
                  </a:cubicBezTo>
                  <a:cubicBezTo>
                    <a:pt x="2622" y="1932"/>
                    <a:pt x="2628" y="1933"/>
                    <a:pt x="2633" y="1934"/>
                  </a:cubicBezTo>
                  <a:cubicBezTo>
                    <a:pt x="2749" y="1963"/>
                    <a:pt x="2735" y="2210"/>
                    <a:pt x="2866" y="2254"/>
                  </a:cubicBezTo>
                  <a:cubicBezTo>
                    <a:pt x="2872" y="2255"/>
                    <a:pt x="2878" y="2256"/>
                    <a:pt x="2884" y="2256"/>
                  </a:cubicBezTo>
                  <a:cubicBezTo>
                    <a:pt x="2939" y="2256"/>
                    <a:pt x="3000" y="2203"/>
                    <a:pt x="3026" y="2137"/>
                  </a:cubicBezTo>
                  <a:cubicBezTo>
                    <a:pt x="3069" y="2065"/>
                    <a:pt x="3099" y="1992"/>
                    <a:pt x="3171" y="1963"/>
                  </a:cubicBezTo>
                  <a:cubicBezTo>
                    <a:pt x="3187" y="1955"/>
                    <a:pt x="3204" y="1952"/>
                    <a:pt x="3221" y="1952"/>
                  </a:cubicBezTo>
                  <a:cubicBezTo>
                    <a:pt x="3301" y="1952"/>
                    <a:pt x="3392" y="2030"/>
                    <a:pt x="3404" y="2137"/>
                  </a:cubicBezTo>
                  <a:cubicBezTo>
                    <a:pt x="3448" y="2254"/>
                    <a:pt x="3404" y="2370"/>
                    <a:pt x="3389" y="2501"/>
                  </a:cubicBezTo>
                  <a:cubicBezTo>
                    <a:pt x="3375" y="2632"/>
                    <a:pt x="3389" y="2763"/>
                    <a:pt x="3462" y="2850"/>
                  </a:cubicBezTo>
                  <a:cubicBezTo>
                    <a:pt x="3520" y="2908"/>
                    <a:pt x="3578" y="2923"/>
                    <a:pt x="3622" y="2952"/>
                  </a:cubicBezTo>
                  <a:cubicBezTo>
                    <a:pt x="3724" y="3010"/>
                    <a:pt x="3753" y="3141"/>
                    <a:pt x="3768" y="3228"/>
                  </a:cubicBezTo>
                  <a:cubicBezTo>
                    <a:pt x="3796" y="3272"/>
                    <a:pt x="3825" y="3573"/>
                    <a:pt x="3797" y="3592"/>
                  </a:cubicBezTo>
                  <a:lnTo>
                    <a:pt x="3797" y="3592"/>
                  </a:lnTo>
                  <a:cubicBezTo>
                    <a:pt x="3899" y="3534"/>
                    <a:pt x="4015" y="3505"/>
                    <a:pt x="4117" y="3490"/>
                  </a:cubicBezTo>
                  <a:cubicBezTo>
                    <a:pt x="4146" y="3475"/>
                    <a:pt x="4175" y="3468"/>
                    <a:pt x="4202" y="3468"/>
                  </a:cubicBezTo>
                  <a:cubicBezTo>
                    <a:pt x="4229" y="3468"/>
                    <a:pt x="4255" y="3475"/>
                    <a:pt x="4277" y="3490"/>
                  </a:cubicBezTo>
                  <a:cubicBezTo>
                    <a:pt x="4378" y="3519"/>
                    <a:pt x="4422" y="3650"/>
                    <a:pt x="4538" y="3679"/>
                  </a:cubicBezTo>
                  <a:cubicBezTo>
                    <a:pt x="4553" y="3694"/>
                    <a:pt x="4571" y="3701"/>
                    <a:pt x="4587" y="3701"/>
                  </a:cubicBezTo>
                  <a:cubicBezTo>
                    <a:pt x="4604" y="3701"/>
                    <a:pt x="4618" y="3694"/>
                    <a:pt x="4626" y="3679"/>
                  </a:cubicBezTo>
                  <a:cubicBezTo>
                    <a:pt x="4669" y="3665"/>
                    <a:pt x="4669" y="3534"/>
                    <a:pt x="4684" y="3505"/>
                  </a:cubicBezTo>
                  <a:cubicBezTo>
                    <a:pt x="4742" y="3272"/>
                    <a:pt x="4669" y="3068"/>
                    <a:pt x="4684" y="2836"/>
                  </a:cubicBezTo>
                  <a:cubicBezTo>
                    <a:pt x="4698" y="2705"/>
                    <a:pt x="4757" y="2574"/>
                    <a:pt x="4844" y="2516"/>
                  </a:cubicBezTo>
                  <a:cubicBezTo>
                    <a:pt x="4975" y="2443"/>
                    <a:pt x="5076" y="2472"/>
                    <a:pt x="5106" y="2297"/>
                  </a:cubicBezTo>
                  <a:cubicBezTo>
                    <a:pt x="5120" y="2254"/>
                    <a:pt x="5106" y="2196"/>
                    <a:pt x="5076" y="2137"/>
                  </a:cubicBezTo>
                  <a:cubicBezTo>
                    <a:pt x="5076" y="2123"/>
                    <a:pt x="4989" y="2036"/>
                    <a:pt x="4989" y="2036"/>
                  </a:cubicBezTo>
                  <a:cubicBezTo>
                    <a:pt x="4989" y="1774"/>
                    <a:pt x="4815" y="1541"/>
                    <a:pt x="4597" y="1483"/>
                  </a:cubicBezTo>
                  <a:cubicBezTo>
                    <a:pt x="4742" y="1352"/>
                    <a:pt x="4771" y="1119"/>
                    <a:pt x="4713" y="945"/>
                  </a:cubicBezTo>
                  <a:cubicBezTo>
                    <a:pt x="4669" y="741"/>
                    <a:pt x="4495" y="610"/>
                    <a:pt x="4320" y="596"/>
                  </a:cubicBezTo>
                  <a:cubicBezTo>
                    <a:pt x="4306" y="595"/>
                    <a:pt x="4292" y="594"/>
                    <a:pt x="4278" y="594"/>
                  </a:cubicBezTo>
                  <a:cubicBezTo>
                    <a:pt x="4172" y="594"/>
                    <a:pt x="4069" y="620"/>
                    <a:pt x="3971" y="620"/>
                  </a:cubicBezTo>
                  <a:cubicBezTo>
                    <a:pt x="3896" y="620"/>
                    <a:pt x="3823" y="605"/>
                    <a:pt x="3753" y="552"/>
                  </a:cubicBezTo>
                  <a:cubicBezTo>
                    <a:pt x="3680" y="479"/>
                    <a:pt x="3651" y="392"/>
                    <a:pt x="3593" y="305"/>
                  </a:cubicBezTo>
                  <a:cubicBezTo>
                    <a:pt x="3483" y="122"/>
                    <a:pt x="3281" y="0"/>
                    <a:pt x="3073" y="0"/>
                  </a:cubicBezTo>
                  <a:close/>
                </a:path>
              </a:pathLst>
            </a:custGeom>
            <a:solidFill>
              <a:srgbClr val="459F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998;p42">
              <a:extLst>
                <a:ext uri="{FF2B5EF4-FFF2-40B4-BE49-F238E27FC236}">
                  <a16:creationId xmlns:a16="http://schemas.microsoft.com/office/drawing/2014/main" id="{2681A860-62C1-3B91-0B76-E941737FA709}"/>
                </a:ext>
              </a:extLst>
            </p:cNvPr>
            <p:cNvSpPr/>
            <p:nvPr/>
          </p:nvSpPr>
          <p:spPr>
            <a:xfrm>
              <a:off x="2089165" y="2711196"/>
              <a:ext cx="41978" cy="22086"/>
            </a:xfrm>
            <a:custGeom>
              <a:avLst/>
              <a:gdLst/>
              <a:ahLst/>
              <a:cxnLst/>
              <a:rect l="l" t="t" r="r" b="b"/>
              <a:pathLst>
                <a:path w="593" h="312" extrusionOk="0">
                  <a:moveTo>
                    <a:pt x="559" y="0"/>
                  </a:moveTo>
                  <a:cubicBezTo>
                    <a:pt x="551" y="0"/>
                    <a:pt x="542" y="2"/>
                    <a:pt x="534" y="6"/>
                  </a:cubicBezTo>
                  <a:cubicBezTo>
                    <a:pt x="519" y="21"/>
                    <a:pt x="505" y="36"/>
                    <a:pt x="476" y="79"/>
                  </a:cubicBezTo>
                  <a:cubicBezTo>
                    <a:pt x="461" y="94"/>
                    <a:pt x="461" y="137"/>
                    <a:pt x="447" y="152"/>
                  </a:cubicBezTo>
                  <a:cubicBezTo>
                    <a:pt x="432" y="181"/>
                    <a:pt x="374" y="225"/>
                    <a:pt x="330" y="225"/>
                  </a:cubicBezTo>
                  <a:cubicBezTo>
                    <a:pt x="287" y="225"/>
                    <a:pt x="243" y="210"/>
                    <a:pt x="185" y="166"/>
                  </a:cubicBezTo>
                  <a:cubicBezTo>
                    <a:pt x="141" y="137"/>
                    <a:pt x="98" y="94"/>
                    <a:pt x="68" y="36"/>
                  </a:cubicBezTo>
                  <a:cubicBezTo>
                    <a:pt x="56" y="31"/>
                    <a:pt x="44" y="30"/>
                    <a:pt x="35" y="30"/>
                  </a:cubicBezTo>
                  <a:cubicBezTo>
                    <a:pt x="12" y="30"/>
                    <a:pt x="0" y="40"/>
                    <a:pt x="10" y="50"/>
                  </a:cubicBezTo>
                  <a:cubicBezTo>
                    <a:pt x="54" y="108"/>
                    <a:pt x="68" y="181"/>
                    <a:pt x="127" y="239"/>
                  </a:cubicBezTo>
                  <a:cubicBezTo>
                    <a:pt x="170" y="297"/>
                    <a:pt x="243" y="312"/>
                    <a:pt x="316" y="312"/>
                  </a:cubicBezTo>
                  <a:cubicBezTo>
                    <a:pt x="388" y="312"/>
                    <a:pt x="447" y="283"/>
                    <a:pt x="505" y="225"/>
                  </a:cubicBezTo>
                  <a:cubicBezTo>
                    <a:pt x="519" y="181"/>
                    <a:pt x="534" y="166"/>
                    <a:pt x="563" y="137"/>
                  </a:cubicBezTo>
                  <a:cubicBezTo>
                    <a:pt x="578" y="94"/>
                    <a:pt x="592" y="50"/>
                    <a:pt x="592" y="21"/>
                  </a:cubicBezTo>
                  <a:cubicBezTo>
                    <a:pt x="592" y="11"/>
                    <a:pt x="578" y="0"/>
                    <a:pt x="559" y="0"/>
                  </a:cubicBezTo>
                  <a:close/>
                </a:path>
              </a:pathLst>
            </a:custGeom>
            <a:solidFill>
              <a:srgbClr val="6BB2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999;p42">
              <a:extLst>
                <a:ext uri="{FF2B5EF4-FFF2-40B4-BE49-F238E27FC236}">
                  <a16:creationId xmlns:a16="http://schemas.microsoft.com/office/drawing/2014/main" id="{777A4EA4-5008-E90A-149C-C4B8ED51D5A9}"/>
                </a:ext>
              </a:extLst>
            </p:cNvPr>
            <p:cNvSpPr/>
            <p:nvPr/>
          </p:nvSpPr>
          <p:spPr>
            <a:xfrm>
              <a:off x="2175318" y="2676579"/>
              <a:ext cx="28882" cy="20954"/>
            </a:xfrm>
            <a:custGeom>
              <a:avLst/>
              <a:gdLst/>
              <a:ahLst/>
              <a:cxnLst/>
              <a:rect l="l" t="t" r="r" b="b"/>
              <a:pathLst>
                <a:path w="408" h="296" extrusionOk="0">
                  <a:moveTo>
                    <a:pt x="30" y="1"/>
                  </a:moveTo>
                  <a:cubicBezTo>
                    <a:pt x="15" y="1"/>
                    <a:pt x="0" y="30"/>
                    <a:pt x="0" y="59"/>
                  </a:cubicBezTo>
                  <a:lnTo>
                    <a:pt x="0" y="132"/>
                  </a:lnTo>
                  <a:cubicBezTo>
                    <a:pt x="0" y="161"/>
                    <a:pt x="30" y="205"/>
                    <a:pt x="44" y="234"/>
                  </a:cubicBezTo>
                  <a:cubicBezTo>
                    <a:pt x="89" y="278"/>
                    <a:pt x="150" y="295"/>
                    <a:pt x="207" y="295"/>
                  </a:cubicBezTo>
                  <a:cubicBezTo>
                    <a:pt x="243" y="295"/>
                    <a:pt x="278" y="289"/>
                    <a:pt x="306" y="277"/>
                  </a:cubicBezTo>
                  <a:cubicBezTo>
                    <a:pt x="364" y="263"/>
                    <a:pt x="408" y="205"/>
                    <a:pt x="393" y="132"/>
                  </a:cubicBezTo>
                  <a:cubicBezTo>
                    <a:pt x="393" y="88"/>
                    <a:pt x="364" y="88"/>
                    <a:pt x="320" y="88"/>
                  </a:cubicBezTo>
                  <a:cubicBezTo>
                    <a:pt x="306" y="88"/>
                    <a:pt x="291" y="103"/>
                    <a:pt x="262" y="132"/>
                  </a:cubicBezTo>
                  <a:lnTo>
                    <a:pt x="248" y="146"/>
                  </a:lnTo>
                  <a:lnTo>
                    <a:pt x="146" y="146"/>
                  </a:lnTo>
                  <a:cubicBezTo>
                    <a:pt x="146" y="146"/>
                    <a:pt x="117" y="146"/>
                    <a:pt x="117" y="132"/>
                  </a:cubicBezTo>
                  <a:lnTo>
                    <a:pt x="102" y="132"/>
                  </a:lnTo>
                  <a:cubicBezTo>
                    <a:pt x="88" y="103"/>
                    <a:pt x="88" y="103"/>
                    <a:pt x="102" y="103"/>
                  </a:cubicBezTo>
                  <a:lnTo>
                    <a:pt x="102" y="88"/>
                  </a:lnTo>
                  <a:lnTo>
                    <a:pt x="102" y="74"/>
                  </a:lnTo>
                  <a:lnTo>
                    <a:pt x="102" y="59"/>
                  </a:lnTo>
                  <a:lnTo>
                    <a:pt x="102" y="45"/>
                  </a:lnTo>
                  <a:lnTo>
                    <a:pt x="102" y="16"/>
                  </a:lnTo>
                  <a:cubicBezTo>
                    <a:pt x="73" y="16"/>
                    <a:pt x="44" y="1"/>
                    <a:pt x="30" y="1"/>
                  </a:cubicBezTo>
                  <a:close/>
                </a:path>
              </a:pathLst>
            </a:custGeom>
            <a:solidFill>
              <a:srgbClr val="6BB2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2000;p42">
              <a:extLst>
                <a:ext uri="{FF2B5EF4-FFF2-40B4-BE49-F238E27FC236}">
                  <a16:creationId xmlns:a16="http://schemas.microsoft.com/office/drawing/2014/main" id="{1CEE473E-6D5F-094F-F7FE-2B8E2CEB42B2}"/>
                </a:ext>
              </a:extLst>
            </p:cNvPr>
            <p:cNvSpPr/>
            <p:nvPr/>
          </p:nvSpPr>
          <p:spPr>
            <a:xfrm>
              <a:off x="2234994" y="2638705"/>
              <a:ext cx="44385" cy="31572"/>
            </a:xfrm>
            <a:custGeom>
              <a:avLst/>
              <a:gdLst/>
              <a:ahLst/>
              <a:cxnLst/>
              <a:rect l="l" t="t" r="r" b="b"/>
              <a:pathLst>
                <a:path w="627" h="446" extrusionOk="0">
                  <a:moveTo>
                    <a:pt x="283" y="0"/>
                  </a:moveTo>
                  <a:cubicBezTo>
                    <a:pt x="262" y="0"/>
                    <a:pt x="240" y="4"/>
                    <a:pt x="219" y="12"/>
                  </a:cubicBezTo>
                  <a:cubicBezTo>
                    <a:pt x="190" y="12"/>
                    <a:pt x="146" y="12"/>
                    <a:pt x="117" y="27"/>
                  </a:cubicBezTo>
                  <a:cubicBezTo>
                    <a:pt x="88" y="41"/>
                    <a:pt x="59" y="56"/>
                    <a:pt x="59" y="100"/>
                  </a:cubicBezTo>
                  <a:lnTo>
                    <a:pt x="59" y="85"/>
                  </a:lnTo>
                  <a:lnTo>
                    <a:pt x="45" y="100"/>
                  </a:lnTo>
                  <a:cubicBezTo>
                    <a:pt x="1" y="114"/>
                    <a:pt x="1" y="143"/>
                    <a:pt x="30" y="143"/>
                  </a:cubicBezTo>
                  <a:lnTo>
                    <a:pt x="219" y="143"/>
                  </a:lnTo>
                  <a:cubicBezTo>
                    <a:pt x="234" y="143"/>
                    <a:pt x="234" y="143"/>
                    <a:pt x="263" y="158"/>
                  </a:cubicBezTo>
                  <a:lnTo>
                    <a:pt x="292" y="158"/>
                  </a:lnTo>
                  <a:cubicBezTo>
                    <a:pt x="306" y="158"/>
                    <a:pt x="306" y="172"/>
                    <a:pt x="336" y="172"/>
                  </a:cubicBezTo>
                  <a:cubicBezTo>
                    <a:pt x="336" y="172"/>
                    <a:pt x="350" y="172"/>
                    <a:pt x="350" y="187"/>
                  </a:cubicBezTo>
                  <a:cubicBezTo>
                    <a:pt x="365" y="187"/>
                    <a:pt x="365" y="201"/>
                    <a:pt x="379" y="231"/>
                  </a:cubicBezTo>
                  <a:cubicBezTo>
                    <a:pt x="379" y="231"/>
                    <a:pt x="379" y="245"/>
                    <a:pt x="408" y="245"/>
                  </a:cubicBezTo>
                  <a:cubicBezTo>
                    <a:pt x="408" y="260"/>
                    <a:pt x="423" y="260"/>
                    <a:pt x="423" y="274"/>
                  </a:cubicBezTo>
                  <a:lnTo>
                    <a:pt x="423" y="303"/>
                  </a:lnTo>
                  <a:cubicBezTo>
                    <a:pt x="423" y="318"/>
                    <a:pt x="437" y="332"/>
                    <a:pt x="437" y="347"/>
                  </a:cubicBezTo>
                  <a:lnTo>
                    <a:pt x="437" y="376"/>
                  </a:lnTo>
                  <a:cubicBezTo>
                    <a:pt x="437" y="391"/>
                    <a:pt x="452" y="405"/>
                    <a:pt x="481" y="420"/>
                  </a:cubicBezTo>
                  <a:cubicBezTo>
                    <a:pt x="493" y="438"/>
                    <a:pt x="510" y="446"/>
                    <a:pt x="527" y="446"/>
                  </a:cubicBezTo>
                  <a:cubicBezTo>
                    <a:pt x="551" y="446"/>
                    <a:pt x="574" y="430"/>
                    <a:pt x="583" y="405"/>
                  </a:cubicBezTo>
                  <a:cubicBezTo>
                    <a:pt x="626" y="376"/>
                    <a:pt x="597" y="318"/>
                    <a:pt x="597" y="274"/>
                  </a:cubicBezTo>
                  <a:cubicBezTo>
                    <a:pt x="597" y="245"/>
                    <a:pt x="583" y="201"/>
                    <a:pt x="568" y="187"/>
                  </a:cubicBezTo>
                  <a:cubicBezTo>
                    <a:pt x="525" y="129"/>
                    <a:pt x="481" y="85"/>
                    <a:pt x="423" y="41"/>
                  </a:cubicBezTo>
                  <a:cubicBezTo>
                    <a:pt x="382" y="21"/>
                    <a:pt x="333" y="0"/>
                    <a:pt x="283" y="0"/>
                  </a:cubicBezTo>
                  <a:close/>
                </a:path>
              </a:pathLst>
            </a:custGeom>
            <a:solidFill>
              <a:srgbClr val="6BB2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2001;p42">
              <a:extLst>
                <a:ext uri="{FF2B5EF4-FFF2-40B4-BE49-F238E27FC236}">
                  <a16:creationId xmlns:a16="http://schemas.microsoft.com/office/drawing/2014/main" id="{9B6DBA16-7E94-F99C-3C99-5BC333789720}"/>
                </a:ext>
              </a:extLst>
            </p:cNvPr>
            <p:cNvSpPr/>
            <p:nvPr/>
          </p:nvSpPr>
          <p:spPr>
            <a:xfrm>
              <a:off x="2112526" y="2634104"/>
              <a:ext cx="51535" cy="26122"/>
            </a:xfrm>
            <a:custGeom>
              <a:avLst/>
              <a:gdLst/>
              <a:ahLst/>
              <a:cxnLst/>
              <a:rect l="l" t="t" r="r" b="b"/>
              <a:pathLst>
                <a:path w="728" h="369" extrusionOk="0">
                  <a:moveTo>
                    <a:pt x="344" y="1"/>
                  </a:moveTo>
                  <a:cubicBezTo>
                    <a:pt x="327" y="1"/>
                    <a:pt x="309" y="2"/>
                    <a:pt x="291" y="5"/>
                  </a:cubicBezTo>
                  <a:cubicBezTo>
                    <a:pt x="204" y="5"/>
                    <a:pt x="131" y="34"/>
                    <a:pt x="88" y="106"/>
                  </a:cubicBezTo>
                  <a:cubicBezTo>
                    <a:pt x="44" y="165"/>
                    <a:pt x="0" y="252"/>
                    <a:pt x="44" y="325"/>
                  </a:cubicBezTo>
                  <a:cubicBezTo>
                    <a:pt x="44" y="339"/>
                    <a:pt x="44" y="346"/>
                    <a:pt x="46" y="346"/>
                  </a:cubicBezTo>
                  <a:cubicBezTo>
                    <a:pt x="48" y="346"/>
                    <a:pt x="51" y="339"/>
                    <a:pt x="58" y="325"/>
                  </a:cubicBezTo>
                  <a:cubicBezTo>
                    <a:pt x="88" y="296"/>
                    <a:pt x="88" y="266"/>
                    <a:pt x="102" y="237"/>
                  </a:cubicBezTo>
                  <a:cubicBezTo>
                    <a:pt x="117" y="223"/>
                    <a:pt x="131" y="179"/>
                    <a:pt x="160" y="165"/>
                  </a:cubicBezTo>
                  <a:cubicBezTo>
                    <a:pt x="204" y="136"/>
                    <a:pt x="262" y="106"/>
                    <a:pt x="320" y="106"/>
                  </a:cubicBezTo>
                  <a:cubicBezTo>
                    <a:pt x="378" y="106"/>
                    <a:pt x="451" y="150"/>
                    <a:pt x="480" y="179"/>
                  </a:cubicBezTo>
                  <a:cubicBezTo>
                    <a:pt x="538" y="223"/>
                    <a:pt x="567" y="266"/>
                    <a:pt x="611" y="325"/>
                  </a:cubicBezTo>
                  <a:cubicBezTo>
                    <a:pt x="626" y="339"/>
                    <a:pt x="640" y="368"/>
                    <a:pt x="684" y="368"/>
                  </a:cubicBezTo>
                  <a:cubicBezTo>
                    <a:pt x="698" y="368"/>
                    <a:pt x="698" y="368"/>
                    <a:pt x="713" y="339"/>
                  </a:cubicBezTo>
                  <a:cubicBezTo>
                    <a:pt x="727" y="325"/>
                    <a:pt x="727" y="296"/>
                    <a:pt x="727" y="266"/>
                  </a:cubicBezTo>
                  <a:cubicBezTo>
                    <a:pt x="662" y="122"/>
                    <a:pt x="512" y="1"/>
                    <a:pt x="344" y="1"/>
                  </a:cubicBezTo>
                  <a:close/>
                </a:path>
              </a:pathLst>
            </a:custGeom>
            <a:solidFill>
              <a:srgbClr val="6BB2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2002;p42">
              <a:extLst>
                <a:ext uri="{FF2B5EF4-FFF2-40B4-BE49-F238E27FC236}">
                  <a16:creationId xmlns:a16="http://schemas.microsoft.com/office/drawing/2014/main" id="{08C2E0BC-5FAC-12E9-BAA3-01D7E0E08D44}"/>
                </a:ext>
              </a:extLst>
            </p:cNvPr>
            <p:cNvSpPr/>
            <p:nvPr/>
          </p:nvSpPr>
          <p:spPr>
            <a:xfrm>
              <a:off x="2231950" y="2717779"/>
              <a:ext cx="16565" cy="32634"/>
            </a:xfrm>
            <a:custGeom>
              <a:avLst/>
              <a:gdLst/>
              <a:ahLst/>
              <a:cxnLst/>
              <a:rect l="l" t="t" r="r" b="b"/>
              <a:pathLst>
                <a:path w="234" h="461" extrusionOk="0">
                  <a:moveTo>
                    <a:pt x="88" y="1"/>
                  </a:moveTo>
                  <a:cubicBezTo>
                    <a:pt x="59" y="1"/>
                    <a:pt x="29" y="1"/>
                    <a:pt x="15" y="15"/>
                  </a:cubicBezTo>
                  <a:cubicBezTo>
                    <a:pt x="0" y="88"/>
                    <a:pt x="15" y="117"/>
                    <a:pt x="29" y="117"/>
                  </a:cubicBezTo>
                  <a:lnTo>
                    <a:pt x="44" y="117"/>
                  </a:lnTo>
                  <a:lnTo>
                    <a:pt x="73" y="132"/>
                  </a:lnTo>
                  <a:lnTo>
                    <a:pt x="73" y="146"/>
                  </a:lnTo>
                  <a:lnTo>
                    <a:pt x="73" y="161"/>
                  </a:lnTo>
                  <a:cubicBezTo>
                    <a:pt x="73" y="175"/>
                    <a:pt x="44" y="219"/>
                    <a:pt x="44" y="233"/>
                  </a:cubicBezTo>
                  <a:cubicBezTo>
                    <a:pt x="44" y="292"/>
                    <a:pt x="44" y="350"/>
                    <a:pt x="73" y="379"/>
                  </a:cubicBezTo>
                  <a:cubicBezTo>
                    <a:pt x="84" y="424"/>
                    <a:pt x="122" y="461"/>
                    <a:pt x="159" y="461"/>
                  </a:cubicBezTo>
                  <a:cubicBezTo>
                    <a:pt x="170" y="461"/>
                    <a:pt x="180" y="458"/>
                    <a:pt x="189" y="452"/>
                  </a:cubicBezTo>
                  <a:cubicBezTo>
                    <a:pt x="219" y="452"/>
                    <a:pt x="233" y="437"/>
                    <a:pt x="233" y="423"/>
                  </a:cubicBezTo>
                  <a:cubicBezTo>
                    <a:pt x="233" y="408"/>
                    <a:pt x="233" y="379"/>
                    <a:pt x="219" y="364"/>
                  </a:cubicBezTo>
                  <a:lnTo>
                    <a:pt x="189" y="350"/>
                  </a:lnTo>
                  <a:lnTo>
                    <a:pt x="189" y="335"/>
                  </a:lnTo>
                  <a:lnTo>
                    <a:pt x="189" y="306"/>
                  </a:lnTo>
                  <a:lnTo>
                    <a:pt x="189" y="292"/>
                  </a:lnTo>
                  <a:lnTo>
                    <a:pt x="189" y="277"/>
                  </a:lnTo>
                  <a:cubicBezTo>
                    <a:pt x="189" y="233"/>
                    <a:pt x="219" y="219"/>
                    <a:pt x="219" y="190"/>
                  </a:cubicBezTo>
                  <a:cubicBezTo>
                    <a:pt x="219" y="132"/>
                    <a:pt x="189" y="73"/>
                    <a:pt x="160" y="44"/>
                  </a:cubicBezTo>
                  <a:cubicBezTo>
                    <a:pt x="131" y="15"/>
                    <a:pt x="117" y="15"/>
                    <a:pt x="88" y="1"/>
                  </a:cubicBezTo>
                  <a:close/>
                </a:path>
              </a:pathLst>
            </a:custGeom>
            <a:solidFill>
              <a:srgbClr val="6BB2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2003;p42">
              <a:extLst>
                <a:ext uri="{FF2B5EF4-FFF2-40B4-BE49-F238E27FC236}">
                  <a16:creationId xmlns:a16="http://schemas.microsoft.com/office/drawing/2014/main" id="{12A052A9-8C34-EA5A-AF08-A440702D8A93}"/>
                </a:ext>
              </a:extLst>
            </p:cNvPr>
            <p:cNvSpPr/>
            <p:nvPr/>
          </p:nvSpPr>
          <p:spPr>
            <a:xfrm>
              <a:off x="2276407" y="2719832"/>
              <a:ext cx="23573" cy="49695"/>
            </a:xfrm>
            <a:custGeom>
              <a:avLst/>
              <a:gdLst/>
              <a:ahLst/>
              <a:cxnLst/>
              <a:rect l="l" t="t" r="r" b="b"/>
              <a:pathLst>
                <a:path w="333" h="702" extrusionOk="0">
                  <a:moveTo>
                    <a:pt x="114" y="1"/>
                  </a:moveTo>
                  <a:cubicBezTo>
                    <a:pt x="100" y="1"/>
                    <a:pt x="70" y="1"/>
                    <a:pt x="56" y="30"/>
                  </a:cubicBezTo>
                  <a:cubicBezTo>
                    <a:pt x="27" y="59"/>
                    <a:pt x="41" y="88"/>
                    <a:pt x="41" y="103"/>
                  </a:cubicBezTo>
                  <a:cubicBezTo>
                    <a:pt x="56" y="117"/>
                    <a:pt x="56" y="132"/>
                    <a:pt x="56" y="161"/>
                  </a:cubicBezTo>
                  <a:cubicBezTo>
                    <a:pt x="56" y="161"/>
                    <a:pt x="56" y="175"/>
                    <a:pt x="70" y="175"/>
                  </a:cubicBezTo>
                  <a:cubicBezTo>
                    <a:pt x="70" y="190"/>
                    <a:pt x="70" y="190"/>
                    <a:pt x="100" y="204"/>
                  </a:cubicBezTo>
                  <a:cubicBezTo>
                    <a:pt x="100" y="219"/>
                    <a:pt x="114" y="248"/>
                    <a:pt x="114" y="277"/>
                  </a:cubicBezTo>
                  <a:lnTo>
                    <a:pt x="114" y="292"/>
                  </a:lnTo>
                  <a:lnTo>
                    <a:pt x="114" y="335"/>
                  </a:lnTo>
                  <a:lnTo>
                    <a:pt x="114" y="364"/>
                  </a:lnTo>
                  <a:lnTo>
                    <a:pt x="114" y="394"/>
                  </a:lnTo>
                  <a:cubicBezTo>
                    <a:pt x="114" y="408"/>
                    <a:pt x="114" y="408"/>
                    <a:pt x="100" y="423"/>
                  </a:cubicBezTo>
                  <a:lnTo>
                    <a:pt x="100" y="437"/>
                  </a:lnTo>
                  <a:cubicBezTo>
                    <a:pt x="70" y="495"/>
                    <a:pt x="41" y="539"/>
                    <a:pt x="27" y="583"/>
                  </a:cubicBezTo>
                  <a:cubicBezTo>
                    <a:pt x="1" y="648"/>
                    <a:pt x="56" y="701"/>
                    <a:pt x="110" y="701"/>
                  </a:cubicBezTo>
                  <a:cubicBezTo>
                    <a:pt x="116" y="701"/>
                    <a:pt x="123" y="700"/>
                    <a:pt x="129" y="699"/>
                  </a:cubicBezTo>
                  <a:cubicBezTo>
                    <a:pt x="216" y="684"/>
                    <a:pt x="260" y="583"/>
                    <a:pt x="289" y="510"/>
                  </a:cubicBezTo>
                  <a:cubicBezTo>
                    <a:pt x="318" y="466"/>
                    <a:pt x="332" y="394"/>
                    <a:pt x="332" y="321"/>
                  </a:cubicBezTo>
                  <a:cubicBezTo>
                    <a:pt x="332" y="277"/>
                    <a:pt x="332" y="248"/>
                    <a:pt x="318" y="204"/>
                  </a:cubicBezTo>
                  <a:cubicBezTo>
                    <a:pt x="318" y="190"/>
                    <a:pt x="289" y="175"/>
                    <a:pt x="289" y="146"/>
                  </a:cubicBezTo>
                  <a:cubicBezTo>
                    <a:pt x="289" y="132"/>
                    <a:pt x="274" y="132"/>
                    <a:pt x="274" y="117"/>
                  </a:cubicBezTo>
                  <a:cubicBezTo>
                    <a:pt x="260" y="74"/>
                    <a:pt x="216" y="59"/>
                    <a:pt x="201" y="44"/>
                  </a:cubicBezTo>
                  <a:cubicBezTo>
                    <a:pt x="187" y="30"/>
                    <a:pt x="143" y="30"/>
                    <a:pt x="114" y="1"/>
                  </a:cubicBezTo>
                  <a:close/>
                </a:path>
              </a:pathLst>
            </a:custGeom>
            <a:solidFill>
              <a:srgbClr val="6BB2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2004;p42">
              <a:extLst>
                <a:ext uri="{FF2B5EF4-FFF2-40B4-BE49-F238E27FC236}">
                  <a16:creationId xmlns:a16="http://schemas.microsoft.com/office/drawing/2014/main" id="{835D091A-491B-A244-E4CA-C9063C26662F}"/>
                </a:ext>
              </a:extLst>
            </p:cNvPr>
            <p:cNvSpPr/>
            <p:nvPr/>
          </p:nvSpPr>
          <p:spPr>
            <a:xfrm>
              <a:off x="1997207" y="2676154"/>
              <a:ext cx="25768" cy="41695"/>
            </a:xfrm>
            <a:custGeom>
              <a:avLst/>
              <a:gdLst/>
              <a:ahLst/>
              <a:cxnLst/>
              <a:rect l="l" t="t" r="r" b="b"/>
              <a:pathLst>
                <a:path w="364" h="589" extrusionOk="0">
                  <a:moveTo>
                    <a:pt x="258" y="1"/>
                  </a:moveTo>
                  <a:cubicBezTo>
                    <a:pt x="235" y="1"/>
                    <a:pt x="209" y="7"/>
                    <a:pt x="189" y="7"/>
                  </a:cubicBezTo>
                  <a:cubicBezTo>
                    <a:pt x="117" y="22"/>
                    <a:pt x="59" y="109"/>
                    <a:pt x="44" y="167"/>
                  </a:cubicBezTo>
                  <a:cubicBezTo>
                    <a:pt x="15" y="240"/>
                    <a:pt x="0" y="312"/>
                    <a:pt x="15" y="385"/>
                  </a:cubicBezTo>
                  <a:cubicBezTo>
                    <a:pt x="15" y="429"/>
                    <a:pt x="44" y="458"/>
                    <a:pt x="59" y="501"/>
                  </a:cubicBezTo>
                  <a:cubicBezTo>
                    <a:pt x="59" y="516"/>
                    <a:pt x="73" y="516"/>
                    <a:pt x="88" y="531"/>
                  </a:cubicBezTo>
                  <a:cubicBezTo>
                    <a:pt x="117" y="545"/>
                    <a:pt x="117" y="574"/>
                    <a:pt x="131" y="574"/>
                  </a:cubicBezTo>
                  <a:cubicBezTo>
                    <a:pt x="141" y="584"/>
                    <a:pt x="154" y="589"/>
                    <a:pt x="167" y="589"/>
                  </a:cubicBezTo>
                  <a:cubicBezTo>
                    <a:pt x="193" y="589"/>
                    <a:pt x="218" y="569"/>
                    <a:pt x="218" y="531"/>
                  </a:cubicBezTo>
                  <a:lnTo>
                    <a:pt x="218" y="501"/>
                  </a:lnTo>
                  <a:lnTo>
                    <a:pt x="218" y="472"/>
                  </a:lnTo>
                  <a:lnTo>
                    <a:pt x="218" y="458"/>
                  </a:lnTo>
                  <a:lnTo>
                    <a:pt x="218" y="385"/>
                  </a:lnTo>
                  <a:lnTo>
                    <a:pt x="218" y="371"/>
                  </a:lnTo>
                  <a:lnTo>
                    <a:pt x="218" y="298"/>
                  </a:lnTo>
                  <a:lnTo>
                    <a:pt x="218" y="269"/>
                  </a:lnTo>
                  <a:lnTo>
                    <a:pt x="218" y="240"/>
                  </a:lnTo>
                  <a:cubicBezTo>
                    <a:pt x="218" y="225"/>
                    <a:pt x="233" y="181"/>
                    <a:pt x="233" y="167"/>
                  </a:cubicBezTo>
                  <a:lnTo>
                    <a:pt x="233" y="152"/>
                  </a:lnTo>
                  <a:cubicBezTo>
                    <a:pt x="233" y="152"/>
                    <a:pt x="233" y="138"/>
                    <a:pt x="262" y="138"/>
                  </a:cubicBezTo>
                  <a:lnTo>
                    <a:pt x="306" y="138"/>
                  </a:lnTo>
                  <a:cubicBezTo>
                    <a:pt x="349" y="138"/>
                    <a:pt x="364" y="123"/>
                    <a:pt x="364" y="94"/>
                  </a:cubicBezTo>
                  <a:cubicBezTo>
                    <a:pt x="364" y="80"/>
                    <a:pt x="364" y="65"/>
                    <a:pt x="349" y="36"/>
                  </a:cubicBezTo>
                  <a:lnTo>
                    <a:pt x="335" y="22"/>
                  </a:lnTo>
                  <a:cubicBezTo>
                    <a:pt x="306" y="22"/>
                    <a:pt x="306" y="7"/>
                    <a:pt x="291" y="7"/>
                  </a:cubicBezTo>
                  <a:cubicBezTo>
                    <a:pt x="282" y="2"/>
                    <a:pt x="270" y="1"/>
                    <a:pt x="258" y="1"/>
                  </a:cubicBezTo>
                  <a:close/>
                </a:path>
              </a:pathLst>
            </a:custGeom>
            <a:solidFill>
              <a:srgbClr val="6BB2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2005;p42">
              <a:extLst>
                <a:ext uri="{FF2B5EF4-FFF2-40B4-BE49-F238E27FC236}">
                  <a16:creationId xmlns:a16="http://schemas.microsoft.com/office/drawing/2014/main" id="{F872EDD4-5381-93FA-0D1C-8B3652BA387D}"/>
                </a:ext>
              </a:extLst>
            </p:cNvPr>
            <p:cNvSpPr/>
            <p:nvPr/>
          </p:nvSpPr>
          <p:spPr>
            <a:xfrm>
              <a:off x="2254604" y="2791827"/>
              <a:ext cx="50473" cy="99177"/>
            </a:xfrm>
            <a:custGeom>
              <a:avLst/>
              <a:gdLst/>
              <a:ahLst/>
              <a:cxnLst/>
              <a:rect l="l" t="t" r="r" b="b"/>
              <a:pathLst>
                <a:path w="713" h="1401" extrusionOk="0">
                  <a:moveTo>
                    <a:pt x="341" y="0"/>
                  </a:moveTo>
                  <a:cubicBezTo>
                    <a:pt x="267" y="0"/>
                    <a:pt x="197" y="30"/>
                    <a:pt x="146" y="89"/>
                  </a:cubicBezTo>
                  <a:cubicBezTo>
                    <a:pt x="59" y="176"/>
                    <a:pt x="15" y="307"/>
                    <a:pt x="0" y="424"/>
                  </a:cubicBezTo>
                  <a:lnTo>
                    <a:pt x="0" y="555"/>
                  </a:lnTo>
                  <a:lnTo>
                    <a:pt x="146" y="1282"/>
                  </a:lnTo>
                  <a:cubicBezTo>
                    <a:pt x="146" y="1347"/>
                    <a:pt x="216" y="1400"/>
                    <a:pt x="283" y="1400"/>
                  </a:cubicBezTo>
                  <a:cubicBezTo>
                    <a:pt x="290" y="1400"/>
                    <a:pt x="298" y="1400"/>
                    <a:pt x="306" y="1398"/>
                  </a:cubicBezTo>
                  <a:cubicBezTo>
                    <a:pt x="378" y="1369"/>
                    <a:pt x="437" y="1325"/>
                    <a:pt x="480" y="1253"/>
                  </a:cubicBezTo>
                  <a:cubicBezTo>
                    <a:pt x="640" y="976"/>
                    <a:pt x="713" y="671"/>
                    <a:pt x="655" y="351"/>
                  </a:cubicBezTo>
                  <a:cubicBezTo>
                    <a:pt x="640" y="235"/>
                    <a:pt x="582" y="104"/>
                    <a:pt x="495" y="46"/>
                  </a:cubicBezTo>
                  <a:cubicBezTo>
                    <a:pt x="446" y="15"/>
                    <a:pt x="393" y="0"/>
                    <a:pt x="341" y="0"/>
                  </a:cubicBezTo>
                  <a:close/>
                </a:path>
              </a:pathLst>
            </a:custGeom>
            <a:solidFill>
              <a:srgbClr val="70E3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2006;p42">
              <a:extLst>
                <a:ext uri="{FF2B5EF4-FFF2-40B4-BE49-F238E27FC236}">
                  <a16:creationId xmlns:a16="http://schemas.microsoft.com/office/drawing/2014/main" id="{33E08D98-82D8-BE81-7F95-7E92AEF33B43}"/>
                </a:ext>
              </a:extLst>
            </p:cNvPr>
            <p:cNvSpPr/>
            <p:nvPr/>
          </p:nvSpPr>
          <p:spPr>
            <a:xfrm>
              <a:off x="2254604" y="2789845"/>
              <a:ext cx="50473" cy="102008"/>
            </a:xfrm>
            <a:custGeom>
              <a:avLst/>
              <a:gdLst/>
              <a:ahLst/>
              <a:cxnLst/>
              <a:rect l="l" t="t" r="r" b="b"/>
              <a:pathLst>
                <a:path w="713" h="1441" fill="none" extrusionOk="0">
                  <a:moveTo>
                    <a:pt x="0" y="583"/>
                  </a:moveTo>
                  <a:lnTo>
                    <a:pt x="0" y="452"/>
                  </a:lnTo>
                  <a:cubicBezTo>
                    <a:pt x="15" y="335"/>
                    <a:pt x="59" y="204"/>
                    <a:pt x="146" y="117"/>
                  </a:cubicBezTo>
                  <a:cubicBezTo>
                    <a:pt x="233" y="15"/>
                    <a:pt x="378" y="1"/>
                    <a:pt x="495" y="74"/>
                  </a:cubicBezTo>
                  <a:cubicBezTo>
                    <a:pt x="582" y="132"/>
                    <a:pt x="640" y="263"/>
                    <a:pt x="655" y="379"/>
                  </a:cubicBezTo>
                  <a:cubicBezTo>
                    <a:pt x="713" y="699"/>
                    <a:pt x="640" y="1004"/>
                    <a:pt x="480" y="1281"/>
                  </a:cubicBezTo>
                  <a:cubicBezTo>
                    <a:pt x="437" y="1353"/>
                    <a:pt x="378" y="1397"/>
                    <a:pt x="306" y="1426"/>
                  </a:cubicBezTo>
                  <a:cubicBezTo>
                    <a:pt x="233" y="1441"/>
                    <a:pt x="146" y="1382"/>
                    <a:pt x="146" y="1310"/>
                  </a:cubicBezTo>
                </a:path>
              </a:pathLst>
            </a:custGeom>
            <a:noFill/>
            <a:ln w="3275" cap="rnd" cmpd="sng">
              <a:solidFill>
                <a:srgbClr val="007BA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2007;p42">
              <a:extLst>
                <a:ext uri="{FF2B5EF4-FFF2-40B4-BE49-F238E27FC236}">
                  <a16:creationId xmlns:a16="http://schemas.microsoft.com/office/drawing/2014/main" id="{598909BB-3174-B8AE-1D0F-DD9D195BC373}"/>
                </a:ext>
              </a:extLst>
            </p:cNvPr>
            <p:cNvSpPr/>
            <p:nvPr/>
          </p:nvSpPr>
          <p:spPr>
            <a:xfrm>
              <a:off x="2273151" y="2816604"/>
              <a:ext cx="16494" cy="38227"/>
            </a:xfrm>
            <a:custGeom>
              <a:avLst/>
              <a:gdLst/>
              <a:ahLst/>
              <a:cxnLst/>
              <a:rect l="l" t="t" r="r" b="b"/>
              <a:pathLst>
                <a:path w="233" h="540" extrusionOk="0">
                  <a:moveTo>
                    <a:pt x="102" y="1"/>
                  </a:moveTo>
                  <a:cubicBezTo>
                    <a:pt x="73" y="1"/>
                    <a:pt x="44" y="45"/>
                    <a:pt x="29" y="59"/>
                  </a:cubicBezTo>
                  <a:cubicBezTo>
                    <a:pt x="15" y="103"/>
                    <a:pt x="15" y="132"/>
                    <a:pt x="15" y="146"/>
                  </a:cubicBezTo>
                  <a:cubicBezTo>
                    <a:pt x="15" y="277"/>
                    <a:pt x="0" y="408"/>
                    <a:pt x="0" y="539"/>
                  </a:cubicBezTo>
                  <a:lnTo>
                    <a:pt x="233" y="146"/>
                  </a:lnTo>
                  <a:cubicBezTo>
                    <a:pt x="233" y="117"/>
                    <a:pt x="218" y="74"/>
                    <a:pt x="189" y="59"/>
                  </a:cubicBezTo>
                  <a:cubicBezTo>
                    <a:pt x="175" y="30"/>
                    <a:pt x="146" y="1"/>
                    <a:pt x="102" y="1"/>
                  </a:cubicBezTo>
                  <a:close/>
                </a:path>
              </a:pathLst>
            </a:custGeom>
            <a:solidFill>
              <a:srgbClr val="70E3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2008;p42">
              <a:extLst>
                <a:ext uri="{FF2B5EF4-FFF2-40B4-BE49-F238E27FC236}">
                  <a16:creationId xmlns:a16="http://schemas.microsoft.com/office/drawing/2014/main" id="{FCCF8111-2882-106B-E572-69A81E1CCDD8}"/>
                </a:ext>
              </a:extLst>
            </p:cNvPr>
            <p:cNvSpPr/>
            <p:nvPr/>
          </p:nvSpPr>
          <p:spPr>
            <a:xfrm>
              <a:off x="2273151" y="2816604"/>
              <a:ext cx="16494" cy="38227"/>
            </a:xfrm>
            <a:custGeom>
              <a:avLst/>
              <a:gdLst/>
              <a:ahLst/>
              <a:cxnLst/>
              <a:rect l="l" t="t" r="r" b="b"/>
              <a:pathLst>
                <a:path w="233" h="540" fill="none" extrusionOk="0">
                  <a:moveTo>
                    <a:pt x="233" y="146"/>
                  </a:moveTo>
                  <a:cubicBezTo>
                    <a:pt x="233" y="117"/>
                    <a:pt x="218" y="74"/>
                    <a:pt x="189" y="59"/>
                  </a:cubicBezTo>
                  <a:cubicBezTo>
                    <a:pt x="175" y="30"/>
                    <a:pt x="146" y="1"/>
                    <a:pt x="102" y="1"/>
                  </a:cubicBezTo>
                  <a:cubicBezTo>
                    <a:pt x="73" y="1"/>
                    <a:pt x="44" y="45"/>
                    <a:pt x="29" y="59"/>
                  </a:cubicBezTo>
                  <a:cubicBezTo>
                    <a:pt x="15" y="103"/>
                    <a:pt x="15" y="132"/>
                    <a:pt x="15" y="146"/>
                  </a:cubicBezTo>
                  <a:cubicBezTo>
                    <a:pt x="15" y="277"/>
                    <a:pt x="0" y="408"/>
                    <a:pt x="0" y="539"/>
                  </a:cubicBezTo>
                </a:path>
              </a:pathLst>
            </a:custGeom>
            <a:noFill/>
            <a:ln w="3275" cap="rnd" cmpd="sng">
              <a:solidFill>
                <a:srgbClr val="007BA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2009;p42">
              <a:extLst>
                <a:ext uri="{FF2B5EF4-FFF2-40B4-BE49-F238E27FC236}">
                  <a16:creationId xmlns:a16="http://schemas.microsoft.com/office/drawing/2014/main" id="{7361C86E-7757-AAA2-CCE0-415501F498B6}"/>
                </a:ext>
              </a:extLst>
            </p:cNvPr>
            <p:cNvSpPr/>
            <p:nvPr/>
          </p:nvSpPr>
          <p:spPr>
            <a:xfrm>
              <a:off x="2022904" y="3007103"/>
              <a:ext cx="465444" cy="756957"/>
            </a:xfrm>
            <a:custGeom>
              <a:avLst/>
              <a:gdLst/>
              <a:ahLst/>
              <a:cxnLst/>
              <a:rect l="l" t="t" r="r" b="b"/>
              <a:pathLst>
                <a:path w="6575" h="10693" extrusionOk="0">
                  <a:moveTo>
                    <a:pt x="3942" y="1"/>
                  </a:moveTo>
                  <a:cubicBezTo>
                    <a:pt x="3942" y="59"/>
                    <a:pt x="3957" y="102"/>
                    <a:pt x="3986" y="146"/>
                  </a:cubicBezTo>
                  <a:cubicBezTo>
                    <a:pt x="3986" y="204"/>
                    <a:pt x="3986" y="262"/>
                    <a:pt x="3957" y="321"/>
                  </a:cubicBezTo>
                  <a:cubicBezTo>
                    <a:pt x="3942" y="408"/>
                    <a:pt x="3913" y="495"/>
                    <a:pt x="3841" y="568"/>
                  </a:cubicBezTo>
                  <a:cubicBezTo>
                    <a:pt x="3710" y="713"/>
                    <a:pt x="3550" y="801"/>
                    <a:pt x="3375" y="902"/>
                  </a:cubicBezTo>
                  <a:cubicBezTo>
                    <a:pt x="3169" y="1013"/>
                    <a:pt x="2892" y="1090"/>
                    <a:pt x="2622" y="1090"/>
                  </a:cubicBezTo>
                  <a:cubicBezTo>
                    <a:pt x="2358" y="1090"/>
                    <a:pt x="2100" y="1016"/>
                    <a:pt x="1921" y="830"/>
                  </a:cubicBezTo>
                  <a:cubicBezTo>
                    <a:pt x="1877" y="771"/>
                    <a:pt x="1833" y="699"/>
                    <a:pt x="1819" y="611"/>
                  </a:cubicBezTo>
                  <a:cubicBezTo>
                    <a:pt x="1805" y="556"/>
                    <a:pt x="1818" y="407"/>
                    <a:pt x="1755" y="407"/>
                  </a:cubicBezTo>
                  <a:cubicBezTo>
                    <a:pt x="1752" y="407"/>
                    <a:pt x="1749" y="407"/>
                    <a:pt x="1746" y="408"/>
                  </a:cubicBezTo>
                  <a:cubicBezTo>
                    <a:pt x="1688" y="422"/>
                    <a:pt x="1615" y="582"/>
                    <a:pt x="1601" y="641"/>
                  </a:cubicBezTo>
                  <a:cubicBezTo>
                    <a:pt x="1557" y="713"/>
                    <a:pt x="1543" y="786"/>
                    <a:pt x="1543" y="859"/>
                  </a:cubicBezTo>
                  <a:cubicBezTo>
                    <a:pt x="1514" y="1135"/>
                    <a:pt x="1194" y="1062"/>
                    <a:pt x="1004" y="1150"/>
                  </a:cubicBezTo>
                  <a:cubicBezTo>
                    <a:pt x="743" y="1280"/>
                    <a:pt x="539" y="1499"/>
                    <a:pt x="437" y="1746"/>
                  </a:cubicBezTo>
                  <a:cubicBezTo>
                    <a:pt x="321" y="2022"/>
                    <a:pt x="306" y="2313"/>
                    <a:pt x="306" y="2604"/>
                  </a:cubicBezTo>
                  <a:cubicBezTo>
                    <a:pt x="248" y="4175"/>
                    <a:pt x="219" y="5731"/>
                    <a:pt x="234" y="7302"/>
                  </a:cubicBezTo>
                  <a:cubicBezTo>
                    <a:pt x="234" y="8189"/>
                    <a:pt x="132" y="9062"/>
                    <a:pt x="1" y="9934"/>
                  </a:cubicBezTo>
                  <a:cubicBezTo>
                    <a:pt x="423" y="10298"/>
                    <a:pt x="990" y="10443"/>
                    <a:pt x="1499" y="10530"/>
                  </a:cubicBezTo>
                  <a:cubicBezTo>
                    <a:pt x="2034" y="10633"/>
                    <a:pt x="2592" y="10693"/>
                    <a:pt x="3150" y="10693"/>
                  </a:cubicBezTo>
                  <a:cubicBezTo>
                    <a:pt x="3381" y="10693"/>
                    <a:pt x="3611" y="10683"/>
                    <a:pt x="3841" y="10661"/>
                  </a:cubicBezTo>
                  <a:cubicBezTo>
                    <a:pt x="4640" y="10589"/>
                    <a:pt x="5382" y="10356"/>
                    <a:pt x="6051" y="9992"/>
                  </a:cubicBezTo>
                  <a:cubicBezTo>
                    <a:pt x="5964" y="9672"/>
                    <a:pt x="5877" y="9367"/>
                    <a:pt x="5891" y="9076"/>
                  </a:cubicBezTo>
                  <a:cubicBezTo>
                    <a:pt x="5906" y="7883"/>
                    <a:pt x="5979" y="6691"/>
                    <a:pt x="6095" y="5498"/>
                  </a:cubicBezTo>
                  <a:cubicBezTo>
                    <a:pt x="6168" y="4800"/>
                    <a:pt x="6269" y="4131"/>
                    <a:pt x="6400" y="3462"/>
                  </a:cubicBezTo>
                  <a:cubicBezTo>
                    <a:pt x="6473" y="3026"/>
                    <a:pt x="6575" y="2313"/>
                    <a:pt x="6400" y="1891"/>
                  </a:cubicBezTo>
                  <a:cubicBezTo>
                    <a:pt x="6255" y="1557"/>
                    <a:pt x="5906" y="1353"/>
                    <a:pt x="5586" y="1222"/>
                  </a:cubicBezTo>
                  <a:cubicBezTo>
                    <a:pt x="5324" y="1135"/>
                    <a:pt x="5077" y="1077"/>
                    <a:pt x="4830" y="1004"/>
                  </a:cubicBezTo>
                  <a:cubicBezTo>
                    <a:pt x="4757" y="990"/>
                    <a:pt x="4713" y="975"/>
                    <a:pt x="4655" y="917"/>
                  </a:cubicBezTo>
                  <a:cubicBezTo>
                    <a:pt x="4597" y="859"/>
                    <a:pt x="4582" y="757"/>
                    <a:pt x="4568" y="684"/>
                  </a:cubicBezTo>
                  <a:cubicBezTo>
                    <a:pt x="4510" y="393"/>
                    <a:pt x="4262" y="59"/>
                    <a:pt x="3942" y="1"/>
                  </a:cubicBezTo>
                  <a:close/>
                </a:path>
              </a:pathLst>
            </a:custGeom>
            <a:solidFill>
              <a:srgbClr val="C9BD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2010;p42">
              <a:extLst>
                <a:ext uri="{FF2B5EF4-FFF2-40B4-BE49-F238E27FC236}">
                  <a16:creationId xmlns:a16="http://schemas.microsoft.com/office/drawing/2014/main" id="{EB680ADA-A4B4-8AA8-6A9D-BC02E5C181B7}"/>
                </a:ext>
              </a:extLst>
            </p:cNvPr>
            <p:cNvSpPr/>
            <p:nvPr/>
          </p:nvSpPr>
          <p:spPr>
            <a:xfrm>
              <a:off x="2022904" y="3007103"/>
              <a:ext cx="465444" cy="759931"/>
            </a:xfrm>
            <a:custGeom>
              <a:avLst/>
              <a:gdLst/>
              <a:ahLst/>
              <a:cxnLst/>
              <a:rect l="l" t="t" r="r" b="b"/>
              <a:pathLst>
                <a:path w="6575" h="10735" extrusionOk="0">
                  <a:moveTo>
                    <a:pt x="1499" y="10530"/>
                  </a:moveTo>
                  <a:cubicBezTo>
                    <a:pt x="2255" y="10676"/>
                    <a:pt x="3055" y="10734"/>
                    <a:pt x="3841" y="10661"/>
                  </a:cubicBezTo>
                  <a:cubicBezTo>
                    <a:pt x="4640" y="10589"/>
                    <a:pt x="5382" y="10356"/>
                    <a:pt x="6051" y="9992"/>
                  </a:cubicBezTo>
                  <a:cubicBezTo>
                    <a:pt x="5964" y="9672"/>
                    <a:pt x="5877" y="9367"/>
                    <a:pt x="5891" y="9076"/>
                  </a:cubicBezTo>
                  <a:cubicBezTo>
                    <a:pt x="5906" y="7883"/>
                    <a:pt x="5979" y="6691"/>
                    <a:pt x="6095" y="5498"/>
                  </a:cubicBezTo>
                  <a:cubicBezTo>
                    <a:pt x="6168" y="4800"/>
                    <a:pt x="6269" y="4131"/>
                    <a:pt x="6400" y="3462"/>
                  </a:cubicBezTo>
                  <a:cubicBezTo>
                    <a:pt x="6473" y="3026"/>
                    <a:pt x="6575" y="2313"/>
                    <a:pt x="6400" y="1891"/>
                  </a:cubicBezTo>
                  <a:cubicBezTo>
                    <a:pt x="6255" y="1557"/>
                    <a:pt x="5906" y="1353"/>
                    <a:pt x="5586" y="1222"/>
                  </a:cubicBezTo>
                  <a:cubicBezTo>
                    <a:pt x="5324" y="1135"/>
                    <a:pt x="5077" y="1077"/>
                    <a:pt x="4830" y="1004"/>
                  </a:cubicBezTo>
                  <a:cubicBezTo>
                    <a:pt x="4757" y="990"/>
                    <a:pt x="4713" y="975"/>
                    <a:pt x="4655" y="917"/>
                  </a:cubicBezTo>
                  <a:cubicBezTo>
                    <a:pt x="4597" y="859"/>
                    <a:pt x="4582" y="757"/>
                    <a:pt x="4568" y="684"/>
                  </a:cubicBezTo>
                  <a:cubicBezTo>
                    <a:pt x="4510" y="393"/>
                    <a:pt x="4262" y="59"/>
                    <a:pt x="3942" y="1"/>
                  </a:cubicBezTo>
                  <a:cubicBezTo>
                    <a:pt x="3942" y="59"/>
                    <a:pt x="3957" y="102"/>
                    <a:pt x="3986" y="146"/>
                  </a:cubicBezTo>
                  <a:cubicBezTo>
                    <a:pt x="3986" y="204"/>
                    <a:pt x="3986" y="262"/>
                    <a:pt x="3957" y="321"/>
                  </a:cubicBezTo>
                  <a:cubicBezTo>
                    <a:pt x="3942" y="408"/>
                    <a:pt x="3913" y="495"/>
                    <a:pt x="3841" y="568"/>
                  </a:cubicBezTo>
                  <a:cubicBezTo>
                    <a:pt x="3710" y="713"/>
                    <a:pt x="3550" y="801"/>
                    <a:pt x="3375" y="902"/>
                  </a:cubicBezTo>
                  <a:cubicBezTo>
                    <a:pt x="2968" y="1120"/>
                    <a:pt x="2284" y="1208"/>
                    <a:pt x="1921" y="830"/>
                  </a:cubicBezTo>
                  <a:cubicBezTo>
                    <a:pt x="1877" y="771"/>
                    <a:pt x="1833" y="699"/>
                    <a:pt x="1819" y="611"/>
                  </a:cubicBezTo>
                  <a:cubicBezTo>
                    <a:pt x="1804" y="553"/>
                    <a:pt x="1819" y="393"/>
                    <a:pt x="1746" y="408"/>
                  </a:cubicBezTo>
                  <a:cubicBezTo>
                    <a:pt x="1688" y="422"/>
                    <a:pt x="1615" y="582"/>
                    <a:pt x="1601" y="641"/>
                  </a:cubicBezTo>
                  <a:cubicBezTo>
                    <a:pt x="1557" y="713"/>
                    <a:pt x="1543" y="786"/>
                    <a:pt x="1543" y="859"/>
                  </a:cubicBezTo>
                  <a:cubicBezTo>
                    <a:pt x="1514" y="1135"/>
                    <a:pt x="1194" y="1062"/>
                    <a:pt x="1004" y="1150"/>
                  </a:cubicBezTo>
                  <a:cubicBezTo>
                    <a:pt x="743" y="1280"/>
                    <a:pt x="539" y="1499"/>
                    <a:pt x="437" y="1746"/>
                  </a:cubicBezTo>
                  <a:cubicBezTo>
                    <a:pt x="321" y="2022"/>
                    <a:pt x="306" y="2313"/>
                    <a:pt x="306" y="2604"/>
                  </a:cubicBezTo>
                  <a:cubicBezTo>
                    <a:pt x="248" y="4175"/>
                    <a:pt x="219" y="5731"/>
                    <a:pt x="234" y="7302"/>
                  </a:cubicBezTo>
                  <a:cubicBezTo>
                    <a:pt x="234" y="8189"/>
                    <a:pt x="132" y="9062"/>
                    <a:pt x="1" y="9934"/>
                  </a:cubicBezTo>
                  <a:cubicBezTo>
                    <a:pt x="423" y="10298"/>
                    <a:pt x="990" y="10443"/>
                    <a:pt x="1499" y="1053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2011;p42">
              <a:extLst>
                <a:ext uri="{FF2B5EF4-FFF2-40B4-BE49-F238E27FC236}">
                  <a16:creationId xmlns:a16="http://schemas.microsoft.com/office/drawing/2014/main" id="{FF2DF4C7-E5BE-0C95-F590-584E46A69A3D}"/>
                </a:ext>
              </a:extLst>
            </p:cNvPr>
            <p:cNvSpPr/>
            <p:nvPr/>
          </p:nvSpPr>
          <p:spPr>
            <a:xfrm>
              <a:off x="2142400" y="3061259"/>
              <a:ext cx="10335" cy="33413"/>
            </a:xfrm>
            <a:custGeom>
              <a:avLst/>
              <a:gdLst/>
              <a:ahLst/>
              <a:cxnLst/>
              <a:rect l="l" t="t" r="r" b="b"/>
              <a:pathLst>
                <a:path w="146" h="472" extrusionOk="0">
                  <a:moveTo>
                    <a:pt x="129" y="0"/>
                  </a:moveTo>
                  <a:cubicBezTo>
                    <a:pt x="125" y="0"/>
                    <a:pt x="121" y="2"/>
                    <a:pt x="116" y="6"/>
                  </a:cubicBezTo>
                  <a:cubicBezTo>
                    <a:pt x="73" y="21"/>
                    <a:pt x="58" y="65"/>
                    <a:pt x="44" y="94"/>
                  </a:cubicBezTo>
                  <a:cubicBezTo>
                    <a:pt x="29" y="137"/>
                    <a:pt x="0" y="166"/>
                    <a:pt x="0" y="225"/>
                  </a:cubicBezTo>
                  <a:cubicBezTo>
                    <a:pt x="0" y="312"/>
                    <a:pt x="29" y="399"/>
                    <a:pt x="44" y="472"/>
                  </a:cubicBezTo>
                  <a:cubicBezTo>
                    <a:pt x="44" y="399"/>
                    <a:pt x="44" y="312"/>
                    <a:pt x="58" y="239"/>
                  </a:cubicBezTo>
                  <a:cubicBezTo>
                    <a:pt x="73" y="210"/>
                    <a:pt x="73" y="166"/>
                    <a:pt x="102" y="137"/>
                  </a:cubicBezTo>
                  <a:lnTo>
                    <a:pt x="145" y="21"/>
                  </a:lnTo>
                  <a:cubicBezTo>
                    <a:pt x="145" y="11"/>
                    <a:pt x="138" y="0"/>
                    <a:pt x="129" y="0"/>
                  </a:cubicBezTo>
                  <a:close/>
                </a:path>
              </a:pathLst>
            </a:custGeom>
            <a:solidFill>
              <a:srgbClr val="459F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2012;p42">
              <a:extLst>
                <a:ext uri="{FF2B5EF4-FFF2-40B4-BE49-F238E27FC236}">
                  <a16:creationId xmlns:a16="http://schemas.microsoft.com/office/drawing/2014/main" id="{D0F2AA86-52DC-75F2-1133-3FC0A3C70563}"/>
                </a:ext>
              </a:extLst>
            </p:cNvPr>
            <p:cNvSpPr/>
            <p:nvPr/>
          </p:nvSpPr>
          <p:spPr>
            <a:xfrm>
              <a:off x="2178432" y="3083275"/>
              <a:ext cx="9273" cy="37448"/>
            </a:xfrm>
            <a:custGeom>
              <a:avLst/>
              <a:gdLst/>
              <a:ahLst/>
              <a:cxnLst/>
              <a:rect l="l" t="t" r="r" b="b"/>
              <a:pathLst>
                <a:path w="131" h="529" extrusionOk="0">
                  <a:moveTo>
                    <a:pt x="73" y="1"/>
                  </a:moveTo>
                  <a:cubicBezTo>
                    <a:pt x="44" y="1"/>
                    <a:pt x="29" y="74"/>
                    <a:pt x="29" y="103"/>
                  </a:cubicBezTo>
                  <a:cubicBezTo>
                    <a:pt x="29" y="146"/>
                    <a:pt x="0" y="190"/>
                    <a:pt x="0" y="234"/>
                  </a:cubicBezTo>
                  <a:cubicBezTo>
                    <a:pt x="0" y="306"/>
                    <a:pt x="0" y="394"/>
                    <a:pt x="29" y="495"/>
                  </a:cubicBezTo>
                  <a:cubicBezTo>
                    <a:pt x="35" y="520"/>
                    <a:pt x="49" y="529"/>
                    <a:pt x="61" y="529"/>
                  </a:cubicBezTo>
                  <a:cubicBezTo>
                    <a:pt x="77" y="529"/>
                    <a:pt x="90" y="512"/>
                    <a:pt x="73" y="495"/>
                  </a:cubicBezTo>
                  <a:cubicBezTo>
                    <a:pt x="58" y="423"/>
                    <a:pt x="58" y="350"/>
                    <a:pt x="73" y="263"/>
                  </a:cubicBezTo>
                  <a:cubicBezTo>
                    <a:pt x="73" y="219"/>
                    <a:pt x="102" y="190"/>
                    <a:pt x="102" y="146"/>
                  </a:cubicBezTo>
                  <a:cubicBezTo>
                    <a:pt x="102" y="132"/>
                    <a:pt x="116" y="117"/>
                    <a:pt x="116" y="88"/>
                  </a:cubicBezTo>
                  <a:cubicBezTo>
                    <a:pt x="116" y="74"/>
                    <a:pt x="131" y="59"/>
                    <a:pt x="116" y="15"/>
                  </a:cubicBezTo>
                  <a:cubicBezTo>
                    <a:pt x="102" y="1"/>
                    <a:pt x="102" y="1"/>
                    <a:pt x="73" y="1"/>
                  </a:cubicBezTo>
                  <a:close/>
                </a:path>
              </a:pathLst>
            </a:custGeom>
            <a:solidFill>
              <a:srgbClr val="459F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2013;p42">
              <a:extLst>
                <a:ext uri="{FF2B5EF4-FFF2-40B4-BE49-F238E27FC236}">
                  <a16:creationId xmlns:a16="http://schemas.microsoft.com/office/drawing/2014/main" id="{0D52F249-D8A0-B4FA-1347-04A1061AF287}"/>
                </a:ext>
              </a:extLst>
            </p:cNvPr>
            <p:cNvSpPr/>
            <p:nvPr/>
          </p:nvSpPr>
          <p:spPr>
            <a:xfrm>
              <a:off x="2232942" y="3088018"/>
              <a:ext cx="11397" cy="39642"/>
            </a:xfrm>
            <a:custGeom>
              <a:avLst/>
              <a:gdLst/>
              <a:ahLst/>
              <a:cxnLst/>
              <a:rect l="l" t="t" r="r" b="b"/>
              <a:pathLst>
                <a:path w="161" h="560" extrusionOk="0">
                  <a:moveTo>
                    <a:pt x="38" y="0"/>
                  </a:moveTo>
                  <a:cubicBezTo>
                    <a:pt x="28" y="0"/>
                    <a:pt x="25" y="7"/>
                    <a:pt x="15" y="7"/>
                  </a:cubicBezTo>
                  <a:cubicBezTo>
                    <a:pt x="1" y="50"/>
                    <a:pt x="15" y="94"/>
                    <a:pt x="15" y="152"/>
                  </a:cubicBezTo>
                  <a:cubicBezTo>
                    <a:pt x="30" y="196"/>
                    <a:pt x="30" y="239"/>
                    <a:pt x="59" y="283"/>
                  </a:cubicBezTo>
                  <a:cubicBezTo>
                    <a:pt x="74" y="312"/>
                    <a:pt x="74" y="370"/>
                    <a:pt x="88" y="414"/>
                  </a:cubicBezTo>
                  <a:cubicBezTo>
                    <a:pt x="132" y="457"/>
                    <a:pt x="146" y="501"/>
                    <a:pt x="161" y="559"/>
                  </a:cubicBezTo>
                  <a:cubicBezTo>
                    <a:pt x="161" y="501"/>
                    <a:pt x="161" y="443"/>
                    <a:pt x="146" y="385"/>
                  </a:cubicBezTo>
                  <a:cubicBezTo>
                    <a:pt x="146" y="356"/>
                    <a:pt x="132" y="297"/>
                    <a:pt x="132" y="268"/>
                  </a:cubicBezTo>
                  <a:cubicBezTo>
                    <a:pt x="132" y="210"/>
                    <a:pt x="103" y="167"/>
                    <a:pt x="103" y="137"/>
                  </a:cubicBezTo>
                  <a:cubicBezTo>
                    <a:pt x="103" y="94"/>
                    <a:pt x="88" y="50"/>
                    <a:pt x="59" y="7"/>
                  </a:cubicBezTo>
                  <a:cubicBezTo>
                    <a:pt x="49" y="2"/>
                    <a:pt x="43" y="0"/>
                    <a:pt x="38" y="0"/>
                  </a:cubicBezTo>
                  <a:close/>
                </a:path>
              </a:pathLst>
            </a:custGeom>
            <a:solidFill>
              <a:srgbClr val="459F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2014;p42">
              <a:extLst>
                <a:ext uri="{FF2B5EF4-FFF2-40B4-BE49-F238E27FC236}">
                  <a16:creationId xmlns:a16="http://schemas.microsoft.com/office/drawing/2014/main" id="{6FDA09B0-18D1-CC70-23ED-58120FC5A4EC}"/>
                </a:ext>
              </a:extLst>
            </p:cNvPr>
            <p:cNvSpPr/>
            <p:nvPr/>
          </p:nvSpPr>
          <p:spPr>
            <a:xfrm>
              <a:off x="2270036" y="3070037"/>
              <a:ext cx="13450" cy="45235"/>
            </a:xfrm>
            <a:custGeom>
              <a:avLst/>
              <a:gdLst/>
              <a:ahLst/>
              <a:cxnLst/>
              <a:rect l="l" t="t" r="r" b="b"/>
              <a:pathLst>
                <a:path w="190" h="639" extrusionOk="0">
                  <a:moveTo>
                    <a:pt x="39" y="1"/>
                  </a:moveTo>
                  <a:cubicBezTo>
                    <a:pt x="21" y="1"/>
                    <a:pt x="0" y="18"/>
                    <a:pt x="0" y="28"/>
                  </a:cubicBezTo>
                  <a:cubicBezTo>
                    <a:pt x="0" y="57"/>
                    <a:pt x="0" y="86"/>
                    <a:pt x="15" y="101"/>
                  </a:cubicBezTo>
                  <a:cubicBezTo>
                    <a:pt x="44" y="115"/>
                    <a:pt x="44" y="159"/>
                    <a:pt x="59" y="173"/>
                  </a:cubicBezTo>
                  <a:cubicBezTo>
                    <a:pt x="73" y="231"/>
                    <a:pt x="88" y="275"/>
                    <a:pt x="88" y="333"/>
                  </a:cubicBezTo>
                  <a:cubicBezTo>
                    <a:pt x="88" y="391"/>
                    <a:pt x="117" y="450"/>
                    <a:pt x="117" y="493"/>
                  </a:cubicBezTo>
                  <a:lnTo>
                    <a:pt x="117" y="595"/>
                  </a:lnTo>
                  <a:cubicBezTo>
                    <a:pt x="117" y="610"/>
                    <a:pt x="117" y="624"/>
                    <a:pt x="131" y="639"/>
                  </a:cubicBezTo>
                  <a:cubicBezTo>
                    <a:pt x="160" y="624"/>
                    <a:pt x="160" y="551"/>
                    <a:pt x="190" y="522"/>
                  </a:cubicBezTo>
                  <a:lnTo>
                    <a:pt x="190" y="333"/>
                  </a:lnTo>
                  <a:cubicBezTo>
                    <a:pt x="190" y="275"/>
                    <a:pt x="160" y="231"/>
                    <a:pt x="146" y="173"/>
                  </a:cubicBezTo>
                  <a:cubicBezTo>
                    <a:pt x="146" y="130"/>
                    <a:pt x="131" y="115"/>
                    <a:pt x="117" y="86"/>
                  </a:cubicBezTo>
                  <a:cubicBezTo>
                    <a:pt x="88" y="57"/>
                    <a:pt x="88" y="28"/>
                    <a:pt x="59" y="13"/>
                  </a:cubicBezTo>
                  <a:cubicBezTo>
                    <a:pt x="54" y="4"/>
                    <a:pt x="47" y="1"/>
                    <a:pt x="39" y="1"/>
                  </a:cubicBezTo>
                  <a:close/>
                </a:path>
              </a:pathLst>
            </a:custGeom>
            <a:solidFill>
              <a:srgbClr val="459F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2015;p42">
              <a:extLst>
                <a:ext uri="{FF2B5EF4-FFF2-40B4-BE49-F238E27FC236}">
                  <a16:creationId xmlns:a16="http://schemas.microsoft.com/office/drawing/2014/main" id="{B741FF8F-A5F5-B55F-60DA-FAE032966833}"/>
                </a:ext>
              </a:extLst>
            </p:cNvPr>
            <p:cNvSpPr/>
            <p:nvPr/>
          </p:nvSpPr>
          <p:spPr>
            <a:xfrm>
              <a:off x="2301963" y="3042357"/>
              <a:ext cx="23715" cy="42049"/>
            </a:xfrm>
            <a:custGeom>
              <a:avLst/>
              <a:gdLst/>
              <a:ahLst/>
              <a:cxnLst/>
              <a:rect l="l" t="t" r="r" b="b"/>
              <a:pathLst>
                <a:path w="335" h="594" extrusionOk="0">
                  <a:moveTo>
                    <a:pt x="44" y="1"/>
                  </a:moveTo>
                  <a:cubicBezTo>
                    <a:pt x="37" y="1"/>
                    <a:pt x="29" y="4"/>
                    <a:pt x="29" y="12"/>
                  </a:cubicBezTo>
                  <a:cubicBezTo>
                    <a:pt x="0" y="41"/>
                    <a:pt x="0" y="55"/>
                    <a:pt x="29" y="70"/>
                  </a:cubicBezTo>
                  <a:cubicBezTo>
                    <a:pt x="102" y="143"/>
                    <a:pt x="146" y="230"/>
                    <a:pt x="204" y="332"/>
                  </a:cubicBezTo>
                  <a:cubicBezTo>
                    <a:pt x="219" y="361"/>
                    <a:pt x="262" y="419"/>
                    <a:pt x="277" y="448"/>
                  </a:cubicBezTo>
                  <a:cubicBezTo>
                    <a:pt x="277" y="506"/>
                    <a:pt x="291" y="550"/>
                    <a:pt x="335" y="593"/>
                  </a:cubicBezTo>
                  <a:cubicBezTo>
                    <a:pt x="320" y="550"/>
                    <a:pt x="320" y="492"/>
                    <a:pt x="291" y="433"/>
                  </a:cubicBezTo>
                  <a:cubicBezTo>
                    <a:pt x="277" y="375"/>
                    <a:pt x="262" y="332"/>
                    <a:pt x="248" y="288"/>
                  </a:cubicBezTo>
                  <a:cubicBezTo>
                    <a:pt x="189" y="201"/>
                    <a:pt x="131" y="113"/>
                    <a:pt x="59" y="12"/>
                  </a:cubicBezTo>
                  <a:cubicBezTo>
                    <a:pt x="59" y="4"/>
                    <a:pt x="51" y="1"/>
                    <a:pt x="44" y="1"/>
                  </a:cubicBezTo>
                  <a:close/>
                </a:path>
              </a:pathLst>
            </a:custGeom>
            <a:solidFill>
              <a:srgbClr val="459F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2016;p42">
              <a:extLst>
                <a:ext uri="{FF2B5EF4-FFF2-40B4-BE49-F238E27FC236}">
                  <a16:creationId xmlns:a16="http://schemas.microsoft.com/office/drawing/2014/main" id="{1B6B11EF-800E-8CC6-B49A-A115DE36029D}"/>
                </a:ext>
              </a:extLst>
            </p:cNvPr>
            <p:cNvSpPr/>
            <p:nvPr/>
          </p:nvSpPr>
          <p:spPr>
            <a:xfrm>
              <a:off x="2310175" y="3020483"/>
              <a:ext cx="26829" cy="46438"/>
            </a:xfrm>
            <a:custGeom>
              <a:avLst/>
              <a:gdLst/>
              <a:ahLst/>
              <a:cxnLst/>
              <a:rect l="l" t="t" r="r" b="b"/>
              <a:pathLst>
                <a:path w="379" h="656" extrusionOk="0">
                  <a:moveTo>
                    <a:pt x="30" y="1"/>
                  </a:moveTo>
                  <a:cubicBezTo>
                    <a:pt x="15" y="1"/>
                    <a:pt x="1" y="15"/>
                    <a:pt x="1" y="30"/>
                  </a:cubicBezTo>
                  <a:cubicBezTo>
                    <a:pt x="1" y="73"/>
                    <a:pt x="15" y="88"/>
                    <a:pt x="30" y="102"/>
                  </a:cubicBezTo>
                  <a:cubicBezTo>
                    <a:pt x="59" y="132"/>
                    <a:pt x="73" y="161"/>
                    <a:pt x="88" y="175"/>
                  </a:cubicBezTo>
                  <a:lnTo>
                    <a:pt x="204" y="350"/>
                  </a:lnTo>
                  <a:cubicBezTo>
                    <a:pt x="233" y="393"/>
                    <a:pt x="248" y="452"/>
                    <a:pt x="292" y="510"/>
                  </a:cubicBezTo>
                  <a:cubicBezTo>
                    <a:pt x="306" y="539"/>
                    <a:pt x="321" y="568"/>
                    <a:pt x="321" y="597"/>
                  </a:cubicBezTo>
                  <a:cubicBezTo>
                    <a:pt x="326" y="594"/>
                    <a:pt x="331" y="593"/>
                    <a:pt x="335" y="593"/>
                  </a:cubicBezTo>
                  <a:cubicBezTo>
                    <a:pt x="355" y="593"/>
                    <a:pt x="367" y="619"/>
                    <a:pt x="379" y="655"/>
                  </a:cubicBezTo>
                  <a:lnTo>
                    <a:pt x="379" y="568"/>
                  </a:lnTo>
                  <a:cubicBezTo>
                    <a:pt x="379" y="524"/>
                    <a:pt x="379" y="495"/>
                    <a:pt x="364" y="466"/>
                  </a:cubicBezTo>
                  <a:cubicBezTo>
                    <a:pt x="350" y="393"/>
                    <a:pt x="306" y="350"/>
                    <a:pt x="292" y="292"/>
                  </a:cubicBezTo>
                  <a:lnTo>
                    <a:pt x="175" y="132"/>
                  </a:lnTo>
                  <a:cubicBezTo>
                    <a:pt x="146" y="73"/>
                    <a:pt x="88" y="15"/>
                    <a:pt x="30" y="1"/>
                  </a:cubicBezTo>
                  <a:close/>
                </a:path>
              </a:pathLst>
            </a:custGeom>
            <a:solidFill>
              <a:srgbClr val="459F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2017;p42">
              <a:extLst>
                <a:ext uri="{FF2B5EF4-FFF2-40B4-BE49-F238E27FC236}">
                  <a16:creationId xmlns:a16="http://schemas.microsoft.com/office/drawing/2014/main" id="{C8EA0DC8-8F8D-E19E-38D3-07A23088146F}"/>
                </a:ext>
              </a:extLst>
            </p:cNvPr>
            <p:cNvSpPr/>
            <p:nvPr/>
          </p:nvSpPr>
          <p:spPr>
            <a:xfrm>
              <a:off x="2134117" y="3086390"/>
              <a:ext cx="77303" cy="51747"/>
            </a:xfrm>
            <a:custGeom>
              <a:avLst/>
              <a:gdLst/>
              <a:ahLst/>
              <a:cxnLst/>
              <a:rect l="l" t="t" r="r" b="b"/>
              <a:pathLst>
                <a:path w="1092" h="731" extrusionOk="0">
                  <a:moveTo>
                    <a:pt x="1" y="0"/>
                  </a:moveTo>
                  <a:lnTo>
                    <a:pt x="1" y="0"/>
                  </a:lnTo>
                  <a:cubicBezTo>
                    <a:pt x="73" y="190"/>
                    <a:pt x="248" y="379"/>
                    <a:pt x="437" y="510"/>
                  </a:cubicBezTo>
                  <a:cubicBezTo>
                    <a:pt x="524" y="582"/>
                    <a:pt x="626" y="626"/>
                    <a:pt x="742" y="670"/>
                  </a:cubicBezTo>
                  <a:cubicBezTo>
                    <a:pt x="830" y="695"/>
                    <a:pt x="929" y="731"/>
                    <a:pt x="1020" y="731"/>
                  </a:cubicBezTo>
                  <a:cubicBezTo>
                    <a:pt x="1034" y="731"/>
                    <a:pt x="1048" y="730"/>
                    <a:pt x="1062" y="728"/>
                  </a:cubicBezTo>
                  <a:cubicBezTo>
                    <a:pt x="1091" y="728"/>
                    <a:pt x="1091" y="699"/>
                    <a:pt x="1062" y="684"/>
                  </a:cubicBezTo>
                  <a:cubicBezTo>
                    <a:pt x="975" y="655"/>
                    <a:pt x="873" y="626"/>
                    <a:pt x="757" y="597"/>
                  </a:cubicBezTo>
                  <a:cubicBezTo>
                    <a:pt x="655" y="553"/>
                    <a:pt x="553" y="510"/>
                    <a:pt x="466" y="451"/>
                  </a:cubicBezTo>
                  <a:cubicBezTo>
                    <a:pt x="379" y="393"/>
                    <a:pt x="292" y="320"/>
                    <a:pt x="219" y="248"/>
                  </a:cubicBezTo>
                  <a:cubicBezTo>
                    <a:pt x="146" y="160"/>
                    <a:pt x="73" y="73"/>
                    <a:pt x="1" y="0"/>
                  </a:cubicBezTo>
                  <a:close/>
                </a:path>
              </a:pathLst>
            </a:custGeom>
            <a:solidFill>
              <a:srgbClr val="459F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2018;p42">
              <a:extLst>
                <a:ext uri="{FF2B5EF4-FFF2-40B4-BE49-F238E27FC236}">
                  <a16:creationId xmlns:a16="http://schemas.microsoft.com/office/drawing/2014/main" id="{F4A97662-E868-5F81-2295-163D46D3411C}"/>
                </a:ext>
              </a:extLst>
            </p:cNvPr>
            <p:cNvSpPr/>
            <p:nvPr/>
          </p:nvSpPr>
          <p:spPr>
            <a:xfrm>
              <a:off x="2268974" y="3079169"/>
              <a:ext cx="77303" cy="53588"/>
            </a:xfrm>
            <a:custGeom>
              <a:avLst/>
              <a:gdLst/>
              <a:ahLst/>
              <a:cxnLst/>
              <a:rect l="l" t="t" r="r" b="b"/>
              <a:pathLst>
                <a:path w="1092" h="757" extrusionOk="0">
                  <a:moveTo>
                    <a:pt x="1077" y="1"/>
                  </a:moveTo>
                  <a:cubicBezTo>
                    <a:pt x="1004" y="59"/>
                    <a:pt x="932" y="146"/>
                    <a:pt x="859" y="219"/>
                  </a:cubicBezTo>
                  <a:cubicBezTo>
                    <a:pt x="786" y="292"/>
                    <a:pt x="685" y="364"/>
                    <a:pt x="597" y="437"/>
                  </a:cubicBezTo>
                  <a:cubicBezTo>
                    <a:pt x="423" y="568"/>
                    <a:pt x="219" y="655"/>
                    <a:pt x="15" y="728"/>
                  </a:cubicBezTo>
                  <a:cubicBezTo>
                    <a:pt x="1" y="728"/>
                    <a:pt x="1" y="757"/>
                    <a:pt x="15" y="757"/>
                  </a:cubicBezTo>
                  <a:cubicBezTo>
                    <a:pt x="234" y="699"/>
                    <a:pt x="452" y="626"/>
                    <a:pt x="641" y="481"/>
                  </a:cubicBezTo>
                  <a:cubicBezTo>
                    <a:pt x="728" y="422"/>
                    <a:pt x="815" y="350"/>
                    <a:pt x="888" y="277"/>
                  </a:cubicBezTo>
                  <a:cubicBezTo>
                    <a:pt x="961" y="204"/>
                    <a:pt x="1048" y="117"/>
                    <a:pt x="1092" y="30"/>
                  </a:cubicBezTo>
                  <a:cubicBezTo>
                    <a:pt x="1092" y="30"/>
                    <a:pt x="1092" y="1"/>
                    <a:pt x="1077" y="1"/>
                  </a:cubicBezTo>
                  <a:close/>
                </a:path>
              </a:pathLst>
            </a:custGeom>
            <a:solidFill>
              <a:srgbClr val="459F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2019;p42">
              <a:extLst>
                <a:ext uri="{FF2B5EF4-FFF2-40B4-BE49-F238E27FC236}">
                  <a16:creationId xmlns:a16="http://schemas.microsoft.com/office/drawing/2014/main" id="{7FCB8C38-7563-9E1D-A2CE-723B3AF7E423}"/>
                </a:ext>
              </a:extLst>
            </p:cNvPr>
            <p:cNvSpPr/>
            <p:nvPr/>
          </p:nvSpPr>
          <p:spPr>
            <a:xfrm>
              <a:off x="2306069" y="3067418"/>
              <a:ext cx="36103" cy="36528"/>
            </a:xfrm>
            <a:custGeom>
              <a:avLst/>
              <a:gdLst/>
              <a:ahLst/>
              <a:cxnLst/>
              <a:rect l="l" t="t" r="r" b="b"/>
              <a:pathLst>
                <a:path w="510" h="516" extrusionOk="0">
                  <a:moveTo>
                    <a:pt x="493" y="1"/>
                  </a:moveTo>
                  <a:cubicBezTo>
                    <a:pt x="489" y="1"/>
                    <a:pt x="485" y="2"/>
                    <a:pt x="480" y="7"/>
                  </a:cubicBezTo>
                  <a:cubicBezTo>
                    <a:pt x="451" y="7"/>
                    <a:pt x="451" y="21"/>
                    <a:pt x="437" y="50"/>
                  </a:cubicBezTo>
                  <a:cubicBezTo>
                    <a:pt x="437" y="65"/>
                    <a:pt x="422" y="65"/>
                    <a:pt x="422" y="79"/>
                  </a:cubicBezTo>
                  <a:cubicBezTo>
                    <a:pt x="408" y="94"/>
                    <a:pt x="379" y="138"/>
                    <a:pt x="364" y="152"/>
                  </a:cubicBezTo>
                  <a:cubicBezTo>
                    <a:pt x="335" y="210"/>
                    <a:pt x="291" y="239"/>
                    <a:pt x="262" y="298"/>
                  </a:cubicBezTo>
                  <a:cubicBezTo>
                    <a:pt x="219" y="341"/>
                    <a:pt x="190" y="385"/>
                    <a:pt x="131" y="428"/>
                  </a:cubicBezTo>
                  <a:lnTo>
                    <a:pt x="73" y="487"/>
                  </a:lnTo>
                  <a:cubicBezTo>
                    <a:pt x="69" y="478"/>
                    <a:pt x="65" y="475"/>
                    <a:pt x="60" y="475"/>
                  </a:cubicBezTo>
                  <a:cubicBezTo>
                    <a:pt x="50" y="475"/>
                    <a:pt x="36" y="489"/>
                    <a:pt x="14" y="506"/>
                  </a:cubicBezTo>
                  <a:lnTo>
                    <a:pt x="14" y="506"/>
                  </a:lnTo>
                  <a:cubicBezTo>
                    <a:pt x="33" y="496"/>
                    <a:pt x="65" y="487"/>
                    <a:pt x="88" y="487"/>
                  </a:cubicBezTo>
                  <a:cubicBezTo>
                    <a:pt x="131" y="458"/>
                    <a:pt x="146" y="443"/>
                    <a:pt x="161" y="443"/>
                  </a:cubicBezTo>
                  <a:cubicBezTo>
                    <a:pt x="219" y="414"/>
                    <a:pt x="262" y="370"/>
                    <a:pt x="306" y="341"/>
                  </a:cubicBezTo>
                  <a:cubicBezTo>
                    <a:pt x="350" y="298"/>
                    <a:pt x="408" y="239"/>
                    <a:pt x="437" y="196"/>
                  </a:cubicBezTo>
                  <a:cubicBezTo>
                    <a:pt x="480" y="138"/>
                    <a:pt x="510" y="79"/>
                    <a:pt x="510" y="21"/>
                  </a:cubicBezTo>
                  <a:cubicBezTo>
                    <a:pt x="510" y="11"/>
                    <a:pt x="502" y="1"/>
                    <a:pt x="493" y="1"/>
                  </a:cubicBezTo>
                  <a:close/>
                  <a:moveTo>
                    <a:pt x="14" y="506"/>
                  </a:moveTo>
                  <a:cubicBezTo>
                    <a:pt x="8" y="509"/>
                    <a:pt x="4" y="513"/>
                    <a:pt x="1" y="516"/>
                  </a:cubicBezTo>
                  <a:cubicBezTo>
                    <a:pt x="5" y="513"/>
                    <a:pt x="10" y="509"/>
                    <a:pt x="14" y="506"/>
                  </a:cubicBezTo>
                  <a:close/>
                </a:path>
              </a:pathLst>
            </a:custGeom>
            <a:solidFill>
              <a:srgbClr val="459F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2020;p42">
              <a:extLst>
                <a:ext uri="{FF2B5EF4-FFF2-40B4-BE49-F238E27FC236}">
                  <a16:creationId xmlns:a16="http://schemas.microsoft.com/office/drawing/2014/main" id="{2ADC3A94-C8A8-1249-BE26-837D9E8CFC15}"/>
                </a:ext>
              </a:extLst>
            </p:cNvPr>
            <p:cNvSpPr/>
            <p:nvPr/>
          </p:nvSpPr>
          <p:spPr>
            <a:xfrm>
              <a:off x="2152664" y="3019209"/>
              <a:ext cx="156587" cy="73976"/>
            </a:xfrm>
            <a:custGeom>
              <a:avLst/>
              <a:gdLst/>
              <a:ahLst/>
              <a:cxnLst/>
              <a:rect l="l" t="t" r="r" b="b"/>
              <a:pathLst>
                <a:path w="2212" h="1045" extrusionOk="0">
                  <a:moveTo>
                    <a:pt x="2132" y="1"/>
                  </a:moveTo>
                  <a:cubicBezTo>
                    <a:pt x="2116" y="1"/>
                    <a:pt x="2101" y="10"/>
                    <a:pt x="2095" y="33"/>
                  </a:cubicBezTo>
                  <a:cubicBezTo>
                    <a:pt x="2066" y="120"/>
                    <a:pt x="2066" y="222"/>
                    <a:pt x="2022" y="310"/>
                  </a:cubicBezTo>
                  <a:cubicBezTo>
                    <a:pt x="1993" y="397"/>
                    <a:pt x="1935" y="484"/>
                    <a:pt x="1862" y="557"/>
                  </a:cubicBezTo>
                  <a:cubicBezTo>
                    <a:pt x="1731" y="702"/>
                    <a:pt x="1557" y="819"/>
                    <a:pt x="1368" y="891"/>
                  </a:cubicBezTo>
                  <a:cubicBezTo>
                    <a:pt x="1247" y="926"/>
                    <a:pt x="1124" y="941"/>
                    <a:pt x="1000" y="941"/>
                  </a:cubicBezTo>
                  <a:cubicBezTo>
                    <a:pt x="658" y="941"/>
                    <a:pt x="310" y="826"/>
                    <a:pt x="0" y="688"/>
                  </a:cubicBezTo>
                  <a:lnTo>
                    <a:pt x="0" y="688"/>
                  </a:lnTo>
                  <a:cubicBezTo>
                    <a:pt x="283" y="907"/>
                    <a:pt x="633" y="1044"/>
                    <a:pt x="992" y="1044"/>
                  </a:cubicBezTo>
                  <a:cubicBezTo>
                    <a:pt x="1131" y="1044"/>
                    <a:pt x="1272" y="1023"/>
                    <a:pt x="1411" y="979"/>
                  </a:cubicBezTo>
                  <a:cubicBezTo>
                    <a:pt x="1600" y="906"/>
                    <a:pt x="1789" y="804"/>
                    <a:pt x="1935" y="630"/>
                  </a:cubicBezTo>
                  <a:cubicBezTo>
                    <a:pt x="2066" y="484"/>
                    <a:pt x="2211" y="251"/>
                    <a:pt x="2182" y="48"/>
                  </a:cubicBezTo>
                  <a:cubicBezTo>
                    <a:pt x="2182" y="22"/>
                    <a:pt x="2156" y="1"/>
                    <a:pt x="2132" y="1"/>
                  </a:cubicBezTo>
                  <a:close/>
                </a:path>
              </a:pathLst>
            </a:custGeom>
            <a:solidFill>
              <a:srgbClr val="459F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2021;p42">
              <a:extLst>
                <a:ext uri="{FF2B5EF4-FFF2-40B4-BE49-F238E27FC236}">
                  <a16:creationId xmlns:a16="http://schemas.microsoft.com/office/drawing/2014/main" id="{27B0937E-BAC5-96B1-0116-FC66B0B062E2}"/>
                </a:ext>
              </a:extLst>
            </p:cNvPr>
            <p:cNvSpPr/>
            <p:nvPr/>
          </p:nvSpPr>
          <p:spPr>
            <a:xfrm>
              <a:off x="2033240" y="3137855"/>
              <a:ext cx="21662" cy="21733"/>
            </a:xfrm>
            <a:custGeom>
              <a:avLst/>
              <a:gdLst/>
              <a:ahLst/>
              <a:cxnLst/>
              <a:rect l="l" t="t" r="r" b="b"/>
              <a:pathLst>
                <a:path w="306" h="307" extrusionOk="0">
                  <a:moveTo>
                    <a:pt x="0" y="1"/>
                  </a:moveTo>
                  <a:lnTo>
                    <a:pt x="306" y="306"/>
                  </a:lnTo>
                </a:path>
              </a:pathLst>
            </a:custGeom>
            <a:solidFill>
              <a:srgbClr val="459F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2022;p42">
              <a:extLst>
                <a:ext uri="{FF2B5EF4-FFF2-40B4-BE49-F238E27FC236}">
                  <a16:creationId xmlns:a16="http://schemas.microsoft.com/office/drawing/2014/main" id="{2A31DAB9-6B54-CE17-ECC9-4ED6BD507242}"/>
                </a:ext>
              </a:extLst>
            </p:cNvPr>
            <p:cNvSpPr/>
            <p:nvPr/>
          </p:nvSpPr>
          <p:spPr>
            <a:xfrm>
              <a:off x="2013702" y="3155340"/>
              <a:ext cx="21662" cy="23785"/>
            </a:xfrm>
            <a:custGeom>
              <a:avLst/>
              <a:gdLst/>
              <a:ahLst/>
              <a:cxnLst/>
              <a:rect l="l" t="t" r="r" b="b"/>
              <a:pathLst>
                <a:path w="306" h="336" extrusionOk="0">
                  <a:moveTo>
                    <a:pt x="0" y="1"/>
                  </a:moveTo>
                  <a:cubicBezTo>
                    <a:pt x="51" y="59"/>
                    <a:pt x="102" y="114"/>
                    <a:pt x="153" y="168"/>
                  </a:cubicBezTo>
                  <a:lnTo>
                    <a:pt x="153" y="168"/>
                  </a:lnTo>
                  <a:lnTo>
                    <a:pt x="0" y="1"/>
                  </a:lnTo>
                  <a:close/>
                  <a:moveTo>
                    <a:pt x="153" y="168"/>
                  </a:moveTo>
                  <a:lnTo>
                    <a:pt x="305" y="335"/>
                  </a:lnTo>
                  <a:cubicBezTo>
                    <a:pt x="255" y="277"/>
                    <a:pt x="204" y="223"/>
                    <a:pt x="153" y="168"/>
                  </a:cubicBezTo>
                  <a:close/>
                </a:path>
              </a:pathLst>
            </a:custGeom>
            <a:solidFill>
              <a:srgbClr val="459F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2023;p42">
              <a:extLst>
                <a:ext uri="{FF2B5EF4-FFF2-40B4-BE49-F238E27FC236}">
                  <a16:creationId xmlns:a16="http://schemas.microsoft.com/office/drawing/2014/main" id="{95AB799B-5ED9-3F30-74E0-269BC99BB237}"/>
                </a:ext>
              </a:extLst>
            </p:cNvPr>
            <p:cNvSpPr/>
            <p:nvPr/>
          </p:nvSpPr>
          <p:spPr>
            <a:xfrm>
              <a:off x="2006481" y="3181108"/>
              <a:ext cx="22724" cy="20671"/>
            </a:xfrm>
            <a:custGeom>
              <a:avLst/>
              <a:gdLst/>
              <a:ahLst/>
              <a:cxnLst/>
              <a:rect l="l" t="t" r="r" b="b"/>
              <a:pathLst>
                <a:path w="321" h="292" extrusionOk="0">
                  <a:moveTo>
                    <a:pt x="0" y="1"/>
                  </a:moveTo>
                  <a:lnTo>
                    <a:pt x="320" y="291"/>
                  </a:lnTo>
                  <a:cubicBezTo>
                    <a:pt x="218" y="190"/>
                    <a:pt x="102" y="88"/>
                    <a:pt x="0" y="1"/>
                  </a:cubicBezTo>
                  <a:close/>
                </a:path>
              </a:pathLst>
            </a:custGeom>
            <a:solidFill>
              <a:srgbClr val="459F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2024;p42">
              <a:extLst>
                <a:ext uri="{FF2B5EF4-FFF2-40B4-BE49-F238E27FC236}">
                  <a16:creationId xmlns:a16="http://schemas.microsoft.com/office/drawing/2014/main" id="{55C74650-D3ED-4341-67A8-F7136F19D42A}"/>
                </a:ext>
              </a:extLst>
            </p:cNvPr>
            <p:cNvSpPr/>
            <p:nvPr/>
          </p:nvSpPr>
          <p:spPr>
            <a:xfrm>
              <a:off x="1986872" y="3099132"/>
              <a:ext cx="495318" cy="544871"/>
            </a:xfrm>
            <a:custGeom>
              <a:avLst/>
              <a:gdLst/>
              <a:ahLst/>
              <a:cxnLst/>
              <a:rect l="l" t="t" r="r" b="b"/>
              <a:pathLst>
                <a:path w="6997" h="7697" extrusionOk="0">
                  <a:moveTo>
                    <a:pt x="5744" y="0"/>
                  </a:moveTo>
                  <a:cubicBezTo>
                    <a:pt x="5580" y="0"/>
                    <a:pt x="5424" y="67"/>
                    <a:pt x="5295" y="228"/>
                  </a:cubicBezTo>
                  <a:cubicBezTo>
                    <a:pt x="4844" y="809"/>
                    <a:pt x="4815" y="1784"/>
                    <a:pt x="4640" y="2467"/>
                  </a:cubicBezTo>
                  <a:cubicBezTo>
                    <a:pt x="4480" y="3180"/>
                    <a:pt x="4291" y="3893"/>
                    <a:pt x="4131" y="4620"/>
                  </a:cubicBezTo>
                  <a:cubicBezTo>
                    <a:pt x="4088" y="4736"/>
                    <a:pt x="4073" y="4853"/>
                    <a:pt x="4044" y="4955"/>
                  </a:cubicBezTo>
                  <a:cubicBezTo>
                    <a:pt x="3535" y="4126"/>
                    <a:pt x="2910" y="3209"/>
                    <a:pt x="2706" y="2904"/>
                  </a:cubicBezTo>
                  <a:cubicBezTo>
                    <a:pt x="2590" y="2686"/>
                    <a:pt x="2459" y="2482"/>
                    <a:pt x="2313" y="2264"/>
                  </a:cubicBezTo>
                  <a:cubicBezTo>
                    <a:pt x="2197" y="2089"/>
                    <a:pt x="2023" y="1871"/>
                    <a:pt x="1950" y="1668"/>
                  </a:cubicBezTo>
                  <a:lnTo>
                    <a:pt x="1601" y="722"/>
                  </a:lnTo>
                  <a:cubicBezTo>
                    <a:pt x="1586" y="693"/>
                    <a:pt x="1572" y="649"/>
                    <a:pt x="1513" y="620"/>
                  </a:cubicBezTo>
                  <a:lnTo>
                    <a:pt x="1063" y="330"/>
                  </a:lnTo>
                  <a:cubicBezTo>
                    <a:pt x="1019" y="300"/>
                    <a:pt x="990" y="286"/>
                    <a:pt x="932" y="286"/>
                  </a:cubicBezTo>
                  <a:cubicBezTo>
                    <a:pt x="801" y="300"/>
                    <a:pt x="568" y="359"/>
                    <a:pt x="699" y="577"/>
                  </a:cubicBezTo>
                  <a:cubicBezTo>
                    <a:pt x="699" y="577"/>
                    <a:pt x="610" y="495"/>
                    <a:pt x="507" y="495"/>
                  </a:cubicBezTo>
                  <a:cubicBezTo>
                    <a:pt x="460" y="495"/>
                    <a:pt x="410" y="512"/>
                    <a:pt x="364" y="562"/>
                  </a:cubicBezTo>
                  <a:cubicBezTo>
                    <a:pt x="234" y="708"/>
                    <a:pt x="423" y="868"/>
                    <a:pt x="423" y="868"/>
                  </a:cubicBezTo>
                  <a:cubicBezTo>
                    <a:pt x="423" y="868"/>
                    <a:pt x="161" y="911"/>
                    <a:pt x="277" y="1159"/>
                  </a:cubicBezTo>
                  <a:cubicBezTo>
                    <a:pt x="277" y="1159"/>
                    <a:pt x="1" y="1377"/>
                    <a:pt x="219" y="1668"/>
                  </a:cubicBezTo>
                  <a:lnTo>
                    <a:pt x="1004" y="2337"/>
                  </a:lnTo>
                  <a:cubicBezTo>
                    <a:pt x="1019" y="2395"/>
                    <a:pt x="1034" y="2438"/>
                    <a:pt x="1077" y="2482"/>
                  </a:cubicBezTo>
                  <a:cubicBezTo>
                    <a:pt x="1310" y="3035"/>
                    <a:pt x="1543" y="3558"/>
                    <a:pt x="1790" y="4111"/>
                  </a:cubicBezTo>
                  <a:cubicBezTo>
                    <a:pt x="2037" y="4707"/>
                    <a:pt x="2313" y="5289"/>
                    <a:pt x="2546" y="5885"/>
                  </a:cubicBezTo>
                  <a:cubicBezTo>
                    <a:pt x="2779" y="6438"/>
                    <a:pt x="2982" y="6991"/>
                    <a:pt x="3419" y="7412"/>
                  </a:cubicBezTo>
                  <a:cubicBezTo>
                    <a:pt x="3642" y="7608"/>
                    <a:pt x="3925" y="7696"/>
                    <a:pt x="4215" y="7696"/>
                  </a:cubicBezTo>
                  <a:cubicBezTo>
                    <a:pt x="4377" y="7696"/>
                    <a:pt x="4542" y="7668"/>
                    <a:pt x="4699" y="7616"/>
                  </a:cubicBezTo>
                  <a:cubicBezTo>
                    <a:pt x="5324" y="7398"/>
                    <a:pt x="5688" y="6773"/>
                    <a:pt x="5949" y="6191"/>
                  </a:cubicBezTo>
                  <a:cubicBezTo>
                    <a:pt x="6415" y="5158"/>
                    <a:pt x="6633" y="4053"/>
                    <a:pt x="6764" y="2918"/>
                  </a:cubicBezTo>
                  <a:cubicBezTo>
                    <a:pt x="6837" y="2308"/>
                    <a:pt x="6997" y="1464"/>
                    <a:pt x="6778" y="853"/>
                  </a:cubicBezTo>
                  <a:cubicBezTo>
                    <a:pt x="6642" y="453"/>
                    <a:pt x="6170" y="0"/>
                    <a:pt x="5744" y="0"/>
                  </a:cubicBezTo>
                  <a:close/>
                </a:path>
              </a:pathLst>
            </a:custGeom>
            <a:solidFill>
              <a:srgbClr val="459F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2025;p42">
              <a:extLst>
                <a:ext uri="{FF2B5EF4-FFF2-40B4-BE49-F238E27FC236}">
                  <a16:creationId xmlns:a16="http://schemas.microsoft.com/office/drawing/2014/main" id="{7A4714CE-545C-EA82-92F2-6A196516D1EC}"/>
                </a:ext>
              </a:extLst>
            </p:cNvPr>
            <p:cNvSpPr/>
            <p:nvPr/>
          </p:nvSpPr>
          <p:spPr>
            <a:xfrm>
              <a:off x="2206182" y="3090496"/>
              <a:ext cx="275019" cy="510891"/>
            </a:xfrm>
            <a:custGeom>
              <a:avLst/>
              <a:gdLst/>
              <a:ahLst/>
              <a:cxnLst/>
              <a:rect l="l" t="t" r="r" b="b"/>
              <a:pathLst>
                <a:path w="3885" h="7217" extrusionOk="0">
                  <a:moveTo>
                    <a:pt x="2851" y="1"/>
                  </a:moveTo>
                  <a:cubicBezTo>
                    <a:pt x="2342" y="1"/>
                    <a:pt x="2066" y="524"/>
                    <a:pt x="1921" y="931"/>
                  </a:cubicBezTo>
                  <a:cubicBezTo>
                    <a:pt x="1557" y="1993"/>
                    <a:pt x="1179" y="3040"/>
                    <a:pt x="815" y="4102"/>
                  </a:cubicBezTo>
                  <a:cubicBezTo>
                    <a:pt x="699" y="4451"/>
                    <a:pt x="583" y="4771"/>
                    <a:pt x="466" y="5106"/>
                  </a:cubicBezTo>
                  <a:cubicBezTo>
                    <a:pt x="393" y="5280"/>
                    <a:pt x="335" y="5484"/>
                    <a:pt x="263" y="5658"/>
                  </a:cubicBezTo>
                  <a:cubicBezTo>
                    <a:pt x="103" y="6138"/>
                    <a:pt x="1" y="6560"/>
                    <a:pt x="393" y="6953"/>
                  </a:cubicBezTo>
                  <a:cubicBezTo>
                    <a:pt x="576" y="7135"/>
                    <a:pt x="820" y="7216"/>
                    <a:pt x="1074" y="7216"/>
                  </a:cubicBezTo>
                  <a:cubicBezTo>
                    <a:pt x="1426" y="7216"/>
                    <a:pt x="1798" y="7061"/>
                    <a:pt x="2051" y="6807"/>
                  </a:cubicBezTo>
                  <a:cubicBezTo>
                    <a:pt x="2488" y="6371"/>
                    <a:pt x="2662" y="5775"/>
                    <a:pt x="2851" y="5178"/>
                  </a:cubicBezTo>
                  <a:cubicBezTo>
                    <a:pt x="3040" y="4466"/>
                    <a:pt x="3302" y="3753"/>
                    <a:pt x="3462" y="3026"/>
                  </a:cubicBezTo>
                  <a:cubicBezTo>
                    <a:pt x="3608" y="2386"/>
                    <a:pt x="3884" y="1586"/>
                    <a:pt x="3724" y="931"/>
                  </a:cubicBezTo>
                  <a:cubicBezTo>
                    <a:pt x="3637" y="568"/>
                    <a:pt x="3273" y="1"/>
                    <a:pt x="2851" y="1"/>
                  </a:cubicBezTo>
                  <a:close/>
                </a:path>
              </a:pathLst>
            </a:custGeom>
            <a:solidFill>
              <a:srgbClr val="D3C9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2026;p42">
              <a:extLst>
                <a:ext uri="{FF2B5EF4-FFF2-40B4-BE49-F238E27FC236}">
                  <a16:creationId xmlns:a16="http://schemas.microsoft.com/office/drawing/2014/main" id="{BB4DBB98-2466-815E-A910-9694B9F84BDF}"/>
                </a:ext>
              </a:extLst>
            </p:cNvPr>
            <p:cNvSpPr/>
            <p:nvPr/>
          </p:nvSpPr>
          <p:spPr>
            <a:xfrm>
              <a:off x="2206182" y="3090496"/>
              <a:ext cx="275019" cy="523138"/>
            </a:xfrm>
            <a:custGeom>
              <a:avLst/>
              <a:gdLst/>
              <a:ahLst/>
              <a:cxnLst/>
              <a:rect l="l" t="t" r="r" b="b"/>
              <a:pathLst>
                <a:path w="3885" h="7390" extrusionOk="0">
                  <a:moveTo>
                    <a:pt x="466" y="5106"/>
                  </a:moveTo>
                  <a:cubicBezTo>
                    <a:pt x="393" y="5280"/>
                    <a:pt x="335" y="5484"/>
                    <a:pt x="263" y="5658"/>
                  </a:cubicBezTo>
                  <a:cubicBezTo>
                    <a:pt x="103" y="6138"/>
                    <a:pt x="1" y="6560"/>
                    <a:pt x="393" y="6953"/>
                  </a:cubicBezTo>
                  <a:cubicBezTo>
                    <a:pt x="830" y="7389"/>
                    <a:pt x="1615" y="7244"/>
                    <a:pt x="2051" y="6807"/>
                  </a:cubicBezTo>
                  <a:cubicBezTo>
                    <a:pt x="2488" y="6371"/>
                    <a:pt x="2662" y="5775"/>
                    <a:pt x="2851" y="5178"/>
                  </a:cubicBezTo>
                  <a:cubicBezTo>
                    <a:pt x="3040" y="4466"/>
                    <a:pt x="3302" y="3753"/>
                    <a:pt x="3462" y="3026"/>
                  </a:cubicBezTo>
                  <a:cubicBezTo>
                    <a:pt x="3608" y="2386"/>
                    <a:pt x="3884" y="1586"/>
                    <a:pt x="3724" y="931"/>
                  </a:cubicBezTo>
                  <a:cubicBezTo>
                    <a:pt x="3637" y="568"/>
                    <a:pt x="3273" y="1"/>
                    <a:pt x="2851" y="1"/>
                  </a:cubicBezTo>
                  <a:cubicBezTo>
                    <a:pt x="2342" y="1"/>
                    <a:pt x="2066" y="524"/>
                    <a:pt x="1921" y="931"/>
                  </a:cubicBezTo>
                  <a:cubicBezTo>
                    <a:pt x="1557" y="1993"/>
                    <a:pt x="1179" y="3040"/>
                    <a:pt x="815" y="4102"/>
                  </a:cubicBezTo>
                  <a:cubicBezTo>
                    <a:pt x="699" y="4451"/>
                    <a:pt x="583" y="4771"/>
                    <a:pt x="466" y="510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2027;p42">
              <a:extLst>
                <a:ext uri="{FF2B5EF4-FFF2-40B4-BE49-F238E27FC236}">
                  <a16:creationId xmlns:a16="http://schemas.microsoft.com/office/drawing/2014/main" id="{8F77B2F5-843B-770F-8D5E-DE64B20CA62B}"/>
                </a:ext>
              </a:extLst>
            </p:cNvPr>
            <p:cNvSpPr/>
            <p:nvPr/>
          </p:nvSpPr>
          <p:spPr>
            <a:xfrm>
              <a:off x="1974554" y="3089080"/>
              <a:ext cx="372780" cy="504025"/>
            </a:xfrm>
            <a:custGeom>
              <a:avLst/>
              <a:gdLst/>
              <a:ahLst/>
              <a:cxnLst/>
              <a:rect l="l" t="t" r="r" b="b"/>
              <a:pathLst>
                <a:path w="5266" h="7120" extrusionOk="0">
                  <a:moveTo>
                    <a:pt x="881" y="0"/>
                  </a:moveTo>
                  <a:cubicBezTo>
                    <a:pt x="868" y="0"/>
                    <a:pt x="856" y="2"/>
                    <a:pt x="844" y="6"/>
                  </a:cubicBezTo>
                  <a:cubicBezTo>
                    <a:pt x="728" y="35"/>
                    <a:pt x="509" y="108"/>
                    <a:pt x="626" y="326"/>
                  </a:cubicBezTo>
                  <a:cubicBezTo>
                    <a:pt x="626" y="326"/>
                    <a:pt x="542" y="242"/>
                    <a:pt x="447" y="242"/>
                  </a:cubicBezTo>
                  <a:cubicBezTo>
                    <a:pt x="400" y="242"/>
                    <a:pt x="349" y="263"/>
                    <a:pt x="306" y="326"/>
                  </a:cubicBezTo>
                  <a:cubicBezTo>
                    <a:pt x="189" y="486"/>
                    <a:pt x="379" y="617"/>
                    <a:pt x="379" y="617"/>
                  </a:cubicBezTo>
                  <a:cubicBezTo>
                    <a:pt x="379" y="617"/>
                    <a:pt x="146" y="661"/>
                    <a:pt x="248" y="908"/>
                  </a:cubicBezTo>
                  <a:cubicBezTo>
                    <a:pt x="248" y="908"/>
                    <a:pt x="0" y="1141"/>
                    <a:pt x="233" y="1417"/>
                  </a:cubicBezTo>
                  <a:lnTo>
                    <a:pt x="1048" y="2028"/>
                  </a:lnTo>
                  <a:cubicBezTo>
                    <a:pt x="1062" y="2086"/>
                    <a:pt x="1106" y="2115"/>
                    <a:pt x="1120" y="2173"/>
                  </a:cubicBezTo>
                  <a:cubicBezTo>
                    <a:pt x="1397" y="2697"/>
                    <a:pt x="1673" y="3206"/>
                    <a:pt x="1935" y="3744"/>
                  </a:cubicBezTo>
                  <a:cubicBezTo>
                    <a:pt x="2255" y="4326"/>
                    <a:pt x="2546" y="4922"/>
                    <a:pt x="2851" y="5504"/>
                  </a:cubicBezTo>
                  <a:cubicBezTo>
                    <a:pt x="3142" y="6027"/>
                    <a:pt x="3418" y="6755"/>
                    <a:pt x="4000" y="7031"/>
                  </a:cubicBezTo>
                  <a:cubicBezTo>
                    <a:pt x="4120" y="7091"/>
                    <a:pt x="4259" y="7120"/>
                    <a:pt x="4401" y="7120"/>
                  </a:cubicBezTo>
                  <a:cubicBezTo>
                    <a:pt x="4775" y="7120"/>
                    <a:pt x="5162" y="6916"/>
                    <a:pt x="5236" y="6536"/>
                  </a:cubicBezTo>
                  <a:cubicBezTo>
                    <a:pt x="5265" y="6304"/>
                    <a:pt x="5207" y="5998"/>
                    <a:pt x="5105" y="5780"/>
                  </a:cubicBezTo>
                  <a:cubicBezTo>
                    <a:pt x="4800" y="5097"/>
                    <a:pt x="3142" y="2988"/>
                    <a:pt x="2793" y="2479"/>
                  </a:cubicBezTo>
                  <a:lnTo>
                    <a:pt x="2356" y="1882"/>
                  </a:lnTo>
                  <a:cubicBezTo>
                    <a:pt x="2226" y="1708"/>
                    <a:pt x="2037" y="1504"/>
                    <a:pt x="1935" y="1301"/>
                  </a:cubicBezTo>
                  <a:lnTo>
                    <a:pt x="1542" y="370"/>
                  </a:lnTo>
                  <a:cubicBezTo>
                    <a:pt x="1527" y="341"/>
                    <a:pt x="1484" y="297"/>
                    <a:pt x="1455" y="282"/>
                  </a:cubicBezTo>
                  <a:lnTo>
                    <a:pt x="975" y="35"/>
                  </a:lnTo>
                  <a:cubicBezTo>
                    <a:pt x="954" y="14"/>
                    <a:pt x="917" y="0"/>
                    <a:pt x="881" y="0"/>
                  </a:cubicBezTo>
                  <a:close/>
                </a:path>
              </a:pathLst>
            </a:custGeom>
            <a:solidFill>
              <a:srgbClr val="70E3C4"/>
            </a:solidFill>
            <a:ln w="3275" cap="rnd" cmpd="sng">
              <a:solidFill>
                <a:srgbClr val="007BA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2028;p42">
              <a:extLst>
                <a:ext uri="{FF2B5EF4-FFF2-40B4-BE49-F238E27FC236}">
                  <a16:creationId xmlns:a16="http://schemas.microsoft.com/office/drawing/2014/main" id="{43332678-8031-0487-8EC7-3D61D76CA4F3}"/>
                </a:ext>
              </a:extLst>
            </p:cNvPr>
            <p:cNvSpPr/>
            <p:nvPr/>
          </p:nvSpPr>
          <p:spPr>
            <a:xfrm>
              <a:off x="2015754" y="3107981"/>
              <a:ext cx="22724" cy="20671"/>
            </a:xfrm>
            <a:custGeom>
              <a:avLst/>
              <a:gdLst/>
              <a:ahLst/>
              <a:cxnLst/>
              <a:rect l="l" t="t" r="r" b="b"/>
              <a:pathLst>
                <a:path w="321" h="292" extrusionOk="0">
                  <a:moveTo>
                    <a:pt x="0" y="1"/>
                  </a:moveTo>
                  <a:lnTo>
                    <a:pt x="160" y="146"/>
                  </a:lnTo>
                  <a:cubicBezTo>
                    <a:pt x="106" y="95"/>
                    <a:pt x="51" y="45"/>
                    <a:pt x="0" y="1"/>
                  </a:cubicBezTo>
                  <a:close/>
                  <a:moveTo>
                    <a:pt x="160" y="146"/>
                  </a:moveTo>
                  <a:cubicBezTo>
                    <a:pt x="215" y="197"/>
                    <a:pt x="269" y="248"/>
                    <a:pt x="320" y="292"/>
                  </a:cubicBezTo>
                  <a:lnTo>
                    <a:pt x="160" y="146"/>
                  </a:lnTo>
                  <a:close/>
                </a:path>
              </a:pathLst>
            </a:custGeom>
            <a:solidFill>
              <a:srgbClr val="70E3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2029;p42">
              <a:extLst>
                <a:ext uri="{FF2B5EF4-FFF2-40B4-BE49-F238E27FC236}">
                  <a16:creationId xmlns:a16="http://schemas.microsoft.com/office/drawing/2014/main" id="{254AFF3F-D696-3479-02E2-27E5605816D4}"/>
                </a:ext>
              </a:extLst>
            </p:cNvPr>
            <p:cNvSpPr/>
            <p:nvPr/>
          </p:nvSpPr>
          <p:spPr>
            <a:xfrm>
              <a:off x="2013702" y="3104937"/>
              <a:ext cx="28670" cy="25060"/>
            </a:xfrm>
            <a:custGeom>
              <a:avLst/>
              <a:gdLst/>
              <a:ahLst/>
              <a:cxnLst/>
              <a:rect l="l" t="t" r="r" b="b"/>
              <a:pathLst>
                <a:path w="405" h="354" extrusionOk="0">
                  <a:moveTo>
                    <a:pt x="73" y="0"/>
                  </a:moveTo>
                  <a:cubicBezTo>
                    <a:pt x="44" y="29"/>
                    <a:pt x="29" y="29"/>
                    <a:pt x="0" y="44"/>
                  </a:cubicBezTo>
                  <a:cubicBezTo>
                    <a:pt x="0" y="58"/>
                    <a:pt x="0" y="73"/>
                    <a:pt x="29" y="102"/>
                  </a:cubicBezTo>
                  <a:cubicBezTo>
                    <a:pt x="44" y="117"/>
                    <a:pt x="44" y="131"/>
                    <a:pt x="58" y="146"/>
                  </a:cubicBezTo>
                  <a:cubicBezTo>
                    <a:pt x="87" y="189"/>
                    <a:pt x="116" y="204"/>
                    <a:pt x="145" y="218"/>
                  </a:cubicBezTo>
                  <a:cubicBezTo>
                    <a:pt x="189" y="248"/>
                    <a:pt x="204" y="277"/>
                    <a:pt x="233" y="291"/>
                  </a:cubicBezTo>
                  <a:cubicBezTo>
                    <a:pt x="262" y="320"/>
                    <a:pt x="276" y="320"/>
                    <a:pt x="291" y="335"/>
                  </a:cubicBezTo>
                  <a:cubicBezTo>
                    <a:pt x="305" y="349"/>
                    <a:pt x="335" y="349"/>
                    <a:pt x="349" y="349"/>
                  </a:cubicBezTo>
                  <a:cubicBezTo>
                    <a:pt x="357" y="352"/>
                    <a:pt x="364" y="353"/>
                    <a:pt x="370" y="353"/>
                  </a:cubicBezTo>
                  <a:cubicBezTo>
                    <a:pt x="397" y="353"/>
                    <a:pt x="405" y="327"/>
                    <a:pt x="393" y="291"/>
                  </a:cubicBezTo>
                  <a:cubicBezTo>
                    <a:pt x="364" y="277"/>
                    <a:pt x="364" y="262"/>
                    <a:pt x="349" y="248"/>
                  </a:cubicBezTo>
                  <a:lnTo>
                    <a:pt x="320" y="204"/>
                  </a:lnTo>
                  <a:lnTo>
                    <a:pt x="218" y="117"/>
                  </a:lnTo>
                  <a:cubicBezTo>
                    <a:pt x="189" y="102"/>
                    <a:pt x="175" y="58"/>
                    <a:pt x="131" y="44"/>
                  </a:cubicBezTo>
                  <a:cubicBezTo>
                    <a:pt x="116" y="29"/>
                    <a:pt x="102" y="29"/>
                    <a:pt x="73" y="0"/>
                  </a:cubicBezTo>
                  <a:close/>
                </a:path>
              </a:pathLst>
            </a:custGeom>
            <a:solidFill>
              <a:srgbClr val="007B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2030;p42">
              <a:extLst>
                <a:ext uri="{FF2B5EF4-FFF2-40B4-BE49-F238E27FC236}">
                  <a16:creationId xmlns:a16="http://schemas.microsoft.com/office/drawing/2014/main" id="{A27FE42D-432B-A872-9AC2-8F4482884B22}"/>
                </a:ext>
              </a:extLst>
            </p:cNvPr>
            <p:cNvSpPr/>
            <p:nvPr/>
          </p:nvSpPr>
          <p:spPr>
            <a:xfrm>
              <a:off x="1997207" y="3127590"/>
              <a:ext cx="23715" cy="20671"/>
            </a:xfrm>
            <a:custGeom>
              <a:avLst/>
              <a:gdLst/>
              <a:ahLst/>
              <a:cxnLst/>
              <a:rect l="l" t="t" r="r" b="b"/>
              <a:pathLst>
                <a:path w="335" h="292" extrusionOk="0">
                  <a:moveTo>
                    <a:pt x="0" y="0"/>
                  </a:moveTo>
                  <a:cubicBezTo>
                    <a:pt x="59" y="51"/>
                    <a:pt x="113" y="98"/>
                    <a:pt x="168" y="146"/>
                  </a:cubicBezTo>
                  <a:lnTo>
                    <a:pt x="168" y="146"/>
                  </a:lnTo>
                  <a:lnTo>
                    <a:pt x="0" y="0"/>
                  </a:lnTo>
                  <a:close/>
                  <a:moveTo>
                    <a:pt x="168" y="146"/>
                  </a:moveTo>
                  <a:lnTo>
                    <a:pt x="335" y="291"/>
                  </a:lnTo>
                  <a:cubicBezTo>
                    <a:pt x="277" y="240"/>
                    <a:pt x="222" y="193"/>
                    <a:pt x="168" y="146"/>
                  </a:cubicBezTo>
                  <a:close/>
                </a:path>
              </a:pathLst>
            </a:custGeom>
            <a:solidFill>
              <a:srgbClr val="70E3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2031;p42">
              <a:extLst>
                <a:ext uri="{FF2B5EF4-FFF2-40B4-BE49-F238E27FC236}">
                  <a16:creationId xmlns:a16="http://schemas.microsoft.com/office/drawing/2014/main" id="{E9326D26-5E14-F6A3-34B1-B6BCE0584A40}"/>
                </a:ext>
              </a:extLst>
            </p:cNvPr>
            <p:cNvSpPr/>
            <p:nvPr/>
          </p:nvSpPr>
          <p:spPr>
            <a:xfrm>
              <a:off x="1996145" y="3125537"/>
              <a:ext cx="26829" cy="23715"/>
            </a:xfrm>
            <a:custGeom>
              <a:avLst/>
              <a:gdLst/>
              <a:ahLst/>
              <a:cxnLst/>
              <a:rect l="l" t="t" r="r" b="b"/>
              <a:pathLst>
                <a:path w="379" h="335" extrusionOk="0">
                  <a:moveTo>
                    <a:pt x="15" y="0"/>
                  </a:moveTo>
                  <a:cubicBezTo>
                    <a:pt x="23" y="15"/>
                    <a:pt x="23" y="15"/>
                    <a:pt x="19" y="15"/>
                  </a:cubicBezTo>
                  <a:cubicBezTo>
                    <a:pt x="15" y="15"/>
                    <a:pt x="8" y="15"/>
                    <a:pt x="1" y="29"/>
                  </a:cubicBezTo>
                  <a:lnTo>
                    <a:pt x="1" y="44"/>
                  </a:lnTo>
                  <a:cubicBezTo>
                    <a:pt x="1" y="58"/>
                    <a:pt x="1" y="58"/>
                    <a:pt x="15" y="58"/>
                  </a:cubicBezTo>
                  <a:cubicBezTo>
                    <a:pt x="30" y="73"/>
                    <a:pt x="30" y="87"/>
                    <a:pt x="59" y="117"/>
                  </a:cubicBezTo>
                  <a:cubicBezTo>
                    <a:pt x="74" y="146"/>
                    <a:pt x="103" y="175"/>
                    <a:pt x="146" y="204"/>
                  </a:cubicBezTo>
                  <a:cubicBezTo>
                    <a:pt x="175" y="218"/>
                    <a:pt x="204" y="262"/>
                    <a:pt x="233" y="276"/>
                  </a:cubicBezTo>
                  <a:cubicBezTo>
                    <a:pt x="248" y="291"/>
                    <a:pt x="277" y="320"/>
                    <a:pt x="292" y="320"/>
                  </a:cubicBezTo>
                  <a:cubicBezTo>
                    <a:pt x="306" y="320"/>
                    <a:pt x="321" y="335"/>
                    <a:pt x="350" y="335"/>
                  </a:cubicBezTo>
                  <a:cubicBezTo>
                    <a:pt x="364" y="335"/>
                    <a:pt x="379" y="320"/>
                    <a:pt x="379" y="291"/>
                  </a:cubicBezTo>
                  <a:cubicBezTo>
                    <a:pt x="379" y="276"/>
                    <a:pt x="364" y="262"/>
                    <a:pt x="350" y="233"/>
                  </a:cubicBezTo>
                  <a:cubicBezTo>
                    <a:pt x="321" y="218"/>
                    <a:pt x="321" y="204"/>
                    <a:pt x="306" y="204"/>
                  </a:cubicBezTo>
                  <a:cubicBezTo>
                    <a:pt x="277" y="189"/>
                    <a:pt x="248" y="146"/>
                    <a:pt x="219" y="131"/>
                  </a:cubicBezTo>
                  <a:cubicBezTo>
                    <a:pt x="175" y="117"/>
                    <a:pt x="161" y="73"/>
                    <a:pt x="132" y="58"/>
                  </a:cubicBezTo>
                  <a:cubicBezTo>
                    <a:pt x="103" y="44"/>
                    <a:pt x="88" y="44"/>
                    <a:pt x="74" y="29"/>
                  </a:cubicBezTo>
                  <a:cubicBezTo>
                    <a:pt x="59" y="29"/>
                    <a:pt x="59" y="0"/>
                    <a:pt x="30" y="0"/>
                  </a:cubicBezTo>
                  <a:close/>
                </a:path>
              </a:pathLst>
            </a:custGeom>
            <a:solidFill>
              <a:srgbClr val="007B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2032;p42">
              <a:extLst>
                <a:ext uri="{FF2B5EF4-FFF2-40B4-BE49-F238E27FC236}">
                  <a16:creationId xmlns:a16="http://schemas.microsoft.com/office/drawing/2014/main" id="{A3CD3EFC-3F71-D1E5-EA00-98E592EFBA9C}"/>
                </a:ext>
              </a:extLst>
            </p:cNvPr>
            <p:cNvSpPr/>
            <p:nvPr/>
          </p:nvSpPr>
          <p:spPr>
            <a:xfrm>
              <a:off x="1991048" y="3154349"/>
              <a:ext cx="24776" cy="19609"/>
            </a:xfrm>
            <a:custGeom>
              <a:avLst/>
              <a:gdLst/>
              <a:ahLst/>
              <a:cxnLst/>
              <a:rect l="l" t="t" r="r" b="b"/>
              <a:pathLst>
                <a:path w="350" h="277" extrusionOk="0">
                  <a:moveTo>
                    <a:pt x="0" y="0"/>
                  </a:moveTo>
                  <a:lnTo>
                    <a:pt x="349" y="277"/>
                  </a:lnTo>
                  <a:cubicBezTo>
                    <a:pt x="233" y="160"/>
                    <a:pt x="131" y="73"/>
                    <a:pt x="0" y="0"/>
                  </a:cubicBezTo>
                  <a:close/>
                </a:path>
              </a:pathLst>
            </a:custGeom>
            <a:solidFill>
              <a:srgbClr val="70E3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2033;p42">
              <a:extLst>
                <a:ext uri="{FF2B5EF4-FFF2-40B4-BE49-F238E27FC236}">
                  <a16:creationId xmlns:a16="http://schemas.microsoft.com/office/drawing/2014/main" id="{4C2A6B40-AE74-1F99-30AB-FF14667A7DBB}"/>
                </a:ext>
              </a:extLst>
            </p:cNvPr>
            <p:cNvSpPr/>
            <p:nvPr/>
          </p:nvSpPr>
          <p:spPr>
            <a:xfrm>
              <a:off x="1989987" y="3153004"/>
              <a:ext cx="26829" cy="23007"/>
            </a:xfrm>
            <a:custGeom>
              <a:avLst/>
              <a:gdLst/>
              <a:ahLst/>
              <a:cxnLst/>
              <a:rect l="l" t="t" r="r" b="b"/>
              <a:pathLst>
                <a:path w="379" h="325" extrusionOk="0">
                  <a:moveTo>
                    <a:pt x="5" y="0"/>
                  </a:moveTo>
                  <a:cubicBezTo>
                    <a:pt x="1" y="0"/>
                    <a:pt x="1" y="24"/>
                    <a:pt x="1" y="34"/>
                  </a:cubicBezTo>
                  <a:cubicBezTo>
                    <a:pt x="15" y="78"/>
                    <a:pt x="44" y="92"/>
                    <a:pt x="73" y="107"/>
                  </a:cubicBezTo>
                  <a:cubicBezTo>
                    <a:pt x="102" y="121"/>
                    <a:pt x="117" y="150"/>
                    <a:pt x="161" y="179"/>
                  </a:cubicBezTo>
                  <a:cubicBezTo>
                    <a:pt x="175" y="194"/>
                    <a:pt x="219" y="223"/>
                    <a:pt x="233" y="252"/>
                  </a:cubicBezTo>
                  <a:cubicBezTo>
                    <a:pt x="248" y="267"/>
                    <a:pt x="306" y="310"/>
                    <a:pt x="335" y="310"/>
                  </a:cubicBezTo>
                  <a:lnTo>
                    <a:pt x="320" y="310"/>
                  </a:lnTo>
                  <a:cubicBezTo>
                    <a:pt x="335" y="310"/>
                    <a:pt x="335" y="310"/>
                    <a:pt x="364" y="325"/>
                  </a:cubicBezTo>
                  <a:cubicBezTo>
                    <a:pt x="364" y="325"/>
                    <a:pt x="379" y="325"/>
                    <a:pt x="379" y="310"/>
                  </a:cubicBezTo>
                  <a:cubicBezTo>
                    <a:pt x="379" y="296"/>
                    <a:pt x="364" y="296"/>
                    <a:pt x="364" y="267"/>
                  </a:cubicBezTo>
                  <a:lnTo>
                    <a:pt x="364" y="296"/>
                  </a:lnTo>
                  <a:cubicBezTo>
                    <a:pt x="364" y="252"/>
                    <a:pt x="320" y="223"/>
                    <a:pt x="306" y="194"/>
                  </a:cubicBezTo>
                  <a:cubicBezTo>
                    <a:pt x="262" y="179"/>
                    <a:pt x="248" y="150"/>
                    <a:pt x="219" y="121"/>
                  </a:cubicBezTo>
                  <a:cubicBezTo>
                    <a:pt x="175" y="107"/>
                    <a:pt x="161" y="92"/>
                    <a:pt x="117" y="78"/>
                  </a:cubicBezTo>
                  <a:cubicBezTo>
                    <a:pt x="88" y="48"/>
                    <a:pt x="44" y="19"/>
                    <a:pt x="15" y="19"/>
                  </a:cubicBezTo>
                  <a:cubicBezTo>
                    <a:pt x="10" y="6"/>
                    <a:pt x="7" y="0"/>
                    <a:pt x="5" y="0"/>
                  </a:cubicBezTo>
                  <a:close/>
                </a:path>
              </a:pathLst>
            </a:custGeom>
            <a:solidFill>
              <a:srgbClr val="007B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2034;p42">
              <a:extLst>
                <a:ext uri="{FF2B5EF4-FFF2-40B4-BE49-F238E27FC236}">
                  <a16:creationId xmlns:a16="http://schemas.microsoft.com/office/drawing/2014/main" id="{E7B6121B-3266-DB34-0EB3-E280C2EF7494}"/>
                </a:ext>
              </a:extLst>
            </p:cNvPr>
            <p:cNvSpPr/>
            <p:nvPr/>
          </p:nvSpPr>
          <p:spPr>
            <a:xfrm>
              <a:off x="1919974" y="2954576"/>
              <a:ext cx="161684" cy="228652"/>
            </a:xfrm>
            <a:custGeom>
              <a:avLst/>
              <a:gdLst/>
              <a:ahLst/>
              <a:cxnLst/>
              <a:rect l="l" t="t" r="r" b="b"/>
              <a:pathLst>
                <a:path w="2284" h="3230" extrusionOk="0">
                  <a:moveTo>
                    <a:pt x="1469" y="1"/>
                  </a:moveTo>
                  <a:lnTo>
                    <a:pt x="1" y="437"/>
                  </a:lnTo>
                  <a:lnTo>
                    <a:pt x="815" y="3230"/>
                  </a:lnTo>
                  <a:lnTo>
                    <a:pt x="2284" y="2793"/>
                  </a:lnTo>
                  <a:lnTo>
                    <a:pt x="1469" y="1"/>
                  </a:lnTo>
                  <a:close/>
                </a:path>
              </a:pathLst>
            </a:custGeom>
            <a:solidFill>
              <a:srgbClr val="459F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2035;p42">
              <a:extLst>
                <a:ext uri="{FF2B5EF4-FFF2-40B4-BE49-F238E27FC236}">
                  <a16:creationId xmlns:a16="http://schemas.microsoft.com/office/drawing/2014/main" id="{F4BFD5D5-9DE0-BFF2-35EB-1E615DD8354E}"/>
                </a:ext>
              </a:extLst>
            </p:cNvPr>
            <p:cNvSpPr/>
            <p:nvPr/>
          </p:nvSpPr>
          <p:spPr>
            <a:xfrm>
              <a:off x="1967333" y="2991600"/>
              <a:ext cx="25838" cy="21945"/>
            </a:xfrm>
            <a:custGeom>
              <a:avLst/>
              <a:gdLst/>
              <a:ahLst/>
              <a:cxnLst/>
              <a:rect l="l" t="t" r="r" b="b"/>
              <a:pathLst>
                <a:path w="365" h="310" extrusionOk="0">
                  <a:moveTo>
                    <a:pt x="190" y="1"/>
                  </a:moveTo>
                  <a:cubicBezTo>
                    <a:pt x="154" y="1"/>
                    <a:pt x="121" y="11"/>
                    <a:pt x="102" y="31"/>
                  </a:cubicBezTo>
                  <a:cubicBezTo>
                    <a:pt x="30" y="74"/>
                    <a:pt x="1" y="176"/>
                    <a:pt x="59" y="249"/>
                  </a:cubicBezTo>
                  <a:cubicBezTo>
                    <a:pt x="95" y="285"/>
                    <a:pt x="142" y="309"/>
                    <a:pt x="190" y="309"/>
                  </a:cubicBezTo>
                  <a:cubicBezTo>
                    <a:pt x="219" y="309"/>
                    <a:pt x="249" y="300"/>
                    <a:pt x="277" y="278"/>
                  </a:cubicBezTo>
                  <a:cubicBezTo>
                    <a:pt x="350" y="220"/>
                    <a:pt x="364" y="132"/>
                    <a:pt x="321" y="60"/>
                  </a:cubicBezTo>
                  <a:cubicBezTo>
                    <a:pt x="288" y="19"/>
                    <a:pt x="236" y="1"/>
                    <a:pt x="190" y="1"/>
                  </a:cubicBezTo>
                  <a:close/>
                </a:path>
              </a:pathLst>
            </a:custGeom>
            <a:solidFill>
              <a:srgbClr val="A797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2036;p42">
              <a:extLst>
                <a:ext uri="{FF2B5EF4-FFF2-40B4-BE49-F238E27FC236}">
                  <a16:creationId xmlns:a16="http://schemas.microsoft.com/office/drawing/2014/main" id="{806FE877-A99E-5778-FF04-49B33CCF20DA}"/>
                </a:ext>
              </a:extLst>
            </p:cNvPr>
            <p:cNvSpPr/>
            <p:nvPr/>
          </p:nvSpPr>
          <p:spPr>
            <a:xfrm>
              <a:off x="1971439" y="2994644"/>
              <a:ext cx="18618" cy="15928"/>
            </a:xfrm>
            <a:custGeom>
              <a:avLst/>
              <a:gdLst/>
              <a:ahLst/>
              <a:cxnLst/>
              <a:rect l="l" t="t" r="r" b="b"/>
              <a:pathLst>
                <a:path w="263" h="225" extrusionOk="0">
                  <a:moveTo>
                    <a:pt x="129" y="1"/>
                  </a:moveTo>
                  <a:cubicBezTo>
                    <a:pt x="105" y="1"/>
                    <a:pt x="81" y="5"/>
                    <a:pt x="59" y="17"/>
                  </a:cubicBezTo>
                  <a:cubicBezTo>
                    <a:pt x="1" y="60"/>
                    <a:pt x="1" y="133"/>
                    <a:pt x="44" y="177"/>
                  </a:cubicBezTo>
                  <a:cubicBezTo>
                    <a:pt x="61" y="211"/>
                    <a:pt x="93" y="225"/>
                    <a:pt x="129" y="225"/>
                  </a:cubicBezTo>
                  <a:cubicBezTo>
                    <a:pt x="154" y="225"/>
                    <a:pt x="180" y="218"/>
                    <a:pt x="204" y="206"/>
                  </a:cubicBezTo>
                  <a:cubicBezTo>
                    <a:pt x="263" y="162"/>
                    <a:pt x="263" y="89"/>
                    <a:pt x="219" y="31"/>
                  </a:cubicBezTo>
                  <a:cubicBezTo>
                    <a:pt x="201" y="13"/>
                    <a:pt x="166" y="1"/>
                    <a:pt x="129" y="1"/>
                  </a:cubicBezTo>
                  <a:close/>
                </a:path>
              </a:pathLst>
            </a:custGeom>
            <a:solidFill>
              <a:srgbClr val="9A88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2037;p42">
              <a:extLst>
                <a:ext uri="{FF2B5EF4-FFF2-40B4-BE49-F238E27FC236}">
                  <a16:creationId xmlns:a16="http://schemas.microsoft.com/office/drawing/2014/main" id="{3DCB4252-7E92-ED5B-08E7-FE135BF204A7}"/>
                </a:ext>
              </a:extLst>
            </p:cNvPr>
            <p:cNvSpPr/>
            <p:nvPr/>
          </p:nvSpPr>
          <p:spPr>
            <a:xfrm>
              <a:off x="1977598" y="2994786"/>
              <a:ext cx="6300" cy="5168"/>
            </a:xfrm>
            <a:custGeom>
              <a:avLst/>
              <a:gdLst/>
              <a:ahLst/>
              <a:cxnLst/>
              <a:rect l="l" t="t" r="r" b="b"/>
              <a:pathLst>
                <a:path w="89" h="73" extrusionOk="0">
                  <a:moveTo>
                    <a:pt x="1" y="0"/>
                  </a:moveTo>
                  <a:cubicBezTo>
                    <a:pt x="45" y="15"/>
                    <a:pt x="45" y="15"/>
                    <a:pt x="45" y="29"/>
                  </a:cubicBezTo>
                  <a:cubicBezTo>
                    <a:pt x="54" y="29"/>
                    <a:pt x="58" y="42"/>
                    <a:pt x="54" y="42"/>
                  </a:cubicBezTo>
                  <a:cubicBezTo>
                    <a:pt x="53" y="42"/>
                    <a:pt x="50" y="39"/>
                    <a:pt x="46" y="31"/>
                  </a:cubicBezTo>
                  <a:lnTo>
                    <a:pt x="46" y="31"/>
                  </a:lnTo>
                  <a:cubicBezTo>
                    <a:pt x="52" y="44"/>
                    <a:pt x="56" y="44"/>
                    <a:pt x="57" y="44"/>
                  </a:cubicBezTo>
                  <a:cubicBezTo>
                    <a:pt x="59" y="44"/>
                    <a:pt x="59" y="44"/>
                    <a:pt x="59" y="58"/>
                  </a:cubicBezTo>
                  <a:lnTo>
                    <a:pt x="74" y="58"/>
                  </a:lnTo>
                  <a:lnTo>
                    <a:pt x="74" y="73"/>
                  </a:lnTo>
                  <a:lnTo>
                    <a:pt x="88" y="73"/>
                  </a:lnTo>
                  <a:lnTo>
                    <a:pt x="88" y="58"/>
                  </a:lnTo>
                  <a:lnTo>
                    <a:pt x="88" y="29"/>
                  </a:lnTo>
                  <a:cubicBezTo>
                    <a:pt x="88" y="15"/>
                    <a:pt x="74" y="15"/>
                    <a:pt x="74" y="15"/>
                  </a:cubicBezTo>
                  <a:lnTo>
                    <a:pt x="59" y="0"/>
                  </a:lnTo>
                  <a:close/>
                </a:path>
              </a:pathLst>
            </a:custGeom>
            <a:solidFill>
              <a:srgbClr val="BDA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2038;p42">
              <a:extLst>
                <a:ext uri="{FF2B5EF4-FFF2-40B4-BE49-F238E27FC236}">
                  <a16:creationId xmlns:a16="http://schemas.microsoft.com/office/drawing/2014/main" id="{8A9783E9-5560-EC64-C8B5-D65345904CE2}"/>
                </a:ext>
              </a:extLst>
            </p:cNvPr>
            <p:cNvSpPr/>
            <p:nvPr/>
          </p:nvSpPr>
          <p:spPr>
            <a:xfrm>
              <a:off x="1847909" y="3001086"/>
              <a:ext cx="222422" cy="601786"/>
            </a:xfrm>
            <a:custGeom>
              <a:avLst/>
              <a:gdLst/>
              <a:ahLst/>
              <a:cxnLst/>
              <a:rect l="l" t="t" r="r" b="b"/>
              <a:pathLst>
                <a:path w="3142" h="8501" extrusionOk="0">
                  <a:moveTo>
                    <a:pt x="2924" y="1293"/>
                  </a:moveTo>
                  <a:cubicBezTo>
                    <a:pt x="2901" y="1324"/>
                    <a:pt x="2873" y="1351"/>
                    <a:pt x="2844" y="1380"/>
                  </a:cubicBezTo>
                  <a:lnTo>
                    <a:pt x="2844" y="1380"/>
                  </a:lnTo>
                  <a:lnTo>
                    <a:pt x="2924" y="1293"/>
                  </a:lnTo>
                  <a:close/>
                  <a:moveTo>
                    <a:pt x="2764" y="1467"/>
                  </a:moveTo>
                  <a:cubicBezTo>
                    <a:pt x="2706" y="1540"/>
                    <a:pt x="2662" y="1598"/>
                    <a:pt x="2604" y="1642"/>
                  </a:cubicBezTo>
                  <a:lnTo>
                    <a:pt x="2764" y="1467"/>
                  </a:lnTo>
                  <a:close/>
                  <a:moveTo>
                    <a:pt x="2827" y="1"/>
                  </a:moveTo>
                  <a:cubicBezTo>
                    <a:pt x="2782" y="1"/>
                    <a:pt x="2735" y="42"/>
                    <a:pt x="2735" y="42"/>
                  </a:cubicBezTo>
                  <a:cubicBezTo>
                    <a:pt x="2487" y="260"/>
                    <a:pt x="2255" y="493"/>
                    <a:pt x="2022" y="711"/>
                  </a:cubicBezTo>
                  <a:cubicBezTo>
                    <a:pt x="1848" y="856"/>
                    <a:pt x="1688" y="1016"/>
                    <a:pt x="1528" y="1162"/>
                  </a:cubicBezTo>
                  <a:cubicBezTo>
                    <a:pt x="1513" y="1176"/>
                    <a:pt x="1469" y="1205"/>
                    <a:pt x="1455" y="1220"/>
                  </a:cubicBezTo>
                  <a:lnTo>
                    <a:pt x="1455" y="1162"/>
                  </a:lnTo>
                  <a:lnTo>
                    <a:pt x="1280" y="566"/>
                  </a:lnTo>
                  <a:cubicBezTo>
                    <a:pt x="1237" y="566"/>
                    <a:pt x="1193" y="595"/>
                    <a:pt x="1179" y="638"/>
                  </a:cubicBezTo>
                  <a:cubicBezTo>
                    <a:pt x="1164" y="667"/>
                    <a:pt x="1164" y="726"/>
                    <a:pt x="1149" y="784"/>
                  </a:cubicBezTo>
                  <a:cubicBezTo>
                    <a:pt x="1091" y="1205"/>
                    <a:pt x="873" y="1540"/>
                    <a:pt x="728" y="1933"/>
                  </a:cubicBezTo>
                  <a:cubicBezTo>
                    <a:pt x="568" y="2340"/>
                    <a:pt x="509" y="2776"/>
                    <a:pt x="451" y="3213"/>
                  </a:cubicBezTo>
                  <a:cubicBezTo>
                    <a:pt x="335" y="4231"/>
                    <a:pt x="219" y="5278"/>
                    <a:pt x="88" y="6296"/>
                  </a:cubicBezTo>
                  <a:cubicBezTo>
                    <a:pt x="59" y="6674"/>
                    <a:pt x="0" y="7052"/>
                    <a:pt x="59" y="7430"/>
                  </a:cubicBezTo>
                  <a:cubicBezTo>
                    <a:pt x="117" y="7779"/>
                    <a:pt x="277" y="8201"/>
                    <a:pt x="582" y="8419"/>
                  </a:cubicBezTo>
                  <a:cubicBezTo>
                    <a:pt x="670" y="8476"/>
                    <a:pt x="760" y="8501"/>
                    <a:pt x="850" y="8501"/>
                  </a:cubicBezTo>
                  <a:cubicBezTo>
                    <a:pt x="1105" y="8501"/>
                    <a:pt x="1356" y="8307"/>
                    <a:pt x="1528" y="8114"/>
                  </a:cubicBezTo>
                  <a:cubicBezTo>
                    <a:pt x="1760" y="7838"/>
                    <a:pt x="1877" y="7416"/>
                    <a:pt x="1877" y="7067"/>
                  </a:cubicBezTo>
                  <a:lnTo>
                    <a:pt x="1877" y="7038"/>
                  </a:lnTo>
                  <a:cubicBezTo>
                    <a:pt x="1877" y="6340"/>
                    <a:pt x="1571" y="2689"/>
                    <a:pt x="1571" y="2689"/>
                  </a:cubicBezTo>
                  <a:lnTo>
                    <a:pt x="2415" y="2311"/>
                  </a:lnTo>
                  <a:cubicBezTo>
                    <a:pt x="2415" y="2311"/>
                    <a:pt x="2895" y="1947"/>
                    <a:pt x="3113" y="1540"/>
                  </a:cubicBezTo>
                  <a:cubicBezTo>
                    <a:pt x="3127" y="1511"/>
                    <a:pt x="3142" y="1467"/>
                    <a:pt x="3142" y="1438"/>
                  </a:cubicBezTo>
                  <a:cubicBezTo>
                    <a:pt x="3142" y="1344"/>
                    <a:pt x="3082" y="1303"/>
                    <a:pt x="3011" y="1303"/>
                  </a:cubicBezTo>
                  <a:cubicBezTo>
                    <a:pt x="2983" y="1303"/>
                    <a:pt x="2953" y="1309"/>
                    <a:pt x="2924" y="1322"/>
                  </a:cubicBezTo>
                  <a:cubicBezTo>
                    <a:pt x="3069" y="1162"/>
                    <a:pt x="3055" y="1104"/>
                    <a:pt x="3040" y="1060"/>
                  </a:cubicBezTo>
                  <a:cubicBezTo>
                    <a:pt x="2982" y="958"/>
                    <a:pt x="2895" y="958"/>
                    <a:pt x="2895" y="958"/>
                  </a:cubicBezTo>
                  <a:cubicBezTo>
                    <a:pt x="2982" y="915"/>
                    <a:pt x="2997" y="886"/>
                    <a:pt x="2967" y="740"/>
                  </a:cubicBezTo>
                  <a:cubicBezTo>
                    <a:pt x="2938" y="660"/>
                    <a:pt x="2880" y="638"/>
                    <a:pt x="2815" y="638"/>
                  </a:cubicBezTo>
                  <a:cubicBezTo>
                    <a:pt x="2749" y="638"/>
                    <a:pt x="2677" y="660"/>
                    <a:pt x="2618" y="667"/>
                  </a:cubicBezTo>
                  <a:cubicBezTo>
                    <a:pt x="2546" y="696"/>
                    <a:pt x="2458" y="740"/>
                    <a:pt x="2415" y="769"/>
                  </a:cubicBezTo>
                  <a:lnTo>
                    <a:pt x="2400" y="784"/>
                  </a:lnTo>
                  <a:lnTo>
                    <a:pt x="2240" y="944"/>
                  </a:lnTo>
                  <a:lnTo>
                    <a:pt x="2444" y="696"/>
                  </a:lnTo>
                  <a:cubicBezTo>
                    <a:pt x="2778" y="376"/>
                    <a:pt x="2924" y="144"/>
                    <a:pt x="2895" y="57"/>
                  </a:cubicBezTo>
                  <a:cubicBezTo>
                    <a:pt x="2879" y="14"/>
                    <a:pt x="2853" y="1"/>
                    <a:pt x="2827" y="1"/>
                  </a:cubicBezTo>
                  <a:close/>
                </a:path>
              </a:pathLst>
            </a:custGeom>
            <a:solidFill>
              <a:srgbClr val="70E3C4"/>
            </a:solidFill>
            <a:ln w="3275" cap="rnd" cmpd="sng">
              <a:solidFill>
                <a:srgbClr val="007BA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2039;p42">
              <a:extLst>
                <a:ext uri="{FF2B5EF4-FFF2-40B4-BE49-F238E27FC236}">
                  <a16:creationId xmlns:a16="http://schemas.microsoft.com/office/drawing/2014/main" id="{24EA16AA-2320-5E3C-2D52-D8593EBCE403}"/>
                </a:ext>
              </a:extLst>
            </p:cNvPr>
            <p:cNvSpPr/>
            <p:nvPr/>
          </p:nvSpPr>
          <p:spPr>
            <a:xfrm>
              <a:off x="2007118" y="3065294"/>
              <a:ext cx="47500" cy="32917"/>
            </a:xfrm>
            <a:custGeom>
              <a:avLst/>
              <a:gdLst/>
              <a:ahLst/>
              <a:cxnLst/>
              <a:rect l="l" t="t" r="r" b="b"/>
              <a:pathLst>
                <a:path w="671" h="465" extrusionOk="0">
                  <a:moveTo>
                    <a:pt x="644" y="1"/>
                  </a:moveTo>
                  <a:cubicBezTo>
                    <a:pt x="640" y="1"/>
                    <a:pt x="636" y="3"/>
                    <a:pt x="631" y="8"/>
                  </a:cubicBezTo>
                  <a:cubicBezTo>
                    <a:pt x="369" y="80"/>
                    <a:pt x="151" y="240"/>
                    <a:pt x="20" y="458"/>
                  </a:cubicBezTo>
                  <a:cubicBezTo>
                    <a:pt x="209" y="269"/>
                    <a:pt x="413" y="168"/>
                    <a:pt x="646" y="80"/>
                  </a:cubicBezTo>
                  <a:cubicBezTo>
                    <a:pt x="670" y="56"/>
                    <a:pt x="664" y="1"/>
                    <a:pt x="644" y="1"/>
                  </a:cubicBezTo>
                  <a:close/>
                  <a:moveTo>
                    <a:pt x="20" y="458"/>
                  </a:moveTo>
                  <a:cubicBezTo>
                    <a:pt x="1" y="458"/>
                    <a:pt x="1" y="465"/>
                    <a:pt x="7" y="465"/>
                  </a:cubicBezTo>
                  <a:cubicBezTo>
                    <a:pt x="11" y="465"/>
                    <a:pt x="15" y="463"/>
                    <a:pt x="20" y="458"/>
                  </a:cubicBezTo>
                  <a:close/>
                </a:path>
              </a:pathLst>
            </a:custGeom>
            <a:solidFill>
              <a:srgbClr val="007B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2040;p42">
              <a:extLst>
                <a:ext uri="{FF2B5EF4-FFF2-40B4-BE49-F238E27FC236}">
                  <a16:creationId xmlns:a16="http://schemas.microsoft.com/office/drawing/2014/main" id="{9DE6D7C2-D60D-5E6B-BD25-996777476048}"/>
                </a:ext>
              </a:extLst>
            </p:cNvPr>
            <p:cNvSpPr/>
            <p:nvPr/>
          </p:nvSpPr>
          <p:spPr>
            <a:xfrm>
              <a:off x="1447373" y="2305986"/>
              <a:ext cx="31006" cy="64914"/>
            </a:xfrm>
            <a:custGeom>
              <a:avLst/>
              <a:gdLst/>
              <a:ahLst/>
              <a:cxnLst/>
              <a:rect l="l" t="t" r="r" b="b"/>
              <a:pathLst>
                <a:path w="438" h="917" extrusionOk="0">
                  <a:moveTo>
                    <a:pt x="219" y="0"/>
                  </a:moveTo>
                  <a:cubicBezTo>
                    <a:pt x="103" y="0"/>
                    <a:pt x="1" y="204"/>
                    <a:pt x="1" y="451"/>
                  </a:cubicBezTo>
                  <a:cubicBezTo>
                    <a:pt x="1" y="713"/>
                    <a:pt x="103" y="916"/>
                    <a:pt x="219" y="916"/>
                  </a:cubicBezTo>
                  <a:cubicBezTo>
                    <a:pt x="350" y="916"/>
                    <a:pt x="437" y="713"/>
                    <a:pt x="437" y="451"/>
                  </a:cubicBezTo>
                  <a:cubicBezTo>
                    <a:pt x="437" y="204"/>
                    <a:pt x="350" y="0"/>
                    <a:pt x="219" y="0"/>
                  </a:cubicBezTo>
                  <a:close/>
                </a:path>
              </a:pathLst>
            </a:custGeom>
            <a:solidFill>
              <a:srgbClr val="70E3C4"/>
            </a:solidFill>
            <a:ln w="3275" cap="rnd" cmpd="sng">
              <a:solidFill>
                <a:srgbClr val="007BA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2041;p42">
              <a:extLst>
                <a:ext uri="{FF2B5EF4-FFF2-40B4-BE49-F238E27FC236}">
                  <a16:creationId xmlns:a16="http://schemas.microsoft.com/office/drawing/2014/main" id="{C03D3699-B985-51CB-F510-7247DADA15F0}"/>
                </a:ext>
              </a:extLst>
            </p:cNvPr>
            <p:cNvSpPr/>
            <p:nvPr/>
          </p:nvSpPr>
          <p:spPr>
            <a:xfrm>
              <a:off x="1469035" y="2293598"/>
              <a:ext cx="36103" cy="87567"/>
            </a:xfrm>
            <a:custGeom>
              <a:avLst/>
              <a:gdLst/>
              <a:ahLst/>
              <a:cxnLst/>
              <a:rect l="l" t="t" r="r" b="b"/>
              <a:pathLst>
                <a:path w="510" h="1237" extrusionOk="0">
                  <a:moveTo>
                    <a:pt x="262" y="1"/>
                  </a:moveTo>
                  <a:cubicBezTo>
                    <a:pt x="117" y="1"/>
                    <a:pt x="0" y="262"/>
                    <a:pt x="0" y="611"/>
                  </a:cubicBezTo>
                  <a:cubicBezTo>
                    <a:pt x="0" y="961"/>
                    <a:pt x="117" y="1237"/>
                    <a:pt x="262" y="1237"/>
                  </a:cubicBezTo>
                  <a:cubicBezTo>
                    <a:pt x="407" y="1237"/>
                    <a:pt x="509" y="961"/>
                    <a:pt x="509" y="611"/>
                  </a:cubicBezTo>
                  <a:cubicBezTo>
                    <a:pt x="509" y="262"/>
                    <a:pt x="407" y="1"/>
                    <a:pt x="262" y="1"/>
                  </a:cubicBezTo>
                  <a:close/>
                </a:path>
              </a:pathLst>
            </a:custGeom>
            <a:solidFill>
              <a:srgbClr val="70E3C4"/>
            </a:solidFill>
            <a:ln w="3275" cap="rnd" cmpd="sng">
              <a:solidFill>
                <a:srgbClr val="007BA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2042;p42">
              <a:extLst>
                <a:ext uri="{FF2B5EF4-FFF2-40B4-BE49-F238E27FC236}">
                  <a16:creationId xmlns:a16="http://schemas.microsoft.com/office/drawing/2014/main" id="{54B48187-957B-6B97-8F9A-F5D424D4F8C3}"/>
                </a:ext>
              </a:extLst>
            </p:cNvPr>
            <p:cNvSpPr/>
            <p:nvPr/>
          </p:nvSpPr>
          <p:spPr>
            <a:xfrm>
              <a:off x="1494732" y="2284324"/>
              <a:ext cx="36103" cy="105123"/>
            </a:xfrm>
            <a:custGeom>
              <a:avLst/>
              <a:gdLst/>
              <a:ahLst/>
              <a:cxnLst/>
              <a:rect l="l" t="t" r="r" b="b"/>
              <a:pathLst>
                <a:path w="510" h="1485" extrusionOk="0">
                  <a:moveTo>
                    <a:pt x="263" y="1"/>
                  </a:moveTo>
                  <a:cubicBezTo>
                    <a:pt x="117" y="1"/>
                    <a:pt x="1" y="321"/>
                    <a:pt x="1" y="742"/>
                  </a:cubicBezTo>
                  <a:cubicBezTo>
                    <a:pt x="1" y="1164"/>
                    <a:pt x="117" y="1484"/>
                    <a:pt x="263" y="1484"/>
                  </a:cubicBezTo>
                  <a:cubicBezTo>
                    <a:pt x="408" y="1484"/>
                    <a:pt x="510" y="1164"/>
                    <a:pt x="510" y="742"/>
                  </a:cubicBezTo>
                  <a:cubicBezTo>
                    <a:pt x="510" y="321"/>
                    <a:pt x="394" y="1"/>
                    <a:pt x="263" y="1"/>
                  </a:cubicBezTo>
                  <a:close/>
                </a:path>
              </a:pathLst>
            </a:custGeom>
            <a:solidFill>
              <a:srgbClr val="70E3C4"/>
            </a:solidFill>
            <a:ln w="3275" cap="rnd" cmpd="sng">
              <a:solidFill>
                <a:srgbClr val="007BA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2043;p42">
              <a:extLst>
                <a:ext uri="{FF2B5EF4-FFF2-40B4-BE49-F238E27FC236}">
                  <a16:creationId xmlns:a16="http://schemas.microsoft.com/office/drawing/2014/main" id="{28C2EC4C-0D5B-7142-1DFC-3A77A458935C}"/>
                </a:ext>
              </a:extLst>
            </p:cNvPr>
            <p:cNvSpPr/>
            <p:nvPr/>
          </p:nvSpPr>
          <p:spPr>
            <a:xfrm>
              <a:off x="1530765" y="2290483"/>
              <a:ext cx="37165" cy="87638"/>
            </a:xfrm>
            <a:custGeom>
              <a:avLst/>
              <a:gdLst/>
              <a:ahLst/>
              <a:cxnLst/>
              <a:rect l="l" t="t" r="r" b="b"/>
              <a:pathLst>
                <a:path w="525" h="1238" extrusionOk="0">
                  <a:moveTo>
                    <a:pt x="272" y="0"/>
                  </a:moveTo>
                  <a:cubicBezTo>
                    <a:pt x="269" y="0"/>
                    <a:pt x="266" y="1"/>
                    <a:pt x="263" y="1"/>
                  </a:cubicBezTo>
                  <a:cubicBezTo>
                    <a:pt x="117" y="1"/>
                    <a:pt x="1" y="277"/>
                    <a:pt x="1" y="626"/>
                  </a:cubicBezTo>
                  <a:cubicBezTo>
                    <a:pt x="1" y="961"/>
                    <a:pt x="117" y="1237"/>
                    <a:pt x="263" y="1237"/>
                  </a:cubicBezTo>
                  <a:cubicBezTo>
                    <a:pt x="408" y="1237"/>
                    <a:pt x="524" y="961"/>
                    <a:pt x="524" y="626"/>
                  </a:cubicBezTo>
                  <a:cubicBezTo>
                    <a:pt x="524" y="286"/>
                    <a:pt x="400" y="0"/>
                    <a:pt x="272" y="0"/>
                  </a:cubicBezTo>
                  <a:close/>
                </a:path>
              </a:pathLst>
            </a:custGeom>
            <a:solidFill>
              <a:srgbClr val="70E3C4"/>
            </a:solidFill>
            <a:ln w="3275" cap="rnd" cmpd="sng">
              <a:solidFill>
                <a:srgbClr val="007BA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2044;p42">
              <a:extLst>
                <a:ext uri="{FF2B5EF4-FFF2-40B4-BE49-F238E27FC236}">
                  <a16:creationId xmlns:a16="http://schemas.microsoft.com/office/drawing/2014/main" id="{20A82269-0334-02D0-0D54-706D0D7A9793}"/>
                </a:ext>
              </a:extLst>
            </p:cNvPr>
            <p:cNvSpPr/>
            <p:nvPr/>
          </p:nvSpPr>
          <p:spPr>
            <a:xfrm>
              <a:off x="2324616" y="2305986"/>
              <a:ext cx="30935" cy="64914"/>
            </a:xfrm>
            <a:custGeom>
              <a:avLst/>
              <a:gdLst/>
              <a:ahLst/>
              <a:cxnLst/>
              <a:rect l="l" t="t" r="r" b="b"/>
              <a:pathLst>
                <a:path w="437" h="917" extrusionOk="0">
                  <a:moveTo>
                    <a:pt x="218" y="0"/>
                  </a:moveTo>
                  <a:cubicBezTo>
                    <a:pt x="88" y="0"/>
                    <a:pt x="0" y="204"/>
                    <a:pt x="0" y="451"/>
                  </a:cubicBezTo>
                  <a:cubicBezTo>
                    <a:pt x="0" y="713"/>
                    <a:pt x="88" y="916"/>
                    <a:pt x="218" y="916"/>
                  </a:cubicBezTo>
                  <a:cubicBezTo>
                    <a:pt x="320" y="916"/>
                    <a:pt x="437" y="713"/>
                    <a:pt x="437" y="451"/>
                  </a:cubicBezTo>
                  <a:cubicBezTo>
                    <a:pt x="437" y="204"/>
                    <a:pt x="335" y="0"/>
                    <a:pt x="218" y="0"/>
                  </a:cubicBezTo>
                  <a:close/>
                </a:path>
              </a:pathLst>
            </a:custGeom>
            <a:solidFill>
              <a:srgbClr val="70E3C4"/>
            </a:solidFill>
            <a:ln w="3275" cap="rnd" cmpd="sng">
              <a:solidFill>
                <a:srgbClr val="007BA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2045;p42">
              <a:extLst>
                <a:ext uri="{FF2B5EF4-FFF2-40B4-BE49-F238E27FC236}">
                  <a16:creationId xmlns:a16="http://schemas.microsoft.com/office/drawing/2014/main" id="{6F281655-A38F-9B54-90EF-3CADF09F1AD7}"/>
                </a:ext>
              </a:extLst>
            </p:cNvPr>
            <p:cNvSpPr/>
            <p:nvPr/>
          </p:nvSpPr>
          <p:spPr>
            <a:xfrm>
              <a:off x="2296795" y="2293598"/>
              <a:ext cx="36103" cy="87567"/>
            </a:xfrm>
            <a:custGeom>
              <a:avLst/>
              <a:gdLst/>
              <a:ahLst/>
              <a:cxnLst/>
              <a:rect l="l" t="t" r="r" b="b"/>
              <a:pathLst>
                <a:path w="510" h="1237" extrusionOk="0">
                  <a:moveTo>
                    <a:pt x="262" y="1"/>
                  </a:moveTo>
                  <a:cubicBezTo>
                    <a:pt x="132" y="1"/>
                    <a:pt x="1" y="262"/>
                    <a:pt x="1" y="611"/>
                  </a:cubicBezTo>
                  <a:cubicBezTo>
                    <a:pt x="1" y="961"/>
                    <a:pt x="117" y="1237"/>
                    <a:pt x="262" y="1237"/>
                  </a:cubicBezTo>
                  <a:cubicBezTo>
                    <a:pt x="408" y="1237"/>
                    <a:pt x="510" y="961"/>
                    <a:pt x="510" y="611"/>
                  </a:cubicBezTo>
                  <a:cubicBezTo>
                    <a:pt x="510" y="262"/>
                    <a:pt x="408" y="1"/>
                    <a:pt x="262" y="1"/>
                  </a:cubicBezTo>
                  <a:close/>
                </a:path>
              </a:pathLst>
            </a:custGeom>
            <a:solidFill>
              <a:srgbClr val="70E3C4"/>
            </a:solidFill>
            <a:ln w="3275" cap="rnd" cmpd="sng">
              <a:solidFill>
                <a:srgbClr val="007BA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2046;p42">
              <a:extLst>
                <a:ext uri="{FF2B5EF4-FFF2-40B4-BE49-F238E27FC236}">
                  <a16:creationId xmlns:a16="http://schemas.microsoft.com/office/drawing/2014/main" id="{14E9721B-A104-1C1B-3E27-A5E224A6D524}"/>
                </a:ext>
              </a:extLst>
            </p:cNvPr>
            <p:cNvSpPr/>
            <p:nvPr/>
          </p:nvSpPr>
          <p:spPr>
            <a:xfrm>
              <a:off x="2273151" y="2284324"/>
              <a:ext cx="36103" cy="105123"/>
            </a:xfrm>
            <a:custGeom>
              <a:avLst/>
              <a:gdLst/>
              <a:ahLst/>
              <a:cxnLst/>
              <a:rect l="l" t="t" r="r" b="b"/>
              <a:pathLst>
                <a:path w="510" h="1485" extrusionOk="0">
                  <a:moveTo>
                    <a:pt x="247" y="1"/>
                  </a:moveTo>
                  <a:cubicBezTo>
                    <a:pt x="102" y="1"/>
                    <a:pt x="0" y="321"/>
                    <a:pt x="0" y="742"/>
                  </a:cubicBezTo>
                  <a:cubicBezTo>
                    <a:pt x="0" y="1164"/>
                    <a:pt x="102" y="1484"/>
                    <a:pt x="247" y="1484"/>
                  </a:cubicBezTo>
                  <a:cubicBezTo>
                    <a:pt x="393" y="1484"/>
                    <a:pt x="509" y="1164"/>
                    <a:pt x="509" y="742"/>
                  </a:cubicBezTo>
                  <a:cubicBezTo>
                    <a:pt x="509" y="321"/>
                    <a:pt x="393" y="1"/>
                    <a:pt x="247" y="1"/>
                  </a:cubicBezTo>
                  <a:close/>
                </a:path>
              </a:pathLst>
            </a:custGeom>
            <a:solidFill>
              <a:srgbClr val="70E3C4"/>
            </a:solidFill>
            <a:ln w="3275" cap="rnd" cmpd="sng">
              <a:solidFill>
                <a:srgbClr val="007BA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2047;p42">
              <a:extLst>
                <a:ext uri="{FF2B5EF4-FFF2-40B4-BE49-F238E27FC236}">
                  <a16:creationId xmlns:a16="http://schemas.microsoft.com/office/drawing/2014/main" id="{76D7858F-F578-99A5-1305-20F245353344}"/>
                </a:ext>
              </a:extLst>
            </p:cNvPr>
            <p:cNvSpPr/>
            <p:nvPr/>
          </p:nvSpPr>
          <p:spPr>
            <a:xfrm>
              <a:off x="2237118" y="2290483"/>
              <a:ext cx="36103" cy="87638"/>
            </a:xfrm>
            <a:custGeom>
              <a:avLst/>
              <a:gdLst/>
              <a:ahLst/>
              <a:cxnLst/>
              <a:rect l="l" t="t" r="r" b="b"/>
              <a:pathLst>
                <a:path w="510" h="1238" extrusionOk="0">
                  <a:moveTo>
                    <a:pt x="237" y="0"/>
                  </a:moveTo>
                  <a:cubicBezTo>
                    <a:pt x="97" y="0"/>
                    <a:pt x="0" y="286"/>
                    <a:pt x="0" y="626"/>
                  </a:cubicBezTo>
                  <a:cubicBezTo>
                    <a:pt x="0" y="961"/>
                    <a:pt x="102" y="1237"/>
                    <a:pt x="247" y="1237"/>
                  </a:cubicBezTo>
                  <a:cubicBezTo>
                    <a:pt x="393" y="1237"/>
                    <a:pt x="509" y="961"/>
                    <a:pt x="509" y="626"/>
                  </a:cubicBezTo>
                  <a:cubicBezTo>
                    <a:pt x="509" y="277"/>
                    <a:pt x="393" y="1"/>
                    <a:pt x="247" y="1"/>
                  </a:cubicBezTo>
                  <a:cubicBezTo>
                    <a:pt x="244" y="1"/>
                    <a:pt x="240" y="0"/>
                    <a:pt x="237" y="0"/>
                  </a:cubicBezTo>
                  <a:close/>
                </a:path>
              </a:pathLst>
            </a:custGeom>
            <a:solidFill>
              <a:srgbClr val="70E3C4"/>
            </a:solidFill>
            <a:ln w="3275" cap="rnd" cmpd="sng">
              <a:solidFill>
                <a:srgbClr val="007BA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2048;p42">
              <a:extLst>
                <a:ext uri="{FF2B5EF4-FFF2-40B4-BE49-F238E27FC236}">
                  <a16:creationId xmlns:a16="http://schemas.microsoft.com/office/drawing/2014/main" id="{B0017800-40AE-611E-E005-9DE279DB6ABB}"/>
                </a:ext>
              </a:extLst>
            </p:cNvPr>
            <p:cNvSpPr/>
            <p:nvPr/>
          </p:nvSpPr>
          <p:spPr>
            <a:xfrm>
              <a:off x="2698278" y="2962576"/>
              <a:ext cx="396495" cy="297106"/>
            </a:xfrm>
            <a:custGeom>
              <a:avLst/>
              <a:gdLst/>
              <a:ahLst/>
              <a:cxnLst/>
              <a:rect l="l" t="t" r="r" b="b"/>
              <a:pathLst>
                <a:path w="5601" h="4197" extrusionOk="0">
                  <a:moveTo>
                    <a:pt x="4590" y="1"/>
                  </a:moveTo>
                  <a:cubicBezTo>
                    <a:pt x="4564" y="1"/>
                    <a:pt x="4537" y="2"/>
                    <a:pt x="4509" y="4"/>
                  </a:cubicBezTo>
                  <a:lnTo>
                    <a:pt x="830" y="251"/>
                  </a:lnTo>
                  <a:cubicBezTo>
                    <a:pt x="364" y="295"/>
                    <a:pt x="1" y="688"/>
                    <a:pt x="44" y="1139"/>
                  </a:cubicBezTo>
                  <a:lnTo>
                    <a:pt x="204" y="3422"/>
                  </a:lnTo>
                  <a:cubicBezTo>
                    <a:pt x="246" y="3848"/>
                    <a:pt x="599" y="4196"/>
                    <a:pt x="1018" y="4196"/>
                  </a:cubicBezTo>
                  <a:cubicBezTo>
                    <a:pt x="1042" y="4196"/>
                    <a:pt x="1067" y="4195"/>
                    <a:pt x="1092" y="4193"/>
                  </a:cubicBezTo>
                  <a:lnTo>
                    <a:pt x="4786" y="3946"/>
                  </a:lnTo>
                  <a:cubicBezTo>
                    <a:pt x="5237" y="3902"/>
                    <a:pt x="5600" y="3509"/>
                    <a:pt x="5571" y="3058"/>
                  </a:cubicBezTo>
                  <a:lnTo>
                    <a:pt x="5411" y="775"/>
                  </a:lnTo>
                  <a:cubicBezTo>
                    <a:pt x="5397" y="336"/>
                    <a:pt x="5034" y="1"/>
                    <a:pt x="4590" y="1"/>
                  </a:cubicBezTo>
                  <a:close/>
                </a:path>
              </a:pathLst>
            </a:custGeom>
            <a:solidFill>
              <a:srgbClr val="7157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2049;p42">
              <a:extLst>
                <a:ext uri="{FF2B5EF4-FFF2-40B4-BE49-F238E27FC236}">
                  <a16:creationId xmlns:a16="http://schemas.microsoft.com/office/drawing/2014/main" id="{FA6BC34E-8010-B81D-3C15-FD256571258C}"/>
                </a:ext>
              </a:extLst>
            </p:cNvPr>
            <p:cNvSpPr/>
            <p:nvPr/>
          </p:nvSpPr>
          <p:spPr>
            <a:xfrm>
              <a:off x="2808499" y="3045048"/>
              <a:ext cx="174002" cy="140235"/>
            </a:xfrm>
            <a:custGeom>
              <a:avLst/>
              <a:gdLst/>
              <a:ahLst/>
              <a:cxnLst/>
              <a:rect l="l" t="t" r="r" b="b"/>
              <a:pathLst>
                <a:path w="2458" h="1981" extrusionOk="0">
                  <a:moveTo>
                    <a:pt x="1857" y="1"/>
                  </a:moveTo>
                  <a:cubicBezTo>
                    <a:pt x="1840" y="1"/>
                    <a:pt x="1822" y="1"/>
                    <a:pt x="1803" y="3"/>
                  </a:cubicBezTo>
                  <a:cubicBezTo>
                    <a:pt x="1556" y="17"/>
                    <a:pt x="1367" y="163"/>
                    <a:pt x="1265" y="381"/>
                  </a:cubicBezTo>
                  <a:cubicBezTo>
                    <a:pt x="1173" y="196"/>
                    <a:pt x="985" y="71"/>
                    <a:pt x="756" y="71"/>
                  </a:cubicBezTo>
                  <a:cubicBezTo>
                    <a:pt x="732" y="71"/>
                    <a:pt x="708" y="73"/>
                    <a:pt x="684" y="75"/>
                  </a:cubicBezTo>
                  <a:cubicBezTo>
                    <a:pt x="145" y="105"/>
                    <a:pt x="0" y="686"/>
                    <a:pt x="233" y="1094"/>
                  </a:cubicBezTo>
                  <a:cubicBezTo>
                    <a:pt x="465" y="1530"/>
                    <a:pt x="902" y="1821"/>
                    <a:pt x="1367" y="1981"/>
                  </a:cubicBezTo>
                  <a:cubicBezTo>
                    <a:pt x="1774" y="1777"/>
                    <a:pt x="2182" y="1428"/>
                    <a:pt x="2356" y="992"/>
                  </a:cubicBezTo>
                  <a:cubicBezTo>
                    <a:pt x="2429" y="875"/>
                    <a:pt x="2458" y="730"/>
                    <a:pt x="2429" y="584"/>
                  </a:cubicBezTo>
                  <a:cubicBezTo>
                    <a:pt x="2401" y="266"/>
                    <a:pt x="2202" y="1"/>
                    <a:pt x="1857" y="1"/>
                  </a:cubicBezTo>
                  <a:close/>
                </a:path>
              </a:pathLst>
            </a:custGeom>
            <a:solidFill>
              <a:srgbClr val="48BA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2050;p42">
              <a:extLst>
                <a:ext uri="{FF2B5EF4-FFF2-40B4-BE49-F238E27FC236}">
                  <a16:creationId xmlns:a16="http://schemas.microsoft.com/office/drawing/2014/main" id="{B2CC8A9C-ECA1-4F2E-0279-D8F7B841B9B2}"/>
                </a:ext>
              </a:extLst>
            </p:cNvPr>
            <p:cNvSpPr/>
            <p:nvPr/>
          </p:nvSpPr>
          <p:spPr>
            <a:xfrm>
              <a:off x="1429888" y="2552906"/>
              <a:ext cx="396495" cy="297884"/>
            </a:xfrm>
            <a:custGeom>
              <a:avLst/>
              <a:gdLst/>
              <a:ahLst/>
              <a:cxnLst/>
              <a:rect l="l" t="t" r="r" b="b"/>
              <a:pathLst>
                <a:path w="5601" h="4208" extrusionOk="0">
                  <a:moveTo>
                    <a:pt x="4565" y="1"/>
                  </a:moveTo>
                  <a:cubicBezTo>
                    <a:pt x="4547" y="1"/>
                    <a:pt x="4528" y="2"/>
                    <a:pt x="4509" y="3"/>
                  </a:cubicBezTo>
                  <a:lnTo>
                    <a:pt x="815" y="264"/>
                  </a:lnTo>
                  <a:cubicBezTo>
                    <a:pt x="364" y="294"/>
                    <a:pt x="1" y="701"/>
                    <a:pt x="30" y="1152"/>
                  </a:cubicBezTo>
                  <a:lnTo>
                    <a:pt x="190" y="3421"/>
                  </a:lnTo>
                  <a:cubicBezTo>
                    <a:pt x="232" y="3854"/>
                    <a:pt x="597" y="4208"/>
                    <a:pt x="1039" y="4208"/>
                  </a:cubicBezTo>
                  <a:cubicBezTo>
                    <a:pt x="1056" y="4208"/>
                    <a:pt x="1074" y="4207"/>
                    <a:pt x="1091" y="4206"/>
                  </a:cubicBezTo>
                  <a:lnTo>
                    <a:pt x="4786" y="3944"/>
                  </a:lnTo>
                  <a:cubicBezTo>
                    <a:pt x="5236" y="3915"/>
                    <a:pt x="5600" y="3508"/>
                    <a:pt x="5556" y="3057"/>
                  </a:cubicBezTo>
                  <a:lnTo>
                    <a:pt x="5396" y="788"/>
                  </a:lnTo>
                  <a:cubicBezTo>
                    <a:pt x="5382" y="328"/>
                    <a:pt x="5007" y="1"/>
                    <a:pt x="4565" y="1"/>
                  </a:cubicBezTo>
                  <a:close/>
                </a:path>
              </a:pathLst>
            </a:custGeom>
            <a:solidFill>
              <a:srgbClr val="7157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2051;p42">
              <a:extLst>
                <a:ext uri="{FF2B5EF4-FFF2-40B4-BE49-F238E27FC236}">
                  <a16:creationId xmlns:a16="http://schemas.microsoft.com/office/drawing/2014/main" id="{30378677-2915-E712-EB01-B71D63EAF0BC}"/>
                </a:ext>
              </a:extLst>
            </p:cNvPr>
            <p:cNvSpPr/>
            <p:nvPr/>
          </p:nvSpPr>
          <p:spPr>
            <a:xfrm>
              <a:off x="1539047" y="2635378"/>
              <a:ext cx="174073" cy="140164"/>
            </a:xfrm>
            <a:custGeom>
              <a:avLst/>
              <a:gdLst/>
              <a:ahLst/>
              <a:cxnLst/>
              <a:rect l="l" t="t" r="r" b="b"/>
              <a:pathLst>
                <a:path w="2459" h="1980" extrusionOk="0">
                  <a:moveTo>
                    <a:pt x="1834" y="1"/>
                  </a:moveTo>
                  <a:cubicBezTo>
                    <a:pt x="1824" y="1"/>
                    <a:pt x="1814" y="1"/>
                    <a:pt x="1804" y="1"/>
                  </a:cubicBezTo>
                  <a:cubicBezTo>
                    <a:pt x="1556" y="16"/>
                    <a:pt x="1367" y="161"/>
                    <a:pt x="1266" y="379"/>
                  </a:cubicBezTo>
                  <a:cubicBezTo>
                    <a:pt x="1169" y="200"/>
                    <a:pt x="967" y="73"/>
                    <a:pt x="736" y="73"/>
                  </a:cubicBezTo>
                  <a:cubicBezTo>
                    <a:pt x="723" y="73"/>
                    <a:pt x="711" y="73"/>
                    <a:pt x="698" y="74"/>
                  </a:cubicBezTo>
                  <a:cubicBezTo>
                    <a:pt x="146" y="118"/>
                    <a:pt x="0" y="699"/>
                    <a:pt x="233" y="1092"/>
                  </a:cubicBezTo>
                  <a:cubicBezTo>
                    <a:pt x="480" y="1528"/>
                    <a:pt x="902" y="1819"/>
                    <a:pt x="1367" y="1979"/>
                  </a:cubicBezTo>
                  <a:cubicBezTo>
                    <a:pt x="1789" y="1790"/>
                    <a:pt x="2182" y="1441"/>
                    <a:pt x="2356" y="1005"/>
                  </a:cubicBezTo>
                  <a:cubicBezTo>
                    <a:pt x="2429" y="874"/>
                    <a:pt x="2458" y="728"/>
                    <a:pt x="2429" y="583"/>
                  </a:cubicBezTo>
                  <a:cubicBezTo>
                    <a:pt x="2401" y="257"/>
                    <a:pt x="2193" y="1"/>
                    <a:pt x="1834" y="1"/>
                  </a:cubicBezTo>
                  <a:close/>
                </a:path>
              </a:pathLst>
            </a:custGeom>
            <a:solidFill>
              <a:srgbClr val="48BA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2052;p42">
              <a:extLst>
                <a:ext uri="{FF2B5EF4-FFF2-40B4-BE49-F238E27FC236}">
                  <a16:creationId xmlns:a16="http://schemas.microsoft.com/office/drawing/2014/main" id="{9C23D8E9-22E6-D347-57FF-07EFC7BDE9D4}"/>
                </a:ext>
              </a:extLst>
            </p:cNvPr>
            <p:cNvSpPr/>
            <p:nvPr/>
          </p:nvSpPr>
          <p:spPr>
            <a:xfrm>
              <a:off x="447661" y="1294662"/>
              <a:ext cx="397486" cy="291938"/>
            </a:xfrm>
            <a:custGeom>
              <a:avLst/>
              <a:gdLst/>
              <a:ahLst/>
              <a:cxnLst/>
              <a:rect l="l" t="t" r="r" b="b"/>
              <a:pathLst>
                <a:path w="5615" h="4124" extrusionOk="0">
                  <a:moveTo>
                    <a:pt x="4605" y="0"/>
                  </a:moveTo>
                  <a:cubicBezTo>
                    <a:pt x="4578" y="0"/>
                    <a:pt x="4551" y="1"/>
                    <a:pt x="4524" y="4"/>
                  </a:cubicBezTo>
                  <a:lnTo>
                    <a:pt x="815" y="251"/>
                  </a:lnTo>
                  <a:cubicBezTo>
                    <a:pt x="350" y="295"/>
                    <a:pt x="1" y="673"/>
                    <a:pt x="44" y="1124"/>
                  </a:cubicBezTo>
                  <a:lnTo>
                    <a:pt x="190" y="3364"/>
                  </a:lnTo>
                  <a:cubicBezTo>
                    <a:pt x="217" y="3789"/>
                    <a:pt x="581" y="4124"/>
                    <a:pt x="1013" y="4124"/>
                  </a:cubicBezTo>
                  <a:cubicBezTo>
                    <a:pt x="1039" y="4124"/>
                    <a:pt x="1065" y="4122"/>
                    <a:pt x="1091" y="4120"/>
                  </a:cubicBezTo>
                  <a:lnTo>
                    <a:pt x="4800" y="3873"/>
                  </a:lnTo>
                  <a:cubicBezTo>
                    <a:pt x="5280" y="3829"/>
                    <a:pt x="5615" y="3451"/>
                    <a:pt x="5585" y="3000"/>
                  </a:cubicBezTo>
                  <a:lnTo>
                    <a:pt x="5440" y="760"/>
                  </a:lnTo>
                  <a:cubicBezTo>
                    <a:pt x="5399" y="335"/>
                    <a:pt x="5047" y="0"/>
                    <a:pt x="4605" y="0"/>
                  </a:cubicBezTo>
                  <a:close/>
                </a:path>
              </a:pathLst>
            </a:custGeom>
            <a:solidFill>
              <a:srgbClr val="7157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2053;p42">
              <a:extLst>
                <a:ext uri="{FF2B5EF4-FFF2-40B4-BE49-F238E27FC236}">
                  <a16:creationId xmlns:a16="http://schemas.microsoft.com/office/drawing/2014/main" id="{D3249AF9-143F-642D-0949-4189010B7E21}"/>
                </a:ext>
              </a:extLst>
            </p:cNvPr>
            <p:cNvSpPr/>
            <p:nvPr/>
          </p:nvSpPr>
          <p:spPr>
            <a:xfrm>
              <a:off x="556821" y="1375080"/>
              <a:ext cx="175064" cy="139173"/>
            </a:xfrm>
            <a:custGeom>
              <a:avLst/>
              <a:gdLst/>
              <a:ahLst/>
              <a:cxnLst/>
              <a:rect l="l" t="t" r="r" b="b"/>
              <a:pathLst>
                <a:path w="2473" h="1966" extrusionOk="0">
                  <a:moveTo>
                    <a:pt x="1872" y="0"/>
                  </a:moveTo>
                  <a:cubicBezTo>
                    <a:pt x="1854" y="0"/>
                    <a:pt x="1837" y="1"/>
                    <a:pt x="1818" y="2"/>
                  </a:cubicBezTo>
                  <a:cubicBezTo>
                    <a:pt x="1586" y="31"/>
                    <a:pt x="1367" y="177"/>
                    <a:pt x="1280" y="395"/>
                  </a:cubicBezTo>
                  <a:cubicBezTo>
                    <a:pt x="1170" y="202"/>
                    <a:pt x="967" y="74"/>
                    <a:pt x="736" y="74"/>
                  </a:cubicBezTo>
                  <a:cubicBezTo>
                    <a:pt x="723" y="74"/>
                    <a:pt x="711" y="74"/>
                    <a:pt x="698" y="75"/>
                  </a:cubicBezTo>
                  <a:cubicBezTo>
                    <a:pt x="146" y="119"/>
                    <a:pt x="0" y="700"/>
                    <a:pt x="248" y="1093"/>
                  </a:cubicBezTo>
                  <a:cubicBezTo>
                    <a:pt x="495" y="1515"/>
                    <a:pt x="917" y="1806"/>
                    <a:pt x="1367" y="1966"/>
                  </a:cubicBezTo>
                  <a:cubicBezTo>
                    <a:pt x="1789" y="1777"/>
                    <a:pt x="2211" y="1442"/>
                    <a:pt x="2385" y="1006"/>
                  </a:cubicBezTo>
                  <a:cubicBezTo>
                    <a:pt x="2444" y="860"/>
                    <a:pt x="2473" y="715"/>
                    <a:pt x="2458" y="570"/>
                  </a:cubicBezTo>
                  <a:cubicBezTo>
                    <a:pt x="2430" y="278"/>
                    <a:pt x="2231" y="0"/>
                    <a:pt x="1872" y="0"/>
                  </a:cubicBezTo>
                  <a:close/>
                </a:path>
              </a:pathLst>
            </a:custGeom>
            <a:solidFill>
              <a:srgbClr val="48BA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2054;p42">
              <a:extLst>
                <a:ext uri="{FF2B5EF4-FFF2-40B4-BE49-F238E27FC236}">
                  <a16:creationId xmlns:a16="http://schemas.microsoft.com/office/drawing/2014/main" id="{5F6A34C6-84C3-73EF-65EB-8D2BBA38F4D3}"/>
                </a:ext>
              </a:extLst>
            </p:cNvPr>
            <p:cNvSpPr/>
            <p:nvPr/>
          </p:nvSpPr>
          <p:spPr>
            <a:xfrm>
              <a:off x="2649899" y="1812642"/>
              <a:ext cx="398548" cy="303194"/>
            </a:xfrm>
            <a:custGeom>
              <a:avLst/>
              <a:gdLst/>
              <a:ahLst/>
              <a:cxnLst/>
              <a:rect l="l" t="t" r="r" b="b"/>
              <a:pathLst>
                <a:path w="5630" h="4283" extrusionOk="0">
                  <a:moveTo>
                    <a:pt x="4538" y="1"/>
                  </a:moveTo>
                  <a:cubicBezTo>
                    <a:pt x="4519" y="1"/>
                    <a:pt x="4500" y="1"/>
                    <a:pt x="4480" y="3"/>
                  </a:cubicBezTo>
                  <a:lnTo>
                    <a:pt x="800" y="352"/>
                  </a:lnTo>
                  <a:cubicBezTo>
                    <a:pt x="350" y="395"/>
                    <a:pt x="1" y="802"/>
                    <a:pt x="30" y="1268"/>
                  </a:cubicBezTo>
                  <a:lnTo>
                    <a:pt x="248" y="3522"/>
                  </a:lnTo>
                  <a:cubicBezTo>
                    <a:pt x="289" y="3947"/>
                    <a:pt x="667" y="4282"/>
                    <a:pt x="1088" y="4282"/>
                  </a:cubicBezTo>
                  <a:cubicBezTo>
                    <a:pt x="1113" y="4282"/>
                    <a:pt x="1138" y="4281"/>
                    <a:pt x="1164" y="4278"/>
                  </a:cubicBezTo>
                  <a:lnTo>
                    <a:pt x="4829" y="3929"/>
                  </a:lnTo>
                  <a:cubicBezTo>
                    <a:pt x="5295" y="3900"/>
                    <a:pt x="5629" y="3479"/>
                    <a:pt x="5600" y="3028"/>
                  </a:cubicBezTo>
                  <a:lnTo>
                    <a:pt x="5382" y="773"/>
                  </a:lnTo>
                  <a:cubicBezTo>
                    <a:pt x="5340" y="314"/>
                    <a:pt x="4978" y="1"/>
                    <a:pt x="4538" y="1"/>
                  </a:cubicBezTo>
                  <a:close/>
                </a:path>
              </a:pathLst>
            </a:custGeom>
            <a:solidFill>
              <a:srgbClr val="92EA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2055;p42">
              <a:extLst>
                <a:ext uri="{FF2B5EF4-FFF2-40B4-BE49-F238E27FC236}">
                  <a16:creationId xmlns:a16="http://schemas.microsoft.com/office/drawing/2014/main" id="{AAB8C6EA-CE74-72C2-5AE6-E6A2E1304223}"/>
                </a:ext>
              </a:extLst>
            </p:cNvPr>
            <p:cNvSpPr/>
            <p:nvPr/>
          </p:nvSpPr>
          <p:spPr>
            <a:xfrm>
              <a:off x="2806418" y="1850869"/>
              <a:ext cx="167843" cy="209114"/>
            </a:xfrm>
            <a:custGeom>
              <a:avLst/>
              <a:gdLst/>
              <a:ahLst/>
              <a:cxnLst/>
              <a:rect l="l" t="t" r="r" b="b"/>
              <a:pathLst>
                <a:path w="2371" h="2954" extrusionOk="0">
                  <a:moveTo>
                    <a:pt x="771" y="1"/>
                  </a:moveTo>
                  <a:cubicBezTo>
                    <a:pt x="727" y="1"/>
                    <a:pt x="684" y="1"/>
                    <a:pt x="640" y="30"/>
                  </a:cubicBezTo>
                  <a:cubicBezTo>
                    <a:pt x="626" y="44"/>
                    <a:pt x="611" y="88"/>
                    <a:pt x="611" y="102"/>
                  </a:cubicBezTo>
                  <a:lnTo>
                    <a:pt x="640" y="524"/>
                  </a:lnTo>
                  <a:lnTo>
                    <a:pt x="640" y="539"/>
                  </a:lnTo>
                  <a:cubicBezTo>
                    <a:pt x="640" y="553"/>
                    <a:pt x="538" y="975"/>
                    <a:pt x="204" y="1470"/>
                  </a:cubicBezTo>
                  <a:lnTo>
                    <a:pt x="204" y="1484"/>
                  </a:lnTo>
                  <a:lnTo>
                    <a:pt x="44" y="1615"/>
                  </a:lnTo>
                  <a:lnTo>
                    <a:pt x="0" y="1630"/>
                  </a:lnTo>
                  <a:lnTo>
                    <a:pt x="117" y="2779"/>
                  </a:lnTo>
                  <a:cubicBezTo>
                    <a:pt x="117" y="2827"/>
                    <a:pt x="156" y="2855"/>
                    <a:pt x="187" y="2855"/>
                  </a:cubicBezTo>
                  <a:cubicBezTo>
                    <a:pt x="193" y="2855"/>
                    <a:pt x="199" y="2854"/>
                    <a:pt x="204" y="2851"/>
                  </a:cubicBezTo>
                  <a:lnTo>
                    <a:pt x="247" y="2851"/>
                  </a:lnTo>
                  <a:lnTo>
                    <a:pt x="422" y="2924"/>
                  </a:lnTo>
                  <a:cubicBezTo>
                    <a:pt x="437" y="2953"/>
                    <a:pt x="451" y="2953"/>
                    <a:pt x="480" y="2953"/>
                  </a:cubicBezTo>
                  <a:lnTo>
                    <a:pt x="1891" y="2837"/>
                  </a:lnTo>
                  <a:cubicBezTo>
                    <a:pt x="1920" y="2837"/>
                    <a:pt x="1920" y="2837"/>
                    <a:pt x="1935" y="2808"/>
                  </a:cubicBezTo>
                  <a:cubicBezTo>
                    <a:pt x="1993" y="2793"/>
                    <a:pt x="2080" y="2720"/>
                    <a:pt x="2109" y="2633"/>
                  </a:cubicBezTo>
                  <a:cubicBezTo>
                    <a:pt x="2138" y="2575"/>
                    <a:pt x="2138" y="2502"/>
                    <a:pt x="2095" y="2444"/>
                  </a:cubicBezTo>
                  <a:cubicBezTo>
                    <a:pt x="2080" y="2415"/>
                    <a:pt x="2080" y="2357"/>
                    <a:pt x="2109" y="2342"/>
                  </a:cubicBezTo>
                  <a:cubicBezTo>
                    <a:pt x="2138" y="2328"/>
                    <a:pt x="2269" y="2197"/>
                    <a:pt x="2167" y="2008"/>
                  </a:cubicBezTo>
                  <a:cubicBezTo>
                    <a:pt x="2153" y="1979"/>
                    <a:pt x="2153" y="1920"/>
                    <a:pt x="2182" y="1906"/>
                  </a:cubicBezTo>
                  <a:cubicBezTo>
                    <a:pt x="2211" y="1891"/>
                    <a:pt x="2327" y="1761"/>
                    <a:pt x="2225" y="1601"/>
                  </a:cubicBezTo>
                  <a:cubicBezTo>
                    <a:pt x="2211" y="1557"/>
                    <a:pt x="2211" y="1499"/>
                    <a:pt x="2240" y="1484"/>
                  </a:cubicBezTo>
                  <a:cubicBezTo>
                    <a:pt x="2240" y="1484"/>
                    <a:pt x="2371" y="1382"/>
                    <a:pt x="2327" y="1251"/>
                  </a:cubicBezTo>
                  <a:cubicBezTo>
                    <a:pt x="2313" y="1164"/>
                    <a:pt x="2109" y="1164"/>
                    <a:pt x="2080" y="1164"/>
                  </a:cubicBezTo>
                  <a:lnTo>
                    <a:pt x="1135" y="1237"/>
                  </a:lnTo>
                  <a:cubicBezTo>
                    <a:pt x="1076" y="1237"/>
                    <a:pt x="1018" y="1179"/>
                    <a:pt x="1047" y="1121"/>
                  </a:cubicBezTo>
                  <a:cubicBezTo>
                    <a:pt x="1076" y="1019"/>
                    <a:pt x="1135" y="655"/>
                    <a:pt x="1062" y="466"/>
                  </a:cubicBezTo>
                  <a:cubicBezTo>
                    <a:pt x="989" y="292"/>
                    <a:pt x="902" y="117"/>
                    <a:pt x="858" y="44"/>
                  </a:cubicBezTo>
                  <a:cubicBezTo>
                    <a:pt x="858" y="30"/>
                    <a:pt x="844" y="30"/>
                    <a:pt x="829" y="15"/>
                  </a:cubicBezTo>
                  <a:cubicBezTo>
                    <a:pt x="800" y="15"/>
                    <a:pt x="786" y="1"/>
                    <a:pt x="771" y="1"/>
                  </a:cubicBezTo>
                  <a:close/>
                </a:path>
              </a:pathLst>
            </a:custGeom>
            <a:solidFill>
              <a:srgbClr val="C4D1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2056;p42">
              <a:extLst>
                <a:ext uri="{FF2B5EF4-FFF2-40B4-BE49-F238E27FC236}">
                  <a16:creationId xmlns:a16="http://schemas.microsoft.com/office/drawing/2014/main" id="{81309142-5B77-AF26-999D-42E2C4D17309}"/>
                </a:ext>
              </a:extLst>
            </p:cNvPr>
            <p:cNvSpPr/>
            <p:nvPr/>
          </p:nvSpPr>
          <p:spPr>
            <a:xfrm>
              <a:off x="2729185" y="1961020"/>
              <a:ext cx="75250" cy="116450"/>
            </a:xfrm>
            <a:custGeom>
              <a:avLst/>
              <a:gdLst/>
              <a:ahLst/>
              <a:cxnLst/>
              <a:rect l="l" t="t" r="r" b="b"/>
              <a:pathLst>
                <a:path w="1063" h="1645" extrusionOk="0">
                  <a:moveTo>
                    <a:pt x="917" y="1"/>
                  </a:moveTo>
                  <a:lnTo>
                    <a:pt x="0" y="88"/>
                  </a:lnTo>
                  <a:lnTo>
                    <a:pt x="146" y="1644"/>
                  </a:lnTo>
                  <a:lnTo>
                    <a:pt x="1062" y="1543"/>
                  </a:lnTo>
                  <a:lnTo>
                    <a:pt x="989" y="830"/>
                  </a:lnTo>
                  <a:lnTo>
                    <a:pt x="917" y="1"/>
                  </a:lnTo>
                  <a:close/>
                </a:path>
              </a:pathLst>
            </a:custGeom>
            <a:solidFill>
              <a:srgbClr val="C4D1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2057;p42">
              <a:extLst>
                <a:ext uri="{FF2B5EF4-FFF2-40B4-BE49-F238E27FC236}">
                  <a16:creationId xmlns:a16="http://schemas.microsoft.com/office/drawing/2014/main" id="{DF333B9C-33E4-0287-D4CE-5A2F35876DF2}"/>
                </a:ext>
              </a:extLst>
            </p:cNvPr>
            <p:cNvSpPr/>
            <p:nvPr/>
          </p:nvSpPr>
          <p:spPr>
            <a:xfrm>
              <a:off x="445608" y="3370121"/>
              <a:ext cx="398548" cy="303335"/>
            </a:xfrm>
            <a:custGeom>
              <a:avLst/>
              <a:gdLst/>
              <a:ahLst/>
              <a:cxnLst/>
              <a:rect l="l" t="t" r="r" b="b"/>
              <a:pathLst>
                <a:path w="5630" h="4285" extrusionOk="0">
                  <a:moveTo>
                    <a:pt x="4564" y="0"/>
                  </a:moveTo>
                  <a:cubicBezTo>
                    <a:pt x="4532" y="0"/>
                    <a:pt x="4499" y="2"/>
                    <a:pt x="4466" y="7"/>
                  </a:cubicBezTo>
                  <a:lnTo>
                    <a:pt x="800" y="356"/>
                  </a:lnTo>
                  <a:cubicBezTo>
                    <a:pt x="335" y="385"/>
                    <a:pt x="1" y="807"/>
                    <a:pt x="30" y="1257"/>
                  </a:cubicBezTo>
                  <a:lnTo>
                    <a:pt x="248" y="3512"/>
                  </a:lnTo>
                  <a:cubicBezTo>
                    <a:pt x="290" y="3945"/>
                    <a:pt x="667" y="4284"/>
                    <a:pt x="1110" y="4284"/>
                  </a:cubicBezTo>
                  <a:cubicBezTo>
                    <a:pt x="1128" y="4284"/>
                    <a:pt x="1146" y="4284"/>
                    <a:pt x="1164" y="4283"/>
                  </a:cubicBezTo>
                  <a:lnTo>
                    <a:pt x="4829" y="3934"/>
                  </a:lnTo>
                  <a:cubicBezTo>
                    <a:pt x="5280" y="3890"/>
                    <a:pt x="5629" y="3483"/>
                    <a:pt x="5600" y="3017"/>
                  </a:cubicBezTo>
                  <a:lnTo>
                    <a:pt x="5382" y="763"/>
                  </a:lnTo>
                  <a:cubicBezTo>
                    <a:pt x="5341" y="332"/>
                    <a:pt x="4976" y="0"/>
                    <a:pt x="4564" y="0"/>
                  </a:cubicBezTo>
                  <a:close/>
                </a:path>
              </a:pathLst>
            </a:custGeom>
            <a:solidFill>
              <a:srgbClr val="92EA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58;p42">
              <a:extLst>
                <a:ext uri="{FF2B5EF4-FFF2-40B4-BE49-F238E27FC236}">
                  <a16:creationId xmlns:a16="http://schemas.microsoft.com/office/drawing/2014/main" id="{87EDF4E2-9B75-0D99-EF16-58C4A05CCA50}"/>
                </a:ext>
              </a:extLst>
            </p:cNvPr>
            <p:cNvSpPr/>
            <p:nvPr/>
          </p:nvSpPr>
          <p:spPr>
            <a:xfrm>
              <a:off x="602127" y="3406579"/>
              <a:ext cx="166852" cy="210529"/>
            </a:xfrm>
            <a:custGeom>
              <a:avLst/>
              <a:gdLst/>
              <a:ahLst/>
              <a:cxnLst/>
              <a:rect l="l" t="t" r="r" b="b"/>
              <a:pathLst>
                <a:path w="2357" h="2974" extrusionOk="0">
                  <a:moveTo>
                    <a:pt x="756" y="1"/>
                  </a:moveTo>
                  <a:cubicBezTo>
                    <a:pt x="727" y="1"/>
                    <a:pt x="669" y="1"/>
                    <a:pt x="640" y="30"/>
                  </a:cubicBezTo>
                  <a:cubicBezTo>
                    <a:pt x="611" y="59"/>
                    <a:pt x="597" y="88"/>
                    <a:pt x="597" y="102"/>
                  </a:cubicBezTo>
                  <a:lnTo>
                    <a:pt x="640" y="524"/>
                  </a:lnTo>
                  <a:lnTo>
                    <a:pt x="640" y="539"/>
                  </a:lnTo>
                  <a:cubicBezTo>
                    <a:pt x="640" y="568"/>
                    <a:pt x="524" y="975"/>
                    <a:pt x="204" y="1470"/>
                  </a:cubicBezTo>
                  <a:lnTo>
                    <a:pt x="204" y="1484"/>
                  </a:lnTo>
                  <a:lnTo>
                    <a:pt x="29" y="1615"/>
                  </a:lnTo>
                  <a:lnTo>
                    <a:pt x="0" y="1659"/>
                  </a:lnTo>
                  <a:lnTo>
                    <a:pt x="102" y="2793"/>
                  </a:lnTo>
                  <a:cubicBezTo>
                    <a:pt x="102" y="2839"/>
                    <a:pt x="137" y="2875"/>
                    <a:pt x="174" y="2875"/>
                  </a:cubicBezTo>
                  <a:cubicBezTo>
                    <a:pt x="184" y="2875"/>
                    <a:pt x="194" y="2872"/>
                    <a:pt x="204" y="2866"/>
                  </a:cubicBezTo>
                  <a:lnTo>
                    <a:pt x="233" y="2866"/>
                  </a:lnTo>
                  <a:lnTo>
                    <a:pt x="422" y="2939"/>
                  </a:lnTo>
                  <a:cubicBezTo>
                    <a:pt x="433" y="2960"/>
                    <a:pt x="443" y="2973"/>
                    <a:pt x="454" y="2973"/>
                  </a:cubicBezTo>
                  <a:cubicBezTo>
                    <a:pt x="458" y="2973"/>
                    <a:pt x="462" y="2972"/>
                    <a:pt x="466" y="2968"/>
                  </a:cubicBezTo>
                  <a:lnTo>
                    <a:pt x="1891" y="2837"/>
                  </a:lnTo>
                  <a:cubicBezTo>
                    <a:pt x="1905" y="2837"/>
                    <a:pt x="1905" y="2837"/>
                    <a:pt x="1935" y="2822"/>
                  </a:cubicBezTo>
                  <a:cubicBezTo>
                    <a:pt x="1978" y="2793"/>
                    <a:pt x="2080" y="2720"/>
                    <a:pt x="2109" y="2633"/>
                  </a:cubicBezTo>
                  <a:cubicBezTo>
                    <a:pt x="2124" y="2575"/>
                    <a:pt x="2124" y="2502"/>
                    <a:pt x="2095" y="2459"/>
                  </a:cubicBezTo>
                  <a:cubicBezTo>
                    <a:pt x="2080" y="2415"/>
                    <a:pt x="2080" y="2357"/>
                    <a:pt x="2109" y="2342"/>
                  </a:cubicBezTo>
                  <a:cubicBezTo>
                    <a:pt x="2124" y="2328"/>
                    <a:pt x="2269" y="2197"/>
                    <a:pt x="2167" y="2022"/>
                  </a:cubicBezTo>
                  <a:cubicBezTo>
                    <a:pt x="2153" y="1979"/>
                    <a:pt x="2153" y="1920"/>
                    <a:pt x="2182" y="1906"/>
                  </a:cubicBezTo>
                  <a:cubicBezTo>
                    <a:pt x="2196" y="1891"/>
                    <a:pt x="2327" y="1760"/>
                    <a:pt x="2211" y="1601"/>
                  </a:cubicBezTo>
                  <a:cubicBezTo>
                    <a:pt x="2196" y="1557"/>
                    <a:pt x="2196" y="1513"/>
                    <a:pt x="2240" y="1484"/>
                  </a:cubicBezTo>
                  <a:cubicBezTo>
                    <a:pt x="2240" y="1484"/>
                    <a:pt x="2356" y="1382"/>
                    <a:pt x="2327" y="1251"/>
                  </a:cubicBezTo>
                  <a:cubicBezTo>
                    <a:pt x="2313" y="1164"/>
                    <a:pt x="2109" y="1164"/>
                    <a:pt x="2065" y="1164"/>
                  </a:cubicBezTo>
                  <a:lnTo>
                    <a:pt x="1120" y="1237"/>
                  </a:lnTo>
                  <a:cubicBezTo>
                    <a:pt x="1076" y="1237"/>
                    <a:pt x="1018" y="1179"/>
                    <a:pt x="1033" y="1121"/>
                  </a:cubicBezTo>
                  <a:cubicBezTo>
                    <a:pt x="1076" y="1019"/>
                    <a:pt x="1120" y="655"/>
                    <a:pt x="1047" y="466"/>
                  </a:cubicBezTo>
                  <a:cubicBezTo>
                    <a:pt x="975" y="292"/>
                    <a:pt x="887" y="132"/>
                    <a:pt x="858" y="59"/>
                  </a:cubicBezTo>
                  <a:cubicBezTo>
                    <a:pt x="858" y="30"/>
                    <a:pt x="829" y="30"/>
                    <a:pt x="815" y="15"/>
                  </a:cubicBezTo>
                  <a:cubicBezTo>
                    <a:pt x="800" y="15"/>
                    <a:pt x="786" y="1"/>
                    <a:pt x="756" y="1"/>
                  </a:cubicBezTo>
                  <a:close/>
                </a:path>
              </a:pathLst>
            </a:custGeom>
            <a:solidFill>
              <a:srgbClr val="C4D1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59;p42">
              <a:extLst>
                <a:ext uri="{FF2B5EF4-FFF2-40B4-BE49-F238E27FC236}">
                  <a16:creationId xmlns:a16="http://schemas.microsoft.com/office/drawing/2014/main" id="{261909BF-F0C7-785D-4A4B-80F9375C18C7}"/>
                </a:ext>
              </a:extLst>
            </p:cNvPr>
            <p:cNvSpPr/>
            <p:nvPr/>
          </p:nvSpPr>
          <p:spPr>
            <a:xfrm>
              <a:off x="524894" y="3516730"/>
              <a:ext cx="75250" cy="116450"/>
            </a:xfrm>
            <a:custGeom>
              <a:avLst/>
              <a:gdLst/>
              <a:ahLst/>
              <a:cxnLst/>
              <a:rect l="l" t="t" r="r" b="b"/>
              <a:pathLst>
                <a:path w="1063" h="1645" extrusionOk="0">
                  <a:moveTo>
                    <a:pt x="902" y="1"/>
                  </a:moveTo>
                  <a:lnTo>
                    <a:pt x="0" y="103"/>
                  </a:lnTo>
                  <a:lnTo>
                    <a:pt x="146" y="1644"/>
                  </a:lnTo>
                  <a:lnTo>
                    <a:pt x="1062" y="1557"/>
                  </a:lnTo>
                  <a:lnTo>
                    <a:pt x="975" y="844"/>
                  </a:lnTo>
                  <a:lnTo>
                    <a:pt x="902" y="1"/>
                  </a:lnTo>
                  <a:close/>
                </a:path>
              </a:pathLst>
            </a:custGeom>
            <a:solidFill>
              <a:srgbClr val="C4D1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60;p42">
              <a:extLst>
                <a:ext uri="{FF2B5EF4-FFF2-40B4-BE49-F238E27FC236}">
                  <a16:creationId xmlns:a16="http://schemas.microsoft.com/office/drawing/2014/main" id="{3015C052-0D66-66E7-92E7-887110615D4F}"/>
                </a:ext>
              </a:extLst>
            </p:cNvPr>
            <p:cNvSpPr/>
            <p:nvPr/>
          </p:nvSpPr>
          <p:spPr>
            <a:xfrm>
              <a:off x="673131" y="2419960"/>
              <a:ext cx="398548" cy="303335"/>
            </a:xfrm>
            <a:custGeom>
              <a:avLst/>
              <a:gdLst/>
              <a:ahLst/>
              <a:cxnLst/>
              <a:rect l="l" t="t" r="r" b="b"/>
              <a:pathLst>
                <a:path w="5630" h="4285" extrusionOk="0">
                  <a:moveTo>
                    <a:pt x="4549" y="1"/>
                  </a:moveTo>
                  <a:cubicBezTo>
                    <a:pt x="4522" y="1"/>
                    <a:pt x="4494" y="2"/>
                    <a:pt x="4466" y="5"/>
                  </a:cubicBezTo>
                  <a:lnTo>
                    <a:pt x="801" y="354"/>
                  </a:lnTo>
                  <a:cubicBezTo>
                    <a:pt x="335" y="397"/>
                    <a:pt x="1" y="804"/>
                    <a:pt x="30" y="1270"/>
                  </a:cubicBezTo>
                  <a:lnTo>
                    <a:pt x="248" y="3524"/>
                  </a:lnTo>
                  <a:cubicBezTo>
                    <a:pt x="289" y="3949"/>
                    <a:pt x="667" y="4284"/>
                    <a:pt x="1088" y="4284"/>
                  </a:cubicBezTo>
                  <a:cubicBezTo>
                    <a:pt x="1113" y="4284"/>
                    <a:pt x="1139" y="4283"/>
                    <a:pt x="1164" y="4280"/>
                  </a:cubicBezTo>
                  <a:lnTo>
                    <a:pt x="4829" y="3931"/>
                  </a:lnTo>
                  <a:cubicBezTo>
                    <a:pt x="5295" y="3902"/>
                    <a:pt x="5629" y="3481"/>
                    <a:pt x="5600" y="3030"/>
                  </a:cubicBezTo>
                  <a:lnTo>
                    <a:pt x="5382" y="775"/>
                  </a:lnTo>
                  <a:cubicBezTo>
                    <a:pt x="5341" y="324"/>
                    <a:pt x="4991" y="1"/>
                    <a:pt x="4549" y="1"/>
                  </a:cubicBezTo>
                  <a:close/>
                </a:path>
              </a:pathLst>
            </a:custGeom>
            <a:solidFill>
              <a:srgbClr val="92EA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61;p42">
              <a:extLst>
                <a:ext uri="{FF2B5EF4-FFF2-40B4-BE49-F238E27FC236}">
                  <a16:creationId xmlns:a16="http://schemas.microsoft.com/office/drawing/2014/main" id="{8B5FB4FE-2601-F5BA-DF50-2DB6CAA821A3}"/>
                </a:ext>
              </a:extLst>
            </p:cNvPr>
            <p:cNvSpPr/>
            <p:nvPr/>
          </p:nvSpPr>
          <p:spPr>
            <a:xfrm>
              <a:off x="829650" y="2456276"/>
              <a:ext cx="167914" cy="210529"/>
            </a:xfrm>
            <a:custGeom>
              <a:avLst/>
              <a:gdLst/>
              <a:ahLst/>
              <a:cxnLst/>
              <a:rect l="l" t="t" r="r" b="b"/>
              <a:pathLst>
                <a:path w="2372" h="2974" extrusionOk="0">
                  <a:moveTo>
                    <a:pt x="771" y="1"/>
                  </a:moveTo>
                  <a:cubicBezTo>
                    <a:pt x="728" y="1"/>
                    <a:pt x="669" y="1"/>
                    <a:pt x="640" y="44"/>
                  </a:cubicBezTo>
                  <a:cubicBezTo>
                    <a:pt x="626" y="59"/>
                    <a:pt x="597" y="102"/>
                    <a:pt x="597" y="117"/>
                  </a:cubicBezTo>
                  <a:lnTo>
                    <a:pt x="640" y="539"/>
                  </a:lnTo>
                  <a:lnTo>
                    <a:pt x="640" y="553"/>
                  </a:lnTo>
                  <a:cubicBezTo>
                    <a:pt x="640" y="568"/>
                    <a:pt x="524" y="990"/>
                    <a:pt x="204" y="1484"/>
                  </a:cubicBezTo>
                  <a:lnTo>
                    <a:pt x="204" y="1499"/>
                  </a:lnTo>
                  <a:lnTo>
                    <a:pt x="44" y="1629"/>
                  </a:lnTo>
                  <a:lnTo>
                    <a:pt x="0" y="1644"/>
                  </a:lnTo>
                  <a:lnTo>
                    <a:pt x="117" y="2793"/>
                  </a:lnTo>
                  <a:cubicBezTo>
                    <a:pt x="117" y="2831"/>
                    <a:pt x="150" y="2869"/>
                    <a:pt x="187" y="2869"/>
                  </a:cubicBezTo>
                  <a:cubicBezTo>
                    <a:pt x="192" y="2869"/>
                    <a:pt x="198" y="2868"/>
                    <a:pt x="204" y="2866"/>
                  </a:cubicBezTo>
                  <a:lnTo>
                    <a:pt x="233" y="2866"/>
                  </a:lnTo>
                  <a:lnTo>
                    <a:pt x="422" y="2938"/>
                  </a:lnTo>
                  <a:cubicBezTo>
                    <a:pt x="433" y="2960"/>
                    <a:pt x="451" y="2973"/>
                    <a:pt x="466" y="2973"/>
                  </a:cubicBezTo>
                  <a:cubicBezTo>
                    <a:pt x="472" y="2973"/>
                    <a:pt x="476" y="2971"/>
                    <a:pt x="480" y="2968"/>
                  </a:cubicBezTo>
                  <a:lnTo>
                    <a:pt x="1891" y="2837"/>
                  </a:lnTo>
                  <a:cubicBezTo>
                    <a:pt x="1906" y="2837"/>
                    <a:pt x="1906" y="2837"/>
                    <a:pt x="1935" y="2822"/>
                  </a:cubicBezTo>
                  <a:cubicBezTo>
                    <a:pt x="1993" y="2808"/>
                    <a:pt x="2080" y="2735"/>
                    <a:pt x="2109" y="2648"/>
                  </a:cubicBezTo>
                  <a:cubicBezTo>
                    <a:pt x="2138" y="2589"/>
                    <a:pt x="2138" y="2517"/>
                    <a:pt x="2095" y="2458"/>
                  </a:cubicBezTo>
                  <a:cubicBezTo>
                    <a:pt x="2080" y="2429"/>
                    <a:pt x="2080" y="2371"/>
                    <a:pt x="2109" y="2357"/>
                  </a:cubicBezTo>
                  <a:cubicBezTo>
                    <a:pt x="2138" y="2328"/>
                    <a:pt x="2284" y="2211"/>
                    <a:pt x="2167" y="2022"/>
                  </a:cubicBezTo>
                  <a:cubicBezTo>
                    <a:pt x="2153" y="1993"/>
                    <a:pt x="2153" y="1935"/>
                    <a:pt x="2182" y="1920"/>
                  </a:cubicBezTo>
                  <a:cubicBezTo>
                    <a:pt x="2197" y="1891"/>
                    <a:pt x="2327" y="1775"/>
                    <a:pt x="2226" y="1600"/>
                  </a:cubicBezTo>
                  <a:cubicBezTo>
                    <a:pt x="2211" y="1571"/>
                    <a:pt x="2211" y="1513"/>
                    <a:pt x="2240" y="1499"/>
                  </a:cubicBezTo>
                  <a:cubicBezTo>
                    <a:pt x="2240" y="1499"/>
                    <a:pt x="2371" y="1382"/>
                    <a:pt x="2327" y="1266"/>
                  </a:cubicBezTo>
                  <a:cubicBezTo>
                    <a:pt x="2313" y="1164"/>
                    <a:pt x="2109" y="1164"/>
                    <a:pt x="2080" y="1164"/>
                  </a:cubicBezTo>
                  <a:lnTo>
                    <a:pt x="1135" y="1237"/>
                  </a:lnTo>
                  <a:cubicBezTo>
                    <a:pt x="1077" y="1237"/>
                    <a:pt x="1019" y="1193"/>
                    <a:pt x="1033" y="1135"/>
                  </a:cubicBezTo>
                  <a:cubicBezTo>
                    <a:pt x="1077" y="1019"/>
                    <a:pt x="1135" y="655"/>
                    <a:pt x="1062" y="481"/>
                  </a:cubicBezTo>
                  <a:cubicBezTo>
                    <a:pt x="989" y="291"/>
                    <a:pt x="888" y="131"/>
                    <a:pt x="859" y="59"/>
                  </a:cubicBezTo>
                  <a:cubicBezTo>
                    <a:pt x="859" y="44"/>
                    <a:pt x="844" y="44"/>
                    <a:pt x="815" y="30"/>
                  </a:cubicBezTo>
                  <a:cubicBezTo>
                    <a:pt x="800" y="30"/>
                    <a:pt x="786" y="1"/>
                    <a:pt x="771" y="1"/>
                  </a:cubicBezTo>
                  <a:close/>
                </a:path>
              </a:pathLst>
            </a:custGeom>
            <a:solidFill>
              <a:srgbClr val="C4D1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62;p42">
              <a:extLst>
                <a:ext uri="{FF2B5EF4-FFF2-40B4-BE49-F238E27FC236}">
                  <a16:creationId xmlns:a16="http://schemas.microsoft.com/office/drawing/2014/main" id="{3D700A03-226B-E59B-14AF-B03D9ADC9890}"/>
                </a:ext>
              </a:extLst>
            </p:cNvPr>
            <p:cNvSpPr/>
            <p:nvPr/>
          </p:nvSpPr>
          <p:spPr>
            <a:xfrm>
              <a:off x="752417" y="2567489"/>
              <a:ext cx="75250" cy="115388"/>
            </a:xfrm>
            <a:custGeom>
              <a:avLst/>
              <a:gdLst/>
              <a:ahLst/>
              <a:cxnLst/>
              <a:rect l="l" t="t" r="r" b="b"/>
              <a:pathLst>
                <a:path w="1063" h="1630" extrusionOk="0">
                  <a:moveTo>
                    <a:pt x="917" y="0"/>
                  </a:moveTo>
                  <a:lnTo>
                    <a:pt x="1" y="88"/>
                  </a:lnTo>
                  <a:lnTo>
                    <a:pt x="146" y="1629"/>
                  </a:lnTo>
                  <a:lnTo>
                    <a:pt x="1062" y="1542"/>
                  </a:lnTo>
                  <a:lnTo>
                    <a:pt x="990" y="829"/>
                  </a:lnTo>
                  <a:lnTo>
                    <a:pt x="917" y="0"/>
                  </a:lnTo>
                  <a:close/>
                </a:path>
              </a:pathLst>
            </a:custGeom>
            <a:solidFill>
              <a:srgbClr val="C4D1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63;p42">
              <a:extLst>
                <a:ext uri="{FF2B5EF4-FFF2-40B4-BE49-F238E27FC236}">
                  <a16:creationId xmlns:a16="http://schemas.microsoft.com/office/drawing/2014/main" id="{17B21BA6-624D-D476-25F9-7BAEC93060A8}"/>
                </a:ext>
              </a:extLst>
            </p:cNvPr>
            <p:cNvSpPr/>
            <p:nvPr/>
          </p:nvSpPr>
          <p:spPr>
            <a:xfrm>
              <a:off x="939801" y="2898793"/>
              <a:ext cx="396495" cy="558321"/>
            </a:xfrm>
            <a:custGeom>
              <a:avLst/>
              <a:gdLst/>
              <a:ahLst/>
              <a:cxnLst/>
              <a:rect l="l" t="t" r="r" b="b"/>
              <a:pathLst>
                <a:path w="5601" h="7887" extrusionOk="0">
                  <a:moveTo>
                    <a:pt x="5020" y="0"/>
                  </a:moveTo>
                  <a:cubicBezTo>
                    <a:pt x="4932" y="0"/>
                    <a:pt x="4843" y="27"/>
                    <a:pt x="4757" y="91"/>
                  </a:cubicBezTo>
                  <a:cubicBezTo>
                    <a:pt x="4378" y="367"/>
                    <a:pt x="4073" y="789"/>
                    <a:pt x="3782" y="1152"/>
                  </a:cubicBezTo>
                  <a:cubicBezTo>
                    <a:pt x="3360" y="1661"/>
                    <a:pt x="2982" y="2185"/>
                    <a:pt x="2589" y="2709"/>
                  </a:cubicBezTo>
                  <a:lnTo>
                    <a:pt x="2560" y="2767"/>
                  </a:lnTo>
                  <a:cubicBezTo>
                    <a:pt x="2197" y="3305"/>
                    <a:pt x="1848" y="3829"/>
                    <a:pt x="1528" y="4367"/>
                  </a:cubicBezTo>
                  <a:lnTo>
                    <a:pt x="1484" y="4439"/>
                  </a:lnTo>
                  <a:cubicBezTo>
                    <a:pt x="1266" y="4803"/>
                    <a:pt x="1062" y="5167"/>
                    <a:pt x="873" y="5530"/>
                  </a:cubicBezTo>
                  <a:cubicBezTo>
                    <a:pt x="655" y="5937"/>
                    <a:pt x="466" y="6330"/>
                    <a:pt x="292" y="6752"/>
                  </a:cubicBezTo>
                  <a:cubicBezTo>
                    <a:pt x="175" y="7014"/>
                    <a:pt x="1" y="7377"/>
                    <a:pt x="146" y="7639"/>
                  </a:cubicBezTo>
                  <a:cubicBezTo>
                    <a:pt x="190" y="7755"/>
                    <a:pt x="306" y="7814"/>
                    <a:pt x="408" y="7843"/>
                  </a:cubicBezTo>
                  <a:cubicBezTo>
                    <a:pt x="481" y="7857"/>
                    <a:pt x="553" y="7886"/>
                    <a:pt x="626" y="7886"/>
                  </a:cubicBezTo>
                  <a:lnTo>
                    <a:pt x="670" y="7814"/>
                  </a:lnTo>
                  <a:cubicBezTo>
                    <a:pt x="961" y="7101"/>
                    <a:pt x="1339" y="6432"/>
                    <a:pt x="1702" y="5748"/>
                  </a:cubicBezTo>
                  <a:cubicBezTo>
                    <a:pt x="2037" y="5167"/>
                    <a:pt x="2371" y="4570"/>
                    <a:pt x="2735" y="4003"/>
                  </a:cubicBezTo>
                  <a:cubicBezTo>
                    <a:pt x="2982" y="3639"/>
                    <a:pt x="3215" y="3320"/>
                    <a:pt x="3462" y="2970"/>
                  </a:cubicBezTo>
                  <a:cubicBezTo>
                    <a:pt x="3855" y="2461"/>
                    <a:pt x="4218" y="1952"/>
                    <a:pt x="4611" y="1458"/>
                  </a:cubicBezTo>
                  <a:cubicBezTo>
                    <a:pt x="4887" y="1094"/>
                    <a:pt x="5178" y="702"/>
                    <a:pt x="5542" y="396"/>
                  </a:cubicBezTo>
                  <a:lnTo>
                    <a:pt x="5600" y="338"/>
                  </a:lnTo>
                  <a:lnTo>
                    <a:pt x="5542" y="280"/>
                  </a:lnTo>
                  <a:cubicBezTo>
                    <a:pt x="5402" y="130"/>
                    <a:pt x="5214" y="0"/>
                    <a:pt x="5020" y="0"/>
                  </a:cubicBezTo>
                  <a:close/>
                </a:path>
              </a:pathLst>
            </a:custGeom>
            <a:solidFill>
              <a:srgbClr val="459F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4;p42">
              <a:extLst>
                <a:ext uri="{FF2B5EF4-FFF2-40B4-BE49-F238E27FC236}">
                  <a16:creationId xmlns:a16="http://schemas.microsoft.com/office/drawing/2014/main" id="{190006FE-36E9-36C6-B4D0-2B79BB4DCF88}"/>
                </a:ext>
              </a:extLst>
            </p:cNvPr>
            <p:cNvSpPr/>
            <p:nvPr/>
          </p:nvSpPr>
          <p:spPr>
            <a:xfrm>
              <a:off x="987160" y="2922649"/>
              <a:ext cx="619908" cy="604476"/>
            </a:xfrm>
            <a:custGeom>
              <a:avLst/>
              <a:gdLst/>
              <a:ahLst/>
              <a:cxnLst/>
              <a:rect l="l" t="t" r="r" b="b"/>
              <a:pathLst>
                <a:path w="8757" h="8539" extrusionOk="0">
                  <a:moveTo>
                    <a:pt x="4946" y="1"/>
                  </a:moveTo>
                  <a:lnTo>
                    <a:pt x="4887" y="59"/>
                  </a:lnTo>
                  <a:cubicBezTo>
                    <a:pt x="4538" y="365"/>
                    <a:pt x="4248" y="757"/>
                    <a:pt x="3957" y="1121"/>
                  </a:cubicBezTo>
                  <a:cubicBezTo>
                    <a:pt x="3564" y="1615"/>
                    <a:pt x="3186" y="2124"/>
                    <a:pt x="2822" y="2633"/>
                  </a:cubicBezTo>
                  <a:cubicBezTo>
                    <a:pt x="2560" y="2983"/>
                    <a:pt x="2313" y="3332"/>
                    <a:pt x="2095" y="3666"/>
                  </a:cubicBezTo>
                  <a:cubicBezTo>
                    <a:pt x="1731" y="4233"/>
                    <a:pt x="1382" y="4815"/>
                    <a:pt x="1048" y="5411"/>
                  </a:cubicBezTo>
                  <a:cubicBezTo>
                    <a:pt x="684" y="6095"/>
                    <a:pt x="306" y="6764"/>
                    <a:pt x="15" y="7477"/>
                  </a:cubicBezTo>
                  <a:lnTo>
                    <a:pt x="1" y="7520"/>
                  </a:lnTo>
                  <a:cubicBezTo>
                    <a:pt x="146" y="7549"/>
                    <a:pt x="292" y="7549"/>
                    <a:pt x="437" y="7549"/>
                  </a:cubicBezTo>
                  <a:cubicBezTo>
                    <a:pt x="888" y="7564"/>
                    <a:pt x="1368" y="7564"/>
                    <a:pt x="1833" y="7564"/>
                  </a:cubicBezTo>
                  <a:cubicBezTo>
                    <a:pt x="2648" y="7564"/>
                    <a:pt x="3477" y="7578"/>
                    <a:pt x="4277" y="7709"/>
                  </a:cubicBezTo>
                  <a:cubicBezTo>
                    <a:pt x="5178" y="7869"/>
                    <a:pt x="6066" y="8160"/>
                    <a:pt x="6909" y="8538"/>
                  </a:cubicBezTo>
                  <a:lnTo>
                    <a:pt x="6938" y="8495"/>
                  </a:lnTo>
                  <a:cubicBezTo>
                    <a:pt x="7564" y="7549"/>
                    <a:pt x="8160" y="6604"/>
                    <a:pt x="8727" y="5630"/>
                  </a:cubicBezTo>
                  <a:lnTo>
                    <a:pt x="8756" y="5557"/>
                  </a:lnTo>
                  <a:cubicBezTo>
                    <a:pt x="8596" y="5440"/>
                    <a:pt x="8436" y="5266"/>
                    <a:pt x="8291" y="5120"/>
                  </a:cubicBezTo>
                  <a:cubicBezTo>
                    <a:pt x="7084" y="3913"/>
                    <a:pt x="6255" y="2386"/>
                    <a:pt x="5469" y="874"/>
                  </a:cubicBezTo>
                  <a:cubicBezTo>
                    <a:pt x="5324" y="583"/>
                    <a:pt x="5164" y="248"/>
                    <a:pt x="4946" y="1"/>
                  </a:cubicBezTo>
                  <a:close/>
                </a:path>
              </a:pathLst>
            </a:custGeom>
            <a:solidFill>
              <a:srgbClr val="C9BD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65;p42">
              <a:extLst>
                <a:ext uri="{FF2B5EF4-FFF2-40B4-BE49-F238E27FC236}">
                  <a16:creationId xmlns:a16="http://schemas.microsoft.com/office/drawing/2014/main" id="{7B8FD1EE-492B-62B5-6EC4-544FA2095F25}"/>
                </a:ext>
              </a:extLst>
            </p:cNvPr>
            <p:cNvSpPr/>
            <p:nvPr/>
          </p:nvSpPr>
          <p:spPr>
            <a:xfrm>
              <a:off x="1475194" y="3319081"/>
              <a:ext cx="310980" cy="300716"/>
            </a:xfrm>
            <a:custGeom>
              <a:avLst/>
              <a:gdLst/>
              <a:ahLst/>
              <a:cxnLst/>
              <a:rect l="l" t="t" r="r" b="b"/>
              <a:pathLst>
                <a:path w="4393" h="4248" extrusionOk="0">
                  <a:moveTo>
                    <a:pt x="1833" y="0"/>
                  </a:moveTo>
                  <a:lnTo>
                    <a:pt x="1789" y="73"/>
                  </a:lnTo>
                  <a:cubicBezTo>
                    <a:pt x="1237" y="1033"/>
                    <a:pt x="626" y="1978"/>
                    <a:pt x="15" y="2924"/>
                  </a:cubicBezTo>
                  <a:lnTo>
                    <a:pt x="1" y="2938"/>
                  </a:lnTo>
                  <a:lnTo>
                    <a:pt x="102" y="2996"/>
                  </a:lnTo>
                  <a:cubicBezTo>
                    <a:pt x="219" y="3069"/>
                    <a:pt x="335" y="3142"/>
                    <a:pt x="451" y="3215"/>
                  </a:cubicBezTo>
                  <a:lnTo>
                    <a:pt x="524" y="3258"/>
                  </a:lnTo>
                  <a:cubicBezTo>
                    <a:pt x="1019" y="3549"/>
                    <a:pt x="1499" y="3796"/>
                    <a:pt x="2008" y="4058"/>
                  </a:cubicBezTo>
                  <a:lnTo>
                    <a:pt x="2080" y="4087"/>
                  </a:lnTo>
                  <a:cubicBezTo>
                    <a:pt x="2197" y="4145"/>
                    <a:pt x="2342" y="4233"/>
                    <a:pt x="2473" y="4247"/>
                  </a:cubicBezTo>
                  <a:cubicBezTo>
                    <a:pt x="2575" y="4247"/>
                    <a:pt x="2662" y="4204"/>
                    <a:pt x="2735" y="4145"/>
                  </a:cubicBezTo>
                  <a:cubicBezTo>
                    <a:pt x="2982" y="4000"/>
                    <a:pt x="3200" y="3811"/>
                    <a:pt x="3375" y="3622"/>
                  </a:cubicBezTo>
                  <a:cubicBezTo>
                    <a:pt x="3753" y="3215"/>
                    <a:pt x="4044" y="2749"/>
                    <a:pt x="4233" y="2240"/>
                  </a:cubicBezTo>
                  <a:cubicBezTo>
                    <a:pt x="4306" y="2022"/>
                    <a:pt x="4393" y="1760"/>
                    <a:pt x="4262" y="1542"/>
                  </a:cubicBezTo>
                  <a:cubicBezTo>
                    <a:pt x="4116" y="1324"/>
                    <a:pt x="3840" y="1193"/>
                    <a:pt x="3622" y="1077"/>
                  </a:cubicBezTo>
                  <a:cubicBezTo>
                    <a:pt x="3055" y="713"/>
                    <a:pt x="2444" y="364"/>
                    <a:pt x="1862" y="15"/>
                  </a:cubicBezTo>
                  <a:cubicBezTo>
                    <a:pt x="1848" y="15"/>
                    <a:pt x="1848" y="0"/>
                    <a:pt x="1833" y="0"/>
                  </a:cubicBezTo>
                  <a:close/>
                </a:path>
              </a:pathLst>
            </a:custGeom>
            <a:solidFill>
              <a:srgbClr val="459F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66;p42">
              <a:extLst>
                <a:ext uri="{FF2B5EF4-FFF2-40B4-BE49-F238E27FC236}">
                  <a16:creationId xmlns:a16="http://schemas.microsoft.com/office/drawing/2014/main" id="{65D0E64E-FFCB-B21B-ADE5-71C005BBEE46}"/>
                </a:ext>
              </a:extLst>
            </p:cNvPr>
            <p:cNvSpPr/>
            <p:nvPr/>
          </p:nvSpPr>
          <p:spPr>
            <a:xfrm>
              <a:off x="1001602" y="3073506"/>
              <a:ext cx="119494" cy="134430"/>
            </a:xfrm>
            <a:custGeom>
              <a:avLst/>
              <a:gdLst/>
              <a:ahLst/>
              <a:cxnLst/>
              <a:rect l="l" t="t" r="r" b="b"/>
              <a:pathLst>
                <a:path w="1688" h="1899" extrusionOk="0">
                  <a:moveTo>
                    <a:pt x="848" y="1"/>
                  </a:moveTo>
                  <a:cubicBezTo>
                    <a:pt x="813" y="1"/>
                    <a:pt x="778" y="7"/>
                    <a:pt x="742" y="22"/>
                  </a:cubicBezTo>
                  <a:cubicBezTo>
                    <a:pt x="582" y="124"/>
                    <a:pt x="466" y="255"/>
                    <a:pt x="364" y="401"/>
                  </a:cubicBezTo>
                  <a:cubicBezTo>
                    <a:pt x="189" y="604"/>
                    <a:pt x="0" y="866"/>
                    <a:pt x="73" y="1157"/>
                  </a:cubicBezTo>
                  <a:cubicBezTo>
                    <a:pt x="146" y="1448"/>
                    <a:pt x="451" y="1666"/>
                    <a:pt x="626" y="1884"/>
                  </a:cubicBezTo>
                  <a:lnTo>
                    <a:pt x="655" y="1899"/>
                  </a:lnTo>
                  <a:cubicBezTo>
                    <a:pt x="975" y="1361"/>
                    <a:pt x="1324" y="822"/>
                    <a:pt x="1687" y="299"/>
                  </a:cubicBezTo>
                  <a:cubicBezTo>
                    <a:pt x="1469" y="212"/>
                    <a:pt x="1266" y="124"/>
                    <a:pt x="1047" y="52"/>
                  </a:cubicBezTo>
                  <a:cubicBezTo>
                    <a:pt x="981" y="23"/>
                    <a:pt x="915" y="1"/>
                    <a:pt x="848" y="1"/>
                  </a:cubicBezTo>
                  <a:close/>
                </a:path>
              </a:pathLst>
            </a:custGeom>
            <a:solidFill>
              <a:srgbClr val="C9BD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67;p42">
              <a:extLst>
                <a:ext uri="{FF2B5EF4-FFF2-40B4-BE49-F238E27FC236}">
                  <a16:creationId xmlns:a16="http://schemas.microsoft.com/office/drawing/2014/main" id="{40CBD242-D23A-1FE8-352A-AFD02CA60DDB}"/>
                </a:ext>
              </a:extLst>
            </p:cNvPr>
            <p:cNvSpPr/>
            <p:nvPr/>
          </p:nvSpPr>
          <p:spPr>
            <a:xfrm>
              <a:off x="1637872" y="3408349"/>
              <a:ext cx="85302" cy="55004"/>
            </a:xfrm>
            <a:custGeom>
              <a:avLst/>
              <a:gdLst/>
              <a:ahLst/>
              <a:cxnLst/>
              <a:rect l="l" t="t" r="r" b="b"/>
              <a:pathLst>
                <a:path w="1205" h="777" extrusionOk="0">
                  <a:moveTo>
                    <a:pt x="289" y="1"/>
                  </a:moveTo>
                  <a:cubicBezTo>
                    <a:pt x="252" y="1"/>
                    <a:pt x="218" y="10"/>
                    <a:pt x="190" y="34"/>
                  </a:cubicBezTo>
                  <a:cubicBezTo>
                    <a:pt x="0" y="150"/>
                    <a:pt x="437" y="427"/>
                    <a:pt x="510" y="485"/>
                  </a:cubicBezTo>
                  <a:cubicBezTo>
                    <a:pt x="626" y="557"/>
                    <a:pt x="757" y="601"/>
                    <a:pt x="859" y="688"/>
                  </a:cubicBezTo>
                  <a:cubicBezTo>
                    <a:pt x="917" y="717"/>
                    <a:pt x="989" y="761"/>
                    <a:pt x="1048" y="776"/>
                  </a:cubicBezTo>
                  <a:cubicBezTo>
                    <a:pt x="1054" y="777"/>
                    <a:pt x="1061" y="777"/>
                    <a:pt x="1067" y="777"/>
                  </a:cubicBezTo>
                  <a:cubicBezTo>
                    <a:pt x="1157" y="777"/>
                    <a:pt x="1205" y="682"/>
                    <a:pt x="1164" y="587"/>
                  </a:cubicBezTo>
                  <a:cubicBezTo>
                    <a:pt x="1120" y="470"/>
                    <a:pt x="931" y="354"/>
                    <a:pt x="800" y="281"/>
                  </a:cubicBezTo>
                  <a:cubicBezTo>
                    <a:pt x="693" y="209"/>
                    <a:pt x="458" y="1"/>
                    <a:pt x="289" y="1"/>
                  </a:cubicBezTo>
                  <a:close/>
                </a:path>
              </a:pathLst>
            </a:custGeom>
            <a:solidFill>
              <a:srgbClr val="C9BD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068;p42">
              <a:extLst>
                <a:ext uri="{FF2B5EF4-FFF2-40B4-BE49-F238E27FC236}">
                  <a16:creationId xmlns:a16="http://schemas.microsoft.com/office/drawing/2014/main" id="{9FC79E7D-BF22-0673-ECFC-9F4FED722635}"/>
                </a:ext>
              </a:extLst>
            </p:cNvPr>
            <p:cNvSpPr/>
            <p:nvPr/>
          </p:nvSpPr>
          <p:spPr>
            <a:xfrm>
              <a:off x="1626545" y="3441974"/>
              <a:ext cx="75250" cy="55924"/>
            </a:xfrm>
            <a:custGeom>
              <a:avLst/>
              <a:gdLst/>
              <a:ahLst/>
              <a:cxnLst/>
              <a:rect l="l" t="t" r="r" b="b"/>
              <a:pathLst>
                <a:path w="1063" h="790" extrusionOk="0">
                  <a:moveTo>
                    <a:pt x="118" y="0"/>
                  </a:moveTo>
                  <a:cubicBezTo>
                    <a:pt x="58" y="0"/>
                    <a:pt x="13" y="30"/>
                    <a:pt x="0" y="112"/>
                  </a:cubicBezTo>
                  <a:cubicBezTo>
                    <a:pt x="0" y="213"/>
                    <a:pt x="73" y="286"/>
                    <a:pt x="146" y="330"/>
                  </a:cubicBezTo>
                  <a:cubicBezTo>
                    <a:pt x="277" y="431"/>
                    <a:pt x="408" y="504"/>
                    <a:pt x="524" y="591"/>
                  </a:cubicBezTo>
                  <a:cubicBezTo>
                    <a:pt x="594" y="642"/>
                    <a:pt x="790" y="789"/>
                    <a:pt x="918" y="789"/>
                  </a:cubicBezTo>
                  <a:cubicBezTo>
                    <a:pt x="976" y="789"/>
                    <a:pt x="1020" y="760"/>
                    <a:pt x="1033" y="679"/>
                  </a:cubicBezTo>
                  <a:cubicBezTo>
                    <a:pt x="1062" y="606"/>
                    <a:pt x="1019" y="548"/>
                    <a:pt x="946" y="504"/>
                  </a:cubicBezTo>
                  <a:cubicBezTo>
                    <a:pt x="844" y="402"/>
                    <a:pt x="713" y="330"/>
                    <a:pt x="582" y="242"/>
                  </a:cubicBezTo>
                  <a:cubicBezTo>
                    <a:pt x="530" y="200"/>
                    <a:pt x="274" y="0"/>
                    <a:pt x="118" y="0"/>
                  </a:cubicBezTo>
                  <a:close/>
                </a:path>
              </a:pathLst>
            </a:custGeom>
            <a:solidFill>
              <a:srgbClr val="C9BD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069;p42">
              <a:extLst>
                <a:ext uri="{FF2B5EF4-FFF2-40B4-BE49-F238E27FC236}">
                  <a16:creationId xmlns:a16="http://schemas.microsoft.com/office/drawing/2014/main" id="{8D05DA09-1A9F-F803-3A4B-071D5CA27055}"/>
                </a:ext>
              </a:extLst>
            </p:cNvPr>
            <p:cNvSpPr/>
            <p:nvPr/>
          </p:nvSpPr>
          <p:spPr>
            <a:xfrm>
              <a:off x="1361928" y="3546604"/>
              <a:ext cx="262631" cy="240686"/>
            </a:xfrm>
            <a:custGeom>
              <a:avLst/>
              <a:gdLst/>
              <a:ahLst/>
              <a:cxnLst/>
              <a:rect l="l" t="t" r="r" b="b"/>
              <a:pathLst>
                <a:path w="3710" h="3400" extrusionOk="0">
                  <a:moveTo>
                    <a:pt x="2066" y="1"/>
                  </a:moveTo>
                  <a:cubicBezTo>
                    <a:pt x="1601" y="597"/>
                    <a:pt x="1091" y="1179"/>
                    <a:pt x="452" y="1600"/>
                  </a:cubicBezTo>
                  <a:cubicBezTo>
                    <a:pt x="248" y="1731"/>
                    <a:pt x="1" y="1877"/>
                    <a:pt x="59" y="2168"/>
                  </a:cubicBezTo>
                  <a:cubicBezTo>
                    <a:pt x="117" y="2386"/>
                    <a:pt x="350" y="2575"/>
                    <a:pt x="495" y="2749"/>
                  </a:cubicBezTo>
                  <a:cubicBezTo>
                    <a:pt x="699" y="2939"/>
                    <a:pt x="859" y="3244"/>
                    <a:pt x="1135" y="3360"/>
                  </a:cubicBezTo>
                  <a:cubicBezTo>
                    <a:pt x="1193" y="3387"/>
                    <a:pt x="1246" y="3399"/>
                    <a:pt x="1296" y="3399"/>
                  </a:cubicBezTo>
                  <a:cubicBezTo>
                    <a:pt x="1432" y="3399"/>
                    <a:pt x="1541" y="3311"/>
                    <a:pt x="1659" y="3215"/>
                  </a:cubicBezTo>
                  <a:cubicBezTo>
                    <a:pt x="2066" y="2909"/>
                    <a:pt x="2386" y="2531"/>
                    <a:pt x="2735" y="2139"/>
                  </a:cubicBezTo>
                  <a:cubicBezTo>
                    <a:pt x="3099" y="1746"/>
                    <a:pt x="3419" y="1310"/>
                    <a:pt x="3709" y="873"/>
                  </a:cubicBezTo>
                  <a:lnTo>
                    <a:pt x="3637" y="830"/>
                  </a:lnTo>
                  <a:cubicBezTo>
                    <a:pt x="3128" y="582"/>
                    <a:pt x="2633" y="321"/>
                    <a:pt x="2139" y="30"/>
                  </a:cubicBezTo>
                  <a:lnTo>
                    <a:pt x="2066" y="1"/>
                  </a:lnTo>
                  <a:close/>
                </a:path>
              </a:pathLst>
            </a:custGeom>
            <a:solidFill>
              <a:srgbClr val="C9BD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070;p42">
              <a:extLst>
                <a:ext uri="{FF2B5EF4-FFF2-40B4-BE49-F238E27FC236}">
                  <a16:creationId xmlns:a16="http://schemas.microsoft.com/office/drawing/2014/main" id="{E26CEDEB-09FE-66A3-A0B1-FCBE7D4238B0}"/>
                </a:ext>
              </a:extLst>
            </p:cNvPr>
            <p:cNvSpPr/>
            <p:nvPr/>
          </p:nvSpPr>
          <p:spPr>
            <a:xfrm>
              <a:off x="1301189" y="3923426"/>
              <a:ext cx="130820" cy="130820"/>
            </a:xfrm>
            <a:custGeom>
              <a:avLst/>
              <a:gdLst/>
              <a:ahLst/>
              <a:cxnLst/>
              <a:rect l="l" t="t" r="r" b="b"/>
              <a:pathLst>
                <a:path w="1848" h="1848" extrusionOk="0">
                  <a:moveTo>
                    <a:pt x="1" y="1"/>
                  </a:moveTo>
                  <a:lnTo>
                    <a:pt x="1" y="1848"/>
                  </a:lnTo>
                  <a:lnTo>
                    <a:pt x="1848" y="1"/>
                  </a:lnTo>
                  <a:close/>
                </a:path>
              </a:pathLst>
            </a:custGeom>
            <a:solidFill>
              <a:srgbClr val="C4D1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071;p42">
              <a:extLst>
                <a:ext uri="{FF2B5EF4-FFF2-40B4-BE49-F238E27FC236}">
                  <a16:creationId xmlns:a16="http://schemas.microsoft.com/office/drawing/2014/main" id="{1CF807E8-8106-DD23-EF6B-C37303171042}"/>
                </a:ext>
              </a:extLst>
            </p:cNvPr>
            <p:cNvSpPr/>
            <p:nvPr/>
          </p:nvSpPr>
          <p:spPr>
            <a:xfrm>
              <a:off x="1233230" y="3575416"/>
              <a:ext cx="1318959" cy="373842"/>
            </a:xfrm>
            <a:custGeom>
              <a:avLst/>
              <a:gdLst/>
              <a:ahLst/>
              <a:cxnLst/>
              <a:rect l="l" t="t" r="r" b="b"/>
              <a:pathLst>
                <a:path w="18632" h="5281" extrusionOk="0">
                  <a:moveTo>
                    <a:pt x="1" y="1"/>
                  </a:moveTo>
                  <a:lnTo>
                    <a:pt x="1" y="5280"/>
                  </a:lnTo>
                  <a:lnTo>
                    <a:pt x="18617" y="5280"/>
                  </a:lnTo>
                  <a:lnTo>
                    <a:pt x="18632" y="1"/>
                  </a:lnTo>
                  <a:close/>
                </a:path>
              </a:pathLst>
            </a:custGeom>
            <a:solidFill>
              <a:srgbClr val="C4D1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072;p42">
              <a:extLst>
                <a:ext uri="{FF2B5EF4-FFF2-40B4-BE49-F238E27FC236}">
                  <a16:creationId xmlns:a16="http://schemas.microsoft.com/office/drawing/2014/main" id="{CF4C9339-C6A1-BCF3-B3A3-F0EAC147B8B7}"/>
                </a:ext>
              </a:extLst>
            </p:cNvPr>
            <p:cNvSpPr/>
            <p:nvPr/>
          </p:nvSpPr>
          <p:spPr>
            <a:xfrm>
              <a:off x="1456647" y="3859643"/>
              <a:ext cx="386159" cy="36103"/>
            </a:xfrm>
            <a:custGeom>
              <a:avLst/>
              <a:gdLst/>
              <a:ahLst/>
              <a:cxnLst/>
              <a:rect l="l" t="t" r="r" b="b"/>
              <a:pathLst>
                <a:path w="5455" h="510" extrusionOk="0">
                  <a:moveTo>
                    <a:pt x="1" y="0"/>
                  </a:moveTo>
                  <a:lnTo>
                    <a:pt x="1" y="509"/>
                  </a:lnTo>
                  <a:lnTo>
                    <a:pt x="5455" y="509"/>
                  </a:lnTo>
                  <a:lnTo>
                    <a:pt x="5455" y="0"/>
                  </a:lnTo>
                  <a:close/>
                </a:path>
              </a:pathLst>
            </a:custGeom>
            <a:solidFill>
              <a:srgbClr val="E5D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073;p42">
              <a:extLst>
                <a:ext uri="{FF2B5EF4-FFF2-40B4-BE49-F238E27FC236}">
                  <a16:creationId xmlns:a16="http://schemas.microsoft.com/office/drawing/2014/main" id="{8DF9E598-DAEF-83CA-A84F-7FC6DC84901D}"/>
                </a:ext>
              </a:extLst>
            </p:cNvPr>
            <p:cNvSpPr/>
            <p:nvPr/>
          </p:nvSpPr>
          <p:spPr>
            <a:xfrm>
              <a:off x="1337222" y="3832813"/>
              <a:ext cx="89620" cy="89691"/>
            </a:xfrm>
            <a:custGeom>
              <a:avLst/>
              <a:gdLst/>
              <a:ahLst/>
              <a:cxnLst/>
              <a:rect l="l" t="t" r="r" b="b"/>
              <a:pathLst>
                <a:path w="1266" h="1267" extrusionOk="0">
                  <a:moveTo>
                    <a:pt x="641" y="1"/>
                  </a:moveTo>
                  <a:cubicBezTo>
                    <a:pt x="277" y="1"/>
                    <a:pt x="1" y="292"/>
                    <a:pt x="1" y="626"/>
                  </a:cubicBezTo>
                  <a:cubicBezTo>
                    <a:pt x="1" y="990"/>
                    <a:pt x="292" y="1266"/>
                    <a:pt x="641" y="1266"/>
                  </a:cubicBezTo>
                  <a:cubicBezTo>
                    <a:pt x="1004" y="1266"/>
                    <a:pt x="1266" y="975"/>
                    <a:pt x="1266" y="626"/>
                  </a:cubicBezTo>
                  <a:cubicBezTo>
                    <a:pt x="1266" y="292"/>
                    <a:pt x="1004" y="15"/>
                    <a:pt x="641" y="1"/>
                  </a:cubicBezTo>
                  <a:close/>
                </a:path>
              </a:pathLst>
            </a:custGeom>
            <a:solidFill>
              <a:srgbClr val="CAB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074;p42">
              <a:extLst>
                <a:ext uri="{FF2B5EF4-FFF2-40B4-BE49-F238E27FC236}">
                  <a16:creationId xmlns:a16="http://schemas.microsoft.com/office/drawing/2014/main" id="{30710011-A219-045F-39E5-E6C9824FEADF}"/>
                </a:ext>
              </a:extLst>
            </p:cNvPr>
            <p:cNvSpPr/>
            <p:nvPr/>
          </p:nvSpPr>
          <p:spPr>
            <a:xfrm>
              <a:off x="1347558" y="3772074"/>
              <a:ext cx="495247" cy="36103"/>
            </a:xfrm>
            <a:custGeom>
              <a:avLst/>
              <a:gdLst/>
              <a:ahLst/>
              <a:cxnLst/>
              <a:rect l="l" t="t" r="r" b="b"/>
              <a:pathLst>
                <a:path w="6996" h="510" extrusionOk="0">
                  <a:moveTo>
                    <a:pt x="0" y="1"/>
                  </a:moveTo>
                  <a:lnTo>
                    <a:pt x="0" y="510"/>
                  </a:lnTo>
                  <a:lnTo>
                    <a:pt x="6996" y="510"/>
                  </a:lnTo>
                  <a:lnTo>
                    <a:pt x="6996" y="1"/>
                  </a:lnTo>
                  <a:close/>
                </a:path>
              </a:pathLst>
            </a:custGeom>
            <a:solidFill>
              <a:srgbClr val="E5D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075;p42">
              <a:extLst>
                <a:ext uri="{FF2B5EF4-FFF2-40B4-BE49-F238E27FC236}">
                  <a16:creationId xmlns:a16="http://schemas.microsoft.com/office/drawing/2014/main" id="{F4A690D2-3AF6-69B5-58C7-05AD390677C0}"/>
                </a:ext>
              </a:extLst>
            </p:cNvPr>
            <p:cNvSpPr/>
            <p:nvPr/>
          </p:nvSpPr>
          <p:spPr>
            <a:xfrm>
              <a:off x="1347558" y="3686629"/>
              <a:ext cx="620899" cy="42262"/>
            </a:xfrm>
            <a:custGeom>
              <a:avLst/>
              <a:gdLst/>
              <a:ahLst/>
              <a:cxnLst/>
              <a:rect l="l" t="t" r="r" b="b"/>
              <a:pathLst>
                <a:path w="8771" h="597" extrusionOk="0">
                  <a:moveTo>
                    <a:pt x="0" y="1"/>
                  </a:moveTo>
                  <a:lnTo>
                    <a:pt x="0" y="597"/>
                  </a:lnTo>
                  <a:lnTo>
                    <a:pt x="8770" y="597"/>
                  </a:lnTo>
                  <a:lnTo>
                    <a:pt x="8770" y="1"/>
                  </a:lnTo>
                  <a:close/>
                </a:path>
              </a:pathLst>
            </a:custGeom>
            <a:solidFill>
              <a:srgbClr val="CAB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076;p42">
              <a:extLst>
                <a:ext uri="{FF2B5EF4-FFF2-40B4-BE49-F238E27FC236}">
                  <a16:creationId xmlns:a16="http://schemas.microsoft.com/office/drawing/2014/main" id="{F909A584-02B7-5C8A-5FEC-9AC816A268FC}"/>
                </a:ext>
              </a:extLst>
            </p:cNvPr>
            <p:cNvSpPr/>
            <p:nvPr/>
          </p:nvSpPr>
          <p:spPr>
            <a:xfrm>
              <a:off x="1986872" y="3686629"/>
              <a:ext cx="309989" cy="42262"/>
            </a:xfrm>
            <a:custGeom>
              <a:avLst/>
              <a:gdLst/>
              <a:ahLst/>
              <a:cxnLst/>
              <a:rect l="l" t="t" r="r" b="b"/>
              <a:pathLst>
                <a:path w="4379" h="597" extrusionOk="0">
                  <a:moveTo>
                    <a:pt x="1" y="1"/>
                  </a:moveTo>
                  <a:lnTo>
                    <a:pt x="1" y="597"/>
                  </a:lnTo>
                  <a:lnTo>
                    <a:pt x="4379" y="597"/>
                  </a:lnTo>
                  <a:lnTo>
                    <a:pt x="4379" y="1"/>
                  </a:lnTo>
                  <a:close/>
                </a:path>
              </a:pathLst>
            </a:custGeom>
            <a:solidFill>
              <a:srgbClr val="4FD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077;p42">
              <a:extLst>
                <a:ext uri="{FF2B5EF4-FFF2-40B4-BE49-F238E27FC236}">
                  <a16:creationId xmlns:a16="http://schemas.microsoft.com/office/drawing/2014/main" id="{C6A22BD5-BD89-BCBD-28DE-802C5BB0DF24}"/>
                </a:ext>
              </a:extLst>
            </p:cNvPr>
            <p:cNvSpPr/>
            <p:nvPr/>
          </p:nvSpPr>
          <p:spPr>
            <a:xfrm>
              <a:off x="2314280" y="3686629"/>
              <a:ext cx="131882" cy="42262"/>
            </a:xfrm>
            <a:custGeom>
              <a:avLst/>
              <a:gdLst/>
              <a:ahLst/>
              <a:cxnLst/>
              <a:rect l="l" t="t" r="r" b="b"/>
              <a:pathLst>
                <a:path w="1863" h="597" extrusionOk="0">
                  <a:moveTo>
                    <a:pt x="1" y="1"/>
                  </a:moveTo>
                  <a:lnTo>
                    <a:pt x="1" y="597"/>
                  </a:lnTo>
                  <a:lnTo>
                    <a:pt x="1863" y="597"/>
                  </a:lnTo>
                  <a:lnTo>
                    <a:pt x="1863" y="1"/>
                  </a:lnTo>
                  <a:close/>
                </a:path>
              </a:pathLst>
            </a:custGeom>
            <a:solidFill>
              <a:srgbClr val="E5D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078;p42">
              <a:extLst>
                <a:ext uri="{FF2B5EF4-FFF2-40B4-BE49-F238E27FC236}">
                  <a16:creationId xmlns:a16="http://schemas.microsoft.com/office/drawing/2014/main" id="{C6DB055E-0578-509A-F371-1534CA439FFE}"/>
                </a:ext>
              </a:extLst>
            </p:cNvPr>
            <p:cNvSpPr/>
            <p:nvPr/>
          </p:nvSpPr>
          <p:spPr>
            <a:xfrm>
              <a:off x="1347558" y="3637217"/>
              <a:ext cx="286275" cy="36103"/>
            </a:xfrm>
            <a:custGeom>
              <a:avLst/>
              <a:gdLst/>
              <a:ahLst/>
              <a:cxnLst/>
              <a:rect l="l" t="t" r="r" b="b"/>
              <a:pathLst>
                <a:path w="4044" h="510" extrusionOk="0">
                  <a:moveTo>
                    <a:pt x="0" y="1"/>
                  </a:moveTo>
                  <a:lnTo>
                    <a:pt x="0" y="510"/>
                  </a:lnTo>
                  <a:lnTo>
                    <a:pt x="4043" y="510"/>
                  </a:lnTo>
                  <a:lnTo>
                    <a:pt x="4043" y="1"/>
                  </a:lnTo>
                  <a:close/>
                </a:path>
              </a:pathLst>
            </a:custGeom>
            <a:solidFill>
              <a:srgbClr val="E5D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51014169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054"/>
        <p:cNvGrpSpPr/>
        <p:nvPr/>
      </p:nvGrpSpPr>
      <p:grpSpPr>
        <a:xfrm>
          <a:off x="0" y="0"/>
          <a:ext cx="0" cy="0"/>
          <a:chOff x="0" y="0"/>
          <a:chExt cx="0" cy="0"/>
        </a:xfrm>
      </p:grpSpPr>
      <p:sp>
        <p:nvSpPr>
          <p:cNvPr id="1055" name="Google Shape;1055;p27"/>
          <p:cNvSpPr txBox="1">
            <a:spLocks noGrp="1"/>
          </p:cNvSpPr>
          <p:nvPr>
            <p:ph type="title"/>
          </p:nvPr>
        </p:nvSpPr>
        <p:spPr>
          <a:xfrm>
            <a:off x="448975" y="399061"/>
            <a:ext cx="8237700" cy="218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bg2">
                    <a:lumMod val="75000"/>
                  </a:schemeClr>
                </a:solidFill>
              </a:rPr>
              <a:t>A. Les Leaders</a:t>
            </a:r>
            <a:endParaRPr dirty="0">
              <a:solidFill>
                <a:schemeClr val="bg2">
                  <a:lumMod val="75000"/>
                </a:schemeClr>
              </a:solidFill>
            </a:endParaRPr>
          </a:p>
        </p:txBody>
      </p:sp>
      <p:grpSp>
        <p:nvGrpSpPr>
          <p:cNvPr id="1056" name="Google Shape;1056;p27"/>
          <p:cNvGrpSpPr/>
          <p:nvPr/>
        </p:nvGrpSpPr>
        <p:grpSpPr>
          <a:xfrm>
            <a:off x="4810659" y="1716472"/>
            <a:ext cx="1394100" cy="724200"/>
            <a:chOff x="2146475" y="1533025"/>
            <a:chExt cx="1394100" cy="724200"/>
          </a:xfrm>
        </p:grpSpPr>
        <p:sp>
          <p:nvSpPr>
            <p:cNvPr id="1057" name="Google Shape;1057;p27"/>
            <p:cNvSpPr/>
            <p:nvPr/>
          </p:nvSpPr>
          <p:spPr>
            <a:xfrm>
              <a:off x="2146475" y="1533025"/>
              <a:ext cx="1394100" cy="724200"/>
            </a:xfrm>
            <a:prstGeom prst="rect">
              <a:avLst/>
            </a:prstGeom>
            <a:solidFill>
              <a:srgbClr val="7157E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058" name="Google Shape;1058;p27"/>
            <p:cNvSpPr txBox="1"/>
            <p:nvPr/>
          </p:nvSpPr>
          <p:spPr>
            <a:xfrm>
              <a:off x="2398043" y="1638175"/>
              <a:ext cx="891000" cy="458736"/>
            </a:xfrm>
            <a:prstGeom prst="rect">
              <a:avLst/>
            </a:prstGeom>
            <a:noFill/>
            <a:ln>
              <a:noFill/>
            </a:ln>
          </p:spPr>
          <p:txBody>
            <a:bodyPr spcFirstLastPara="1" wrap="square" lIns="0" tIns="4775" rIns="0" bIns="0" anchor="ctr" anchorCtr="0">
              <a:noAutofit/>
            </a:bodyPr>
            <a:lstStyle/>
            <a:p>
              <a:pPr marL="0" marR="0" lvl="0" indent="0" algn="ctr" rtl="0">
                <a:lnSpc>
                  <a:spcPct val="100000"/>
                </a:lnSpc>
                <a:spcBef>
                  <a:spcPts val="0"/>
                </a:spcBef>
                <a:spcAft>
                  <a:spcPts val="0"/>
                </a:spcAft>
                <a:buNone/>
              </a:pPr>
              <a:r>
                <a:rPr lang="en" b="1" dirty="0">
                  <a:solidFill>
                    <a:srgbClr val="FFFFFF"/>
                  </a:solidFill>
                  <a:latin typeface="Roboto"/>
                  <a:ea typeface="Roboto"/>
                  <a:cs typeface="Roboto"/>
                  <a:sym typeface="Roboto"/>
                </a:rPr>
                <a:t>40M</a:t>
              </a:r>
              <a:br>
                <a:rPr lang="en" b="1" dirty="0">
                  <a:solidFill>
                    <a:srgbClr val="FFFFFF"/>
                  </a:solidFill>
                  <a:latin typeface="Roboto"/>
                  <a:ea typeface="Roboto"/>
                  <a:cs typeface="Roboto"/>
                  <a:sym typeface="Roboto"/>
                </a:rPr>
              </a:br>
              <a:r>
                <a:rPr lang="en" b="1" dirty="0">
                  <a:solidFill>
                    <a:srgbClr val="FFFFFF"/>
                  </a:solidFill>
                  <a:latin typeface="Roboto"/>
                  <a:ea typeface="Roboto"/>
                  <a:cs typeface="Roboto"/>
                  <a:sym typeface="Roboto"/>
                </a:rPr>
                <a:t>Users</a:t>
              </a:r>
              <a:endParaRPr b="1" dirty="0">
                <a:solidFill>
                  <a:srgbClr val="FFFFFF"/>
                </a:solidFill>
                <a:latin typeface="Roboto"/>
                <a:ea typeface="Roboto"/>
                <a:cs typeface="Roboto"/>
                <a:sym typeface="Roboto"/>
              </a:endParaRPr>
            </a:p>
          </p:txBody>
        </p:sp>
      </p:grpSp>
      <p:grpSp>
        <p:nvGrpSpPr>
          <p:cNvPr id="1059" name="Google Shape;1059;p27"/>
          <p:cNvGrpSpPr/>
          <p:nvPr/>
        </p:nvGrpSpPr>
        <p:grpSpPr>
          <a:xfrm>
            <a:off x="2969883" y="1716472"/>
            <a:ext cx="1394100" cy="724200"/>
            <a:chOff x="3872994" y="1533025"/>
            <a:chExt cx="1394100" cy="724200"/>
          </a:xfrm>
          <a:solidFill>
            <a:schemeClr val="accent3"/>
          </a:solidFill>
        </p:grpSpPr>
        <p:sp>
          <p:nvSpPr>
            <p:cNvPr id="1060" name="Google Shape;1060;p27"/>
            <p:cNvSpPr/>
            <p:nvPr/>
          </p:nvSpPr>
          <p:spPr>
            <a:xfrm>
              <a:off x="3872994" y="1533025"/>
              <a:ext cx="1394100" cy="724200"/>
            </a:xfrm>
            <a:prstGeom prst="rect">
              <a:avLst/>
            </a:prstGeom>
            <a:solidFill>
              <a:srgbClr val="4CC85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061" name="Google Shape;1061;p27"/>
            <p:cNvSpPr txBox="1"/>
            <p:nvPr/>
          </p:nvSpPr>
          <p:spPr>
            <a:xfrm>
              <a:off x="4124564" y="1638175"/>
              <a:ext cx="891000" cy="513900"/>
            </a:xfrm>
            <a:prstGeom prst="rect">
              <a:avLst/>
            </a:prstGeom>
            <a:solidFill>
              <a:srgbClr val="4CC85A"/>
            </a:solidFill>
            <a:ln>
              <a:noFill/>
            </a:ln>
          </p:spPr>
          <p:txBody>
            <a:bodyPr spcFirstLastPara="1" wrap="square" lIns="0" tIns="4775" rIns="0" bIns="0" anchor="ctr" anchorCtr="0">
              <a:noAutofit/>
            </a:bodyPr>
            <a:lstStyle/>
            <a:p>
              <a:pPr marL="0" marR="0" lvl="0" indent="0" algn="ctr" rtl="0">
                <a:lnSpc>
                  <a:spcPct val="100000"/>
                </a:lnSpc>
                <a:spcBef>
                  <a:spcPts val="0"/>
                </a:spcBef>
                <a:spcAft>
                  <a:spcPts val="0"/>
                </a:spcAft>
                <a:buNone/>
              </a:pPr>
              <a:r>
                <a:rPr lang="en" b="1" dirty="0">
                  <a:solidFill>
                    <a:srgbClr val="FFFFFF"/>
                  </a:solidFill>
                  <a:latin typeface="Roboto"/>
                  <a:ea typeface="Roboto"/>
                  <a:cs typeface="Roboto"/>
                  <a:sym typeface="Roboto"/>
                </a:rPr>
                <a:t>31M</a:t>
              </a:r>
            </a:p>
            <a:p>
              <a:pPr marL="0" marR="0" lvl="0" indent="0" algn="ctr" rtl="0">
                <a:lnSpc>
                  <a:spcPct val="100000"/>
                </a:lnSpc>
                <a:spcBef>
                  <a:spcPts val="0"/>
                </a:spcBef>
                <a:spcAft>
                  <a:spcPts val="0"/>
                </a:spcAft>
                <a:buNone/>
              </a:pPr>
              <a:r>
                <a:rPr lang="en" b="1" dirty="0">
                  <a:solidFill>
                    <a:srgbClr val="FFFFFF"/>
                  </a:solidFill>
                  <a:latin typeface="Roboto"/>
                  <a:ea typeface="Roboto"/>
                  <a:cs typeface="Roboto"/>
                  <a:sym typeface="Roboto"/>
                </a:rPr>
                <a:t>Users</a:t>
              </a:r>
              <a:endParaRPr b="1" dirty="0">
                <a:solidFill>
                  <a:srgbClr val="FFFFFF"/>
                </a:solidFill>
                <a:latin typeface="Roboto"/>
                <a:ea typeface="Roboto"/>
                <a:cs typeface="Roboto"/>
                <a:sym typeface="Roboto"/>
              </a:endParaRPr>
            </a:p>
          </p:txBody>
        </p:sp>
      </p:grpSp>
      <p:grpSp>
        <p:nvGrpSpPr>
          <p:cNvPr id="1062" name="Google Shape;1062;p27"/>
          <p:cNvGrpSpPr/>
          <p:nvPr/>
        </p:nvGrpSpPr>
        <p:grpSpPr>
          <a:xfrm>
            <a:off x="1087867" y="1716472"/>
            <a:ext cx="1394100" cy="724200"/>
            <a:chOff x="5603425" y="1533025"/>
            <a:chExt cx="1394100" cy="724200"/>
          </a:xfrm>
          <a:solidFill>
            <a:srgbClr val="FF0000"/>
          </a:solidFill>
        </p:grpSpPr>
        <p:sp>
          <p:nvSpPr>
            <p:cNvPr id="1063" name="Google Shape;1063;p27"/>
            <p:cNvSpPr/>
            <p:nvPr/>
          </p:nvSpPr>
          <p:spPr>
            <a:xfrm>
              <a:off x="5603425" y="1533025"/>
              <a:ext cx="1394100" cy="724200"/>
            </a:xfrm>
            <a:prstGeom prst="rect">
              <a:avLst/>
            </a:prstGeom>
            <a:grp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064" name="Google Shape;1064;p27"/>
            <p:cNvSpPr txBox="1"/>
            <p:nvPr/>
          </p:nvSpPr>
          <p:spPr>
            <a:xfrm>
              <a:off x="5854997" y="1638175"/>
              <a:ext cx="891000" cy="513900"/>
            </a:xfrm>
            <a:prstGeom prst="rect">
              <a:avLst/>
            </a:prstGeom>
            <a:grpFill/>
            <a:ln>
              <a:noFill/>
            </a:ln>
          </p:spPr>
          <p:txBody>
            <a:bodyPr spcFirstLastPara="1" wrap="square" lIns="0" tIns="4775" rIns="0" bIns="0" anchor="ctr" anchorCtr="0">
              <a:noAutofit/>
            </a:bodyPr>
            <a:lstStyle/>
            <a:p>
              <a:pPr marL="0" marR="0" lvl="0" indent="0" algn="ctr" rtl="0">
                <a:lnSpc>
                  <a:spcPct val="100000"/>
                </a:lnSpc>
                <a:spcBef>
                  <a:spcPts val="0"/>
                </a:spcBef>
                <a:spcAft>
                  <a:spcPts val="0"/>
                </a:spcAft>
                <a:buNone/>
              </a:pPr>
              <a:r>
                <a:rPr lang="en" b="1" dirty="0">
                  <a:solidFill>
                    <a:srgbClr val="FFFFFF"/>
                  </a:solidFill>
                  <a:latin typeface="Roboto"/>
                  <a:ea typeface="Roboto"/>
                  <a:cs typeface="Roboto"/>
                  <a:sym typeface="Roboto"/>
                </a:rPr>
                <a:t>52M</a:t>
              </a:r>
            </a:p>
            <a:p>
              <a:pPr marL="0" marR="0" lvl="0" indent="0" algn="ctr" rtl="0">
                <a:lnSpc>
                  <a:spcPct val="100000"/>
                </a:lnSpc>
                <a:spcBef>
                  <a:spcPts val="0"/>
                </a:spcBef>
                <a:spcAft>
                  <a:spcPts val="0"/>
                </a:spcAft>
                <a:buNone/>
              </a:pPr>
              <a:r>
                <a:rPr lang="en" b="1" dirty="0">
                  <a:solidFill>
                    <a:srgbClr val="FFFFFF"/>
                  </a:solidFill>
                  <a:latin typeface="Roboto"/>
                  <a:ea typeface="Roboto"/>
                  <a:cs typeface="Roboto"/>
                  <a:sym typeface="Roboto"/>
                </a:rPr>
                <a:t>Users</a:t>
              </a:r>
              <a:endParaRPr b="1" dirty="0">
                <a:solidFill>
                  <a:srgbClr val="FFFFFF"/>
                </a:solidFill>
                <a:latin typeface="Roboto"/>
                <a:ea typeface="Roboto"/>
                <a:cs typeface="Roboto"/>
                <a:sym typeface="Roboto"/>
              </a:endParaRPr>
            </a:p>
          </p:txBody>
        </p:sp>
      </p:grpSp>
      <p:sp>
        <p:nvSpPr>
          <p:cNvPr id="1065" name="Google Shape;1065;p27"/>
          <p:cNvSpPr txBox="1"/>
          <p:nvPr/>
        </p:nvSpPr>
        <p:spPr>
          <a:xfrm>
            <a:off x="6682100" y="4261275"/>
            <a:ext cx="1817100" cy="490800"/>
          </a:xfrm>
          <a:prstGeom prst="rect">
            <a:avLst/>
          </a:prstGeom>
          <a:noFill/>
          <a:ln>
            <a:noFill/>
          </a:ln>
        </p:spPr>
        <p:txBody>
          <a:bodyPr spcFirstLastPara="1" wrap="square" lIns="0" tIns="4775" rIns="0" bIns="0" anchor="b" anchorCtr="0">
            <a:noAutofit/>
          </a:bodyPr>
          <a:lstStyle/>
          <a:p>
            <a:pPr marL="0" marR="0" lvl="0" indent="0" algn="l" rtl="0">
              <a:lnSpc>
                <a:spcPct val="100000"/>
              </a:lnSpc>
              <a:spcBef>
                <a:spcPts val="0"/>
              </a:spcBef>
              <a:spcAft>
                <a:spcPts val="0"/>
              </a:spcAft>
              <a:buClr>
                <a:srgbClr val="000000"/>
              </a:buClr>
              <a:buSzPts val="1100"/>
              <a:buFont typeface="Arial"/>
              <a:buNone/>
            </a:pPr>
            <a:r>
              <a:rPr lang="en" sz="1000">
                <a:solidFill>
                  <a:srgbClr val="FFFFFF"/>
                </a:solidFill>
                <a:latin typeface="Barlow Semi Condensed Light"/>
                <a:ea typeface="Barlow Semi Condensed Light"/>
                <a:cs typeface="Barlow Semi Condensed Light"/>
                <a:sym typeface="Barlow Semi Condensed Light"/>
              </a:rPr>
              <a:t>If you want to modify this graph, click on it, follow the link, change the data and replace it </a:t>
            </a:r>
            <a:endParaRPr sz="1000">
              <a:solidFill>
                <a:srgbClr val="FFFFFF"/>
              </a:solidFill>
              <a:latin typeface="Barlow Semi Condensed Light"/>
              <a:ea typeface="Barlow Semi Condensed Light"/>
              <a:cs typeface="Barlow Semi Condensed Light"/>
              <a:sym typeface="Barlow Semi Condensed Light"/>
            </a:endParaRPr>
          </a:p>
        </p:txBody>
      </p:sp>
      <p:grpSp>
        <p:nvGrpSpPr>
          <p:cNvPr id="1066" name="Google Shape;1066;p27"/>
          <p:cNvGrpSpPr/>
          <p:nvPr/>
        </p:nvGrpSpPr>
        <p:grpSpPr>
          <a:xfrm>
            <a:off x="1513444" y="1214155"/>
            <a:ext cx="528700" cy="371692"/>
            <a:chOff x="3386036" y="1746339"/>
            <a:chExt cx="397907" cy="279762"/>
          </a:xfrm>
          <a:solidFill>
            <a:srgbClr val="FF0000"/>
          </a:solidFill>
        </p:grpSpPr>
        <p:sp>
          <p:nvSpPr>
            <p:cNvPr id="1067" name="Google Shape;1067;p27"/>
            <p:cNvSpPr/>
            <p:nvPr/>
          </p:nvSpPr>
          <p:spPr>
            <a:xfrm>
              <a:off x="3561652" y="1848954"/>
              <a:ext cx="59646" cy="74506"/>
            </a:xfrm>
            <a:custGeom>
              <a:avLst/>
              <a:gdLst/>
              <a:ahLst/>
              <a:cxnLst/>
              <a:rect l="l" t="t" r="r" b="b"/>
              <a:pathLst>
                <a:path w="2858" h="3570" extrusionOk="0">
                  <a:moveTo>
                    <a:pt x="1" y="0"/>
                  </a:moveTo>
                  <a:lnTo>
                    <a:pt x="1" y="3570"/>
                  </a:lnTo>
                  <a:lnTo>
                    <a:pt x="2858" y="1785"/>
                  </a:lnTo>
                  <a:lnTo>
                    <a:pt x="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27"/>
            <p:cNvSpPr/>
            <p:nvPr/>
          </p:nvSpPr>
          <p:spPr>
            <a:xfrm>
              <a:off x="3386036" y="1746339"/>
              <a:ext cx="397907" cy="279762"/>
            </a:xfrm>
            <a:custGeom>
              <a:avLst/>
              <a:gdLst/>
              <a:ahLst/>
              <a:cxnLst/>
              <a:rect l="l" t="t" r="r" b="b"/>
              <a:pathLst>
                <a:path w="19066" h="13405" extrusionOk="0">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9" name="Google Shape;1069;p27"/>
          <p:cNvGrpSpPr/>
          <p:nvPr/>
        </p:nvGrpSpPr>
        <p:grpSpPr>
          <a:xfrm>
            <a:off x="5280542" y="1172831"/>
            <a:ext cx="454370" cy="454347"/>
            <a:chOff x="266768" y="1721375"/>
            <a:chExt cx="397907" cy="397887"/>
          </a:xfrm>
        </p:grpSpPr>
        <p:sp>
          <p:nvSpPr>
            <p:cNvPr id="1070" name="Google Shape;1070;p27"/>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27"/>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 name="Google Shape;924;p25">
            <a:extLst>
              <a:ext uri="{FF2B5EF4-FFF2-40B4-BE49-F238E27FC236}">
                <a16:creationId xmlns:a16="http://schemas.microsoft.com/office/drawing/2014/main" id="{39E17C4B-E8FB-451D-31D3-FE859023CFAB}"/>
              </a:ext>
            </a:extLst>
          </p:cNvPr>
          <p:cNvSpPr/>
          <p:nvPr/>
        </p:nvSpPr>
        <p:spPr>
          <a:xfrm>
            <a:off x="5310896" y="2803604"/>
            <a:ext cx="513139" cy="418519"/>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accent1">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 name="Google Shape;925;p25">
            <a:extLst>
              <a:ext uri="{FF2B5EF4-FFF2-40B4-BE49-F238E27FC236}">
                <a16:creationId xmlns:a16="http://schemas.microsoft.com/office/drawing/2014/main" id="{30403963-4DC3-A40D-42A4-36DD9025CFBF}"/>
              </a:ext>
            </a:extLst>
          </p:cNvPr>
          <p:cNvGrpSpPr/>
          <p:nvPr/>
        </p:nvGrpSpPr>
        <p:grpSpPr>
          <a:xfrm>
            <a:off x="7130720" y="1134750"/>
            <a:ext cx="507296" cy="518832"/>
            <a:chOff x="3952120" y="5090869"/>
            <a:chExt cx="511535" cy="511609"/>
          </a:xfrm>
        </p:grpSpPr>
        <p:sp>
          <p:nvSpPr>
            <p:cNvPr id="10" name="Google Shape;926;p25">
              <a:extLst>
                <a:ext uri="{FF2B5EF4-FFF2-40B4-BE49-F238E27FC236}">
                  <a16:creationId xmlns:a16="http://schemas.microsoft.com/office/drawing/2014/main" id="{755D2082-1F0D-BEC8-081E-F8BD4E4FCD8C}"/>
                </a:ext>
              </a:extLst>
            </p:cNvPr>
            <p:cNvSpPr/>
            <p:nvPr/>
          </p:nvSpPr>
          <p:spPr>
            <a:xfrm>
              <a:off x="4043026" y="5181809"/>
              <a:ext cx="329718" cy="329722"/>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927;p25">
              <a:extLst>
                <a:ext uri="{FF2B5EF4-FFF2-40B4-BE49-F238E27FC236}">
                  <a16:creationId xmlns:a16="http://schemas.microsoft.com/office/drawing/2014/main" id="{E30B1335-DFE5-3133-EC0A-4A0D68D08400}"/>
                </a:ext>
              </a:extLst>
            </p:cNvPr>
            <p:cNvSpPr/>
            <p:nvPr/>
          </p:nvSpPr>
          <p:spPr>
            <a:xfrm>
              <a:off x="4132912" y="5271729"/>
              <a:ext cx="149940" cy="149873"/>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928;p25">
              <a:extLst>
                <a:ext uri="{FF2B5EF4-FFF2-40B4-BE49-F238E27FC236}">
                  <a16:creationId xmlns:a16="http://schemas.microsoft.com/office/drawing/2014/main" id="{16159196-8C91-30ED-5566-AE00CC85A025}"/>
                </a:ext>
              </a:extLst>
            </p:cNvPr>
            <p:cNvSpPr/>
            <p:nvPr/>
          </p:nvSpPr>
          <p:spPr>
            <a:xfrm>
              <a:off x="3952120" y="5090869"/>
              <a:ext cx="511535" cy="511609"/>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 name="Google Shape;1062;p27">
            <a:extLst>
              <a:ext uri="{FF2B5EF4-FFF2-40B4-BE49-F238E27FC236}">
                <a16:creationId xmlns:a16="http://schemas.microsoft.com/office/drawing/2014/main" id="{A0959E42-D1E0-7C4D-D3EC-E027D18BBF99}"/>
              </a:ext>
            </a:extLst>
          </p:cNvPr>
          <p:cNvGrpSpPr/>
          <p:nvPr/>
        </p:nvGrpSpPr>
        <p:grpSpPr>
          <a:xfrm>
            <a:off x="6644772" y="1731483"/>
            <a:ext cx="1394100" cy="724200"/>
            <a:chOff x="5603425" y="1533025"/>
            <a:chExt cx="1394100" cy="724200"/>
          </a:xfrm>
          <a:solidFill>
            <a:schemeClr val="bg2">
              <a:lumMod val="60000"/>
              <a:lumOff val="40000"/>
            </a:schemeClr>
          </a:solidFill>
        </p:grpSpPr>
        <p:sp>
          <p:nvSpPr>
            <p:cNvPr id="14" name="Google Shape;1063;p27">
              <a:extLst>
                <a:ext uri="{FF2B5EF4-FFF2-40B4-BE49-F238E27FC236}">
                  <a16:creationId xmlns:a16="http://schemas.microsoft.com/office/drawing/2014/main" id="{71449D00-7DB7-32DC-91A9-90373FD475B3}"/>
                </a:ext>
              </a:extLst>
            </p:cNvPr>
            <p:cNvSpPr/>
            <p:nvPr/>
          </p:nvSpPr>
          <p:spPr>
            <a:xfrm>
              <a:off x="5603425" y="1533025"/>
              <a:ext cx="1394100" cy="724200"/>
            </a:xfrm>
            <a:prstGeom prst="rect">
              <a:avLst/>
            </a:prstGeom>
            <a:grp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5" name="Google Shape;1064;p27">
              <a:extLst>
                <a:ext uri="{FF2B5EF4-FFF2-40B4-BE49-F238E27FC236}">
                  <a16:creationId xmlns:a16="http://schemas.microsoft.com/office/drawing/2014/main" id="{EC884F68-1B3E-1B1F-3C88-01ACAFE9D295}"/>
                </a:ext>
              </a:extLst>
            </p:cNvPr>
            <p:cNvSpPr txBox="1"/>
            <p:nvPr/>
          </p:nvSpPr>
          <p:spPr>
            <a:xfrm>
              <a:off x="5854997" y="1638175"/>
              <a:ext cx="891000" cy="513900"/>
            </a:xfrm>
            <a:prstGeom prst="rect">
              <a:avLst/>
            </a:prstGeom>
            <a:grpFill/>
            <a:ln>
              <a:noFill/>
            </a:ln>
          </p:spPr>
          <p:txBody>
            <a:bodyPr spcFirstLastPara="1" wrap="square" lIns="0" tIns="4775" rIns="0" bIns="0" anchor="ctr" anchorCtr="0">
              <a:noAutofit/>
            </a:bodyPr>
            <a:lstStyle/>
            <a:p>
              <a:pPr marL="0" marR="0" lvl="0" indent="0" algn="ctr" rtl="0">
                <a:lnSpc>
                  <a:spcPct val="100000"/>
                </a:lnSpc>
                <a:spcBef>
                  <a:spcPts val="0"/>
                </a:spcBef>
                <a:spcAft>
                  <a:spcPts val="0"/>
                </a:spcAft>
                <a:buNone/>
              </a:pPr>
              <a:r>
                <a:rPr lang="en" b="1" dirty="0">
                  <a:solidFill>
                    <a:srgbClr val="FFFFFF"/>
                  </a:solidFill>
                  <a:latin typeface="Roboto"/>
                  <a:ea typeface="Roboto"/>
                  <a:cs typeface="Roboto"/>
                  <a:sym typeface="Roboto"/>
                </a:rPr>
                <a:t>28M</a:t>
              </a:r>
            </a:p>
            <a:p>
              <a:pPr marL="0" marR="0" lvl="0" indent="0" algn="ctr" rtl="0">
                <a:lnSpc>
                  <a:spcPct val="100000"/>
                </a:lnSpc>
                <a:spcBef>
                  <a:spcPts val="0"/>
                </a:spcBef>
                <a:spcAft>
                  <a:spcPts val="0"/>
                </a:spcAft>
                <a:buNone/>
              </a:pPr>
              <a:r>
                <a:rPr lang="en" b="1" dirty="0">
                  <a:solidFill>
                    <a:srgbClr val="FFFFFF"/>
                  </a:solidFill>
                  <a:latin typeface="Roboto"/>
                  <a:ea typeface="Roboto"/>
                  <a:cs typeface="Roboto"/>
                  <a:sym typeface="Roboto"/>
                </a:rPr>
                <a:t>Users</a:t>
              </a:r>
              <a:endParaRPr b="1" dirty="0">
                <a:solidFill>
                  <a:srgbClr val="FFFFFF"/>
                </a:solidFill>
                <a:latin typeface="Roboto"/>
                <a:ea typeface="Roboto"/>
                <a:cs typeface="Roboto"/>
                <a:sym typeface="Roboto"/>
              </a:endParaRPr>
            </a:p>
          </p:txBody>
        </p:sp>
      </p:grpSp>
      <p:grpSp>
        <p:nvGrpSpPr>
          <p:cNvPr id="16" name="Google Shape;1062;p27">
            <a:extLst>
              <a:ext uri="{FF2B5EF4-FFF2-40B4-BE49-F238E27FC236}">
                <a16:creationId xmlns:a16="http://schemas.microsoft.com/office/drawing/2014/main" id="{ECF6B718-E244-A0A3-6FC7-5662A708F2B3}"/>
              </a:ext>
            </a:extLst>
          </p:cNvPr>
          <p:cNvGrpSpPr/>
          <p:nvPr/>
        </p:nvGrpSpPr>
        <p:grpSpPr>
          <a:xfrm>
            <a:off x="4850364" y="3526445"/>
            <a:ext cx="1394100" cy="724200"/>
            <a:chOff x="5603425" y="1533025"/>
            <a:chExt cx="1394100" cy="724200"/>
          </a:xfrm>
          <a:solidFill>
            <a:schemeClr val="accent1">
              <a:lumMod val="60000"/>
              <a:lumOff val="40000"/>
            </a:schemeClr>
          </a:solidFill>
        </p:grpSpPr>
        <p:sp>
          <p:nvSpPr>
            <p:cNvPr id="17" name="Google Shape;1063;p27">
              <a:extLst>
                <a:ext uri="{FF2B5EF4-FFF2-40B4-BE49-F238E27FC236}">
                  <a16:creationId xmlns:a16="http://schemas.microsoft.com/office/drawing/2014/main" id="{FD019BE8-2E5E-61B4-D9C6-1DFB3A651D6A}"/>
                </a:ext>
              </a:extLst>
            </p:cNvPr>
            <p:cNvSpPr/>
            <p:nvPr/>
          </p:nvSpPr>
          <p:spPr>
            <a:xfrm>
              <a:off x="5603425" y="1533025"/>
              <a:ext cx="1394100" cy="724200"/>
            </a:xfrm>
            <a:prstGeom prst="rect">
              <a:avLst/>
            </a:prstGeom>
            <a:grp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8" name="Google Shape;1064;p27">
              <a:extLst>
                <a:ext uri="{FF2B5EF4-FFF2-40B4-BE49-F238E27FC236}">
                  <a16:creationId xmlns:a16="http://schemas.microsoft.com/office/drawing/2014/main" id="{CE8E1F5C-C321-C0CD-5D6F-28EF24B831E2}"/>
                </a:ext>
              </a:extLst>
            </p:cNvPr>
            <p:cNvSpPr txBox="1"/>
            <p:nvPr/>
          </p:nvSpPr>
          <p:spPr>
            <a:xfrm>
              <a:off x="5854997" y="1638175"/>
              <a:ext cx="891000" cy="513900"/>
            </a:xfrm>
            <a:prstGeom prst="rect">
              <a:avLst/>
            </a:prstGeom>
            <a:grpFill/>
            <a:ln>
              <a:noFill/>
            </a:ln>
          </p:spPr>
          <p:txBody>
            <a:bodyPr spcFirstLastPara="1" wrap="square" lIns="0" tIns="4775" rIns="0" bIns="0" anchor="ctr" anchorCtr="0">
              <a:noAutofit/>
            </a:bodyPr>
            <a:lstStyle/>
            <a:p>
              <a:pPr marL="0" marR="0" lvl="0" indent="0" algn="ctr" rtl="0">
                <a:lnSpc>
                  <a:spcPct val="100000"/>
                </a:lnSpc>
                <a:spcBef>
                  <a:spcPts val="0"/>
                </a:spcBef>
                <a:spcAft>
                  <a:spcPts val="0"/>
                </a:spcAft>
                <a:buNone/>
              </a:pPr>
              <a:r>
                <a:rPr lang="en" b="1" dirty="0">
                  <a:solidFill>
                    <a:srgbClr val="FFFFFF"/>
                  </a:solidFill>
                  <a:latin typeface="Roboto"/>
                  <a:ea typeface="Roboto"/>
                  <a:cs typeface="Roboto"/>
                  <a:sym typeface="Roboto"/>
                </a:rPr>
                <a:t>10,5M</a:t>
              </a:r>
            </a:p>
            <a:p>
              <a:pPr marL="0" marR="0" lvl="0" indent="0" algn="ctr" rtl="0">
                <a:lnSpc>
                  <a:spcPct val="100000"/>
                </a:lnSpc>
                <a:spcBef>
                  <a:spcPts val="0"/>
                </a:spcBef>
                <a:spcAft>
                  <a:spcPts val="0"/>
                </a:spcAft>
                <a:buNone/>
              </a:pPr>
              <a:r>
                <a:rPr lang="en" b="1" dirty="0">
                  <a:solidFill>
                    <a:srgbClr val="FFFFFF"/>
                  </a:solidFill>
                  <a:latin typeface="Roboto"/>
                  <a:ea typeface="Roboto"/>
                  <a:cs typeface="Roboto"/>
                  <a:sym typeface="Roboto"/>
                </a:rPr>
                <a:t>Users</a:t>
              </a:r>
              <a:endParaRPr b="1" dirty="0">
                <a:solidFill>
                  <a:srgbClr val="FFFFFF"/>
                </a:solidFill>
                <a:latin typeface="Roboto"/>
                <a:ea typeface="Roboto"/>
                <a:cs typeface="Roboto"/>
                <a:sym typeface="Roboto"/>
              </a:endParaRPr>
            </a:p>
          </p:txBody>
        </p:sp>
      </p:grpSp>
      <p:grpSp>
        <p:nvGrpSpPr>
          <p:cNvPr id="19" name="Google Shape;258;p21">
            <a:extLst>
              <a:ext uri="{FF2B5EF4-FFF2-40B4-BE49-F238E27FC236}">
                <a16:creationId xmlns:a16="http://schemas.microsoft.com/office/drawing/2014/main" id="{A1D7499C-B69B-8A0E-7893-28F651082C5B}"/>
              </a:ext>
            </a:extLst>
          </p:cNvPr>
          <p:cNvGrpSpPr/>
          <p:nvPr/>
        </p:nvGrpSpPr>
        <p:grpSpPr>
          <a:xfrm>
            <a:off x="1536402" y="2790884"/>
            <a:ext cx="511535" cy="511609"/>
            <a:chOff x="4417380" y="1687279"/>
            <a:chExt cx="397907" cy="397907"/>
          </a:xfrm>
          <a:solidFill>
            <a:schemeClr val="accent5">
              <a:lumMod val="60000"/>
              <a:lumOff val="40000"/>
            </a:schemeClr>
          </a:solidFill>
        </p:grpSpPr>
        <p:sp>
          <p:nvSpPr>
            <p:cNvPr id="20" name="Google Shape;259;p21">
              <a:extLst>
                <a:ext uri="{FF2B5EF4-FFF2-40B4-BE49-F238E27FC236}">
                  <a16:creationId xmlns:a16="http://schemas.microsoft.com/office/drawing/2014/main" id="{214B67A5-3E17-2D95-60E1-DC7F308A1515}"/>
                </a:ext>
              </a:extLst>
            </p:cNvPr>
            <p:cNvSpPr/>
            <p:nvPr/>
          </p:nvSpPr>
          <p:spPr>
            <a:xfrm>
              <a:off x="4417380" y="1687279"/>
              <a:ext cx="397907" cy="397907"/>
            </a:xfrm>
            <a:custGeom>
              <a:avLst/>
              <a:gdLst/>
              <a:ahLst/>
              <a:cxnLst/>
              <a:rect l="l" t="t" r="r" b="b"/>
              <a:pathLst>
                <a:path w="19066" h="19066" extrusionOk="0">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60;p21">
              <a:extLst>
                <a:ext uri="{FF2B5EF4-FFF2-40B4-BE49-F238E27FC236}">
                  <a16:creationId xmlns:a16="http://schemas.microsoft.com/office/drawing/2014/main" id="{F5F71F57-5295-D42D-3CDD-0395D2122215}"/>
                </a:ext>
              </a:extLst>
            </p:cNvPr>
            <p:cNvSpPr/>
            <p:nvPr/>
          </p:nvSpPr>
          <p:spPr>
            <a:xfrm>
              <a:off x="4492363" y="1768878"/>
              <a:ext cx="248270" cy="234704"/>
            </a:xfrm>
            <a:custGeom>
              <a:avLst/>
              <a:gdLst/>
              <a:ahLst/>
              <a:cxnLst/>
              <a:rect l="l" t="t" r="r" b="b"/>
              <a:pathLst>
                <a:path w="11896" h="11246" extrusionOk="0">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 name="Google Shape;1062;p27">
            <a:extLst>
              <a:ext uri="{FF2B5EF4-FFF2-40B4-BE49-F238E27FC236}">
                <a16:creationId xmlns:a16="http://schemas.microsoft.com/office/drawing/2014/main" id="{6E9B208D-4752-FAF6-EB73-974C1F5B7E6B}"/>
              </a:ext>
            </a:extLst>
          </p:cNvPr>
          <p:cNvGrpSpPr/>
          <p:nvPr/>
        </p:nvGrpSpPr>
        <p:grpSpPr>
          <a:xfrm>
            <a:off x="1115658" y="3547592"/>
            <a:ext cx="1394100" cy="724200"/>
            <a:chOff x="5603425" y="1533025"/>
            <a:chExt cx="1394100" cy="724200"/>
          </a:xfrm>
          <a:solidFill>
            <a:schemeClr val="accent5">
              <a:lumMod val="60000"/>
              <a:lumOff val="40000"/>
            </a:schemeClr>
          </a:solidFill>
        </p:grpSpPr>
        <p:sp>
          <p:nvSpPr>
            <p:cNvPr id="23" name="Google Shape;1063;p27">
              <a:extLst>
                <a:ext uri="{FF2B5EF4-FFF2-40B4-BE49-F238E27FC236}">
                  <a16:creationId xmlns:a16="http://schemas.microsoft.com/office/drawing/2014/main" id="{2E53D08B-98B1-1CAF-BA4F-D2B5FF65689E}"/>
                </a:ext>
              </a:extLst>
            </p:cNvPr>
            <p:cNvSpPr/>
            <p:nvPr/>
          </p:nvSpPr>
          <p:spPr>
            <a:xfrm>
              <a:off x="5603425" y="1533025"/>
              <a:ext cx="1394100" cy="724200"/>
            </a:xfrm>
            <a:prstGeom prst="rect">
              <a:avLst/>
            </a:prstGeom>
            <a:grp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4" name="Google Shape;1064;p27">
              <a:extLst>
                <a:ext uri="{FF2B5EF4-FFF2-40B4-BE49-F238E27FC236}">
                  <a16:creationId xmlns:a16="http://schemas.microsoft.com/office/drawing/2014/main" id="{55AFE45E-E49B-1647-544F-2A4650643FE1}"/>
                </a:ext>
              </a:extLst>
            </p:cNvPr>
            <p:cNvSpPr txBox="1"/>
            <p:nvPr/>
          </p:nvSpPr>
          <p:spPr>
            <a:xfrm>
              <a:off x="5854997" y="1638175"/>
              <a:ext cx="891000" cy="513900"/>
            </a:xfrm>
            <a:prstGeom prst="rect">
              <a:avLst/>
            </a:prstGeom>
            <a:grpFill/>
            <a:ln>
              <a:noFill/>
            </a:ln>
          </p:spPr>
          <p:txBody>
            <a:bodyPr spcFirstLastPara="1" wrap="square" lIns="0" tIns="4775" rIns="0" bIns="0" anchor="ctr" anchorCtr="0">
              <a:noAutofit/>
            </a:bodyPr>
            <a:lstStyle/>
            <a:p>
              <a:pPr marL="0" marR="0" lvl="0" indent="0" algn="ctr" rtl="0">
                <a:lnSpc>
                  <a:spcPct val="100000"/>
                </a:lnSpc>
                <a:spcBef>
                  <a:spcPts val="0"/>
                </a:spcBef>
                <a:spcAft>
                  <a:spcPts val="0"/>
                </a:spcAft>
                <a:buNone/>
              </a:pPr>
              <a:r>
                <a:rPr lang="en" b="1" dirty="0">
                  <a:solidFill>
                    <a:srgbClr val="FFFFFF"/>
                  </a:solidFill>
                  <a:latin typeface="Roboto"/>
                  <a:ea typeface="Roboto"/>
                  <a:cs typeface="Roboto"/>
                  <a:sym typeface="Roboto"/>
                </a:rPr>
                <a:t>22M</a:t>
              </a:r>
            </a:p>
            <a:p>
              <a:pPr marL="0" marR="0" lvl="0" indent="0" algn="ctr" rtl="0">
                <a:lnSpc>
                  <a:spcPct val="100000"/>
                </a:lnSpc>
                <a:spcBef>
                  <a:spcPts val="0"/>
                </a:spcBef>
                <a:spcAft>
                  <a:spcPts val="0"/>
                </a:spcAft>
                <a:buNone/>
              </a:pPr>
              <a:r>
                <a:rPr lang="en" b="1" dirty="0">
                  <a:solidFill>
                    <a:srgbClr val="FFFFFF"/>
                  </a:solidFill>
                  <a:latin typeface="Roboto"/>
                  <a:ea typeface="Roboto"/>
                  <a:cs typeface="Roboto"/>
                  <a:sym typeface="Roboto"/>
                </a:rPr>
                <a:t>Users</a:t>
              </a:r>
              <a:endParaRPr b="1" dirty="0">
                <a:solidFill>
                  <a:srgbClr val="FFFFFF"/>
                </a:solidFill>
                <a:latin typeface="Roboto"/>
                <a:ea typeface="Roboto"/>
                <a:cs typeface="Roboto"/>
                <a:sym typeface="Roboto"/>
              </a:endParaRPr>
            </a:p>
          </p:txBody>
        </p:sp>
      </p:grpSp>
      <p:grpSp>
        <p:nvGrpSpPr>
          <p:cNvPr id="25" name="Google Shape;269;p21">
            <a:extLst>
              <a:ext uri="{FF2B5EF4-FFF2-40B4-BE49-F238E27FC236}">
                <a16:creationId xmlns:a16="http://schemas.microsoft.com/office/drawing/2014/main" id="{80CA30DE-FA7D-A852-E3AF-96570A9502CD}"/>
              </a:ext>
            </a:extLst>
          </p:cNvPr>
          <p:cNvGrpSpPr/>
          <p:nvPr/>
        </p:nvGrpSpPr>
        <p:grpSpPr>
          <a:xfrm>
            <a:off x="7111946" y="2819259"/>
            <a:ext cx="511534" cy="490799"/>
            <a:chOff x="1190625" y="238125"/>
            <a:chExt cx="5235075" cy="5235075"/>
          </a:xfrm>
          <a:solidFill>
            <a:schemeClr val="accent6">
              <a:lumMod val="25000"/>
            </a:schemeClr>
          </a:solidFill>
        </p:grpSpPr>
        <p:sp>
          <p:nvSpPr>
            <p:cNvPr id="26" name="Google Shape;270;p21">
              <a:extLst>
                <a:ext uri="{FF2B5EF4-FFF2-40B4-BE49-F238E27FC236}">
                  <a16:creationId xmlns:a16="http://schemas.microsoft.com/office/drawing/2014/main" id="{9CAC3AD4-0565-1BEB-5B84-ADC47510D149}"/>
                </a:ext>
              </a:extLst>
            </p:cNvPr>
            <p:cNvSpPr/>
            <p:nvPr/>
          </p:nvSpPr>
          <p:spPr>
            <a:xfrm>
              <a:off x="2315100" y="1168900"/>
              <a:ext cx="2952100" cy="3373700"/>
            </a:xfrm>
            <a:custGeom>
              <a:avLst/>
              <a:gdLst/>
              <a:ahLst/>
              <a:cxnLst/>
              <a:rect l="l" t="t" r="r" b="b"/>
              <a:pathLst>
                <a:path w="118084" h="134948" extrusionOk="0">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1;p21">
              <a:extLst>
                <a:ext uri="{FF2B5EF4-FFF2-40B4-BE49-F238E27FC236}">
                  <a16:creationId xmlns:a16="http://schemas.microsoft.com/office/drawing/2014/main" id="{8D4D7061-168A-6D90-9D63-E9F2A3B7ED23}"/>
                </a:ext>
              </a:extLst>
            </p:cNvPr>
            <p:cNvSpPr/>
            <p:nvPr/>
          </p:nvSpPr>
          <p:spPr>
            <a:xfrm>
              <a:off x="1190625" y="238125"/>
              <a:ext cx="5235075" cy="5235075"/>
            </a:xfrm>
            <a:custGeom>
              <a:avLst/>
              <a:gdLst/>
              <a:ahLst/>
              <a:cxnLst/>
              <a:rect l="l" t="t" r="r" b="b"/>
              <a:pathLst>
                <a:path w="209403" h="209403" extrusionOk="0">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 name="Google Shape;1062;p27">
            <a:extLst>
              <a:ext uri="{FF2B5EF4-FFF2-40B4-BE49-F238E27FC236}">
                <a16:creationId xmlns:a16="http://schemas.microsoft.com/office/drawing/2014/main" id="{184453CC-DE14-FEFB-89C7-A992D738300B}"/>
              </a:ext>
            </a:extLst>
          </p:cNvPr>
          <p:cNvGrpSpPr/>
          <p:nvPr/>
        </p:nvGrpSpPr>
        <p:grpSpPr>
          <a:xfrm>
            <a:off x="6708372" y="3547592"/>
            <a:ext cx="1394100" cy="724200"/>
            <a:chOff x="5603425" y="1533025"/>
            <a:chExt cx="1394100" cy="724200"/>
          </a:xfrm>
          <a:solidFill>
            <a:schemeClr val="accent6">
              <a:lumMod val="25000"/>
            </a:schemeClr>
          </a:solidFill>
        </p:grpSpPr>
        <p:sp>
          <p:nvSpPr>
            <p:cNvPr id="29" name="Google Shape;1063;p27">
              <a:extLst>
                <a:ext uri="{FF2B5EF4-FFF2-40B4-BE49-F238E27FC236}">
                  <a16:creationId xmlns:a16="http://schemas.microsoft.com/office/drawing/2014/main" id="{59B4E598-E908-CCE9-453C-95FC78531F21}"/>
                </a:ext>
              </a:extLst>
            </p:cNvPr>
            <p:cNvSpPr/>
            <p:nvPr/>
          </p:nvSpPr>
          <p:spPr>
            <a:xfrm>
              <a:off x="5603425" y="1533025"/>
              <a:ext cx="1394100" cy="724200"/>
            </a:xfrm>
            <a:prstGeom prst="rect">
              <a:avLst/>
            </a:prstGeom>
            <a:grp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0" name="Google Shape;1064;p27">
              <a:extLst>
                <a:ext uri="{FF2B5EF4-FFF2-40B4-BE49-F238E27FC236}">
                  <a16:creationId xmlns:a16="http://schemas.microsoft.com/office/drawing/2014/main" id="{75FFD575-BE2B-F25E-B7EC-3DBB8B3C7688}"/>
                </a:ext>
              </a:extLst>
            </p:cNvPr>
            <p:cNvSpPr txBox="1"/>
            <p:nvPr/>
          </p:nvSpPr>
          <p:spPr>
            <a:xfrm>
              <a:off x="5854997" y="1638175"/>
              <a:ext cx="891000" cy="513900"/>
            </a:xfrm>
            <a:prstGeom prst="rect">
              <a:avLst/>
            </a:prstGeom>
            <a:grpFill/>
            <a:ln>
              <a:noFill/>
            </a:ln>
          </p:spPr>
          <p:txBody>
            <a:bodyPr spcFirstLastPara="1" wrap="square" lIns="0" tIns="4775" rIns="0" bIns="0" anchor="ctr" anchorCtr="0">
              <a:noAutofit/>
            </a:bodyPr>
            <a:lstStyle/>
            <a:p>
              <a:pPr marL="0" marR="0" lvl="0" indent="0" algn="ctr" rtl="0">
                <a:lnSpc>
                  <a:spcPct val="100000"/>
                </a:lnSpc>
                <a:spcBef>
                  <a:spcPts val="0"/>
                </a:spcBef>
                <a:spcAft>
                  <a:spcPts val="0"/>
                </a:spcAft>
                <a:buNone/>
              </a:pPr>
              <a:r>
                <a:rPr lang="en" b="1" dirty="0">
                  <a:solidFill>
                    <a:srgbClr val="FFFFFF"/>
                  </a:solidFill>
                  <a:latin typeface="Roboto"/>
                  <a:ea typeface="Roboto"/>
                  <a:cs typeface="Roboto"/>
                  <a:sym typeface="Roboto"/>
                </a:rPr>
                <a:t>9,5M</a:t>
              </a:r>
            </a:p>
            <a:p>
              <a:pPr marL="0" marR="0" lvl="0" indent="0" algn="ctr" rtl="0">
                <a:lnSpc>
                  <a:spcPct val="100000"/>
                </a:lnSpc>
                <a:spcBef>
                  <a:spcPts val="0"/>
                </a:spcBef>
                <a:spcAft>
                  <a:spcPts val="0"/>
                </a:spcAft>
                <a:buNone/>
              </a:pPr>
              <a:r>
                <a:rPr lang="en" b="1" dirty="0">
                  <a:solidFill>
                    <a:srgbClr val="FFFFFF"/>
                  </a:solidFill>
                  <a:latin typeface="Roboto"/>
                  <a:ea typeface="Roboto"/>
                  <a:cs typeface="Roboto"/>
                  <a:sym typeface="Roboto"/>
                </a:rPr>
                <a:t>Users</a:t>
              </a:r>
              <a:endParaRPr b="1" dirty="0">
                <a:solidFill>
                  <a:srgbClr val="FFFFFF"/>
                </a:solidFill>
                <a:latin typeface="Roboto"/>
                <a:ea typeface="Roboto"/>
                <a:cs typeface="Roboto"/>
                <a:sym typeface="Roboto"/>
              </a:endParaRPr>
            </a:p>
          </p:txBody>
        </p:sp>
      </p:grpSp>
      <p:grpSp>
        <p:nvGrpSpPr>
          <p:cNvPr id="31" name="Google Shape;1429;p35">
            <a:extLst>
              <a:ext uri="{FF2B5EF4-FFF2-40B4-BE49-F238E27FC236}">
                <a16:creationId xmlns:a16="http://schemas.microsoft.com/office/drawing/2014/main" id="{CC9D67A1-7B88-EA9B-E26F-486F1635E89D}"/>
              </a:ext>
            </a:extLst>
          </p:cNvPr>
          <p:cNvGrpSpPr/>
          <p:nvPr/>
        </p:nvGrpSpPr>
        <p:grpSpPr>
          <a:xfrm>
            <a:off x="3389456" y="2783492"/>
            <a:ext cx="579920" cy="579920"/>
            <a:chOff x="1379798" y="1723250"/>
            <a:chExt cx="397887" cy="397887"/>
          </a:xfrm>
          <a:solidFill>
            <a:schemeClr val="accent2">
              <a:lumMod val="75000"/>
            </a:schemeClr>
          </a:solidFill>
        </p:grpSpPr>
        <p:sp>
          <p:nvSpPr>
            <p:cNvPr id="32" name="Google Shape;1430;p35">
              <a:extLst>
                <a:ext uri="{FF2B5EF4-FFF2-40B4-BE49-F238E27FC236}">
                  <a16:creationId xmlns:a16="http://schemas.microsoft.com/office/drawing/2014/main" id="{643CDC24-5E5F-B4C2-5CAB-65444EBBD288}"/>
                </a:ext>
              </a:extLst>
            </p:cNvPr>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431;p35">
              <a:extLst>
                <a:ext uri="{FF2B5EF4-FFF2-40B4-BE49-F238E27FC236}">
                  <a16:creationId xmlns:a16="http://schemas.microsoft.com/office/drawing/2014/main" id="{061D0533-9234-924B-0A50-97B583ED6032}"/>
                </a:ext>
              </a:extLst>
            </p:cNvPr>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432;p35">
              <a:extLst>
                <a:ext uri="{FF2B5EF4-FFF2-40B4-BE49-F238E27FC236}">
                  <a16:creationId xmlns:a16="http://schemas.microsoft.com/office/drawing/2014/main" id="{1F0D0260-09A0-2613-759B-514A4CD70E93}"/>
                </a:ext>
              </a:extLst>
            </p:cNvPr>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433;p35">
              <a:extLst>
                <a:ext uri="{FF2B5EF4-FFF2-40B4-BE49-F238E27FC236}">
                  <a16:creationId xmlns:a16="http://schemas.microsoft.com/office/drawing/2014/main" id="{10AB7683-E8FB-F4D4-4853-28D3E471D3D6}"/>
                </a:ext>
              </a:extLst>
            </p:cNvPr>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 name="Google Shape;1062;p27">
            <a:extLst>
              <a:ext uri="{FF2B5EF4-FFF2-40B4-BE49-F238E27FC236}">
                <a16:creationId xmlns:a16="http://schemas.microsoft.com/office/drawing/2014/main" id="{4C468B5D-BBA8-3137-1B18-227C214AE275}"/>
              </a:ext>
            </a:extLst>
          </p:cNvPr>
          <p:cNvGrpSpPr/>
          <p:nvPr/>
        </p:nvGrpSpPr>
        <p:grpSpPr>
          <a:xfrm>
            <a:off x="2982366" y="3547592"/>
            <a:ext cx="1394100" cy="724200"/>
            <a:chOff x="5603425" y="1533025"/>
            <a:chExt cx="1394100" cy="724200"/>
          </a:xfrm>
          <a:solidFill>
            <a:schemeClr val="accent2">
              <a:lumMod val="75000"/>
            </a:schemeClr>
          </a:solidFill>
        </p:grpSpPr>
        <p:sp>
          <p:nvSpPr>
            <p:cNvPr id="37" name="Google Shape;1063;p27">
              <a:extLst>
                <a:ext uri="{FF2B5EF4-FFF2-40B4-BE49-F238E27FC236}">
                  <a16:creationId xmlns:a16="http://schemas.microsoft.com/office/drawing/2014/main" id="{413DD6AF-8186-907D-06BE-50E5065B0DFF}"/>
                </a:ext>
              </a:extLst>
            </p:cNvPr>
            <p:cNvSpPr/>
            <p:nvPr/>
          </p:nvSpPr>
          <p:spPr>
            <a:xfrm>
              <a:off x="5603425" y="1533025"/>
              <a:ext cx="1394100" cy="724200"/>
            </a:xfrm>
            <a:prstGeom prst="rect">
              <a:avLst/>
            </a:prstGeom>
            <a:grp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8" name="Google Shape;1064;p27">
              <a:extLst>
                <a:ext uri="{FF2B5EF4-FFF2-40B4-BE49-F238E27FC236}">
                  <a16:creationId xmlns:a16="http://schemas.microsoft.com/office/drawing/2014/main" id="{6293E19E-D485-3290-03B5-4454DAF31358}"/>
                </a:ext>
              </a:extLst>
            </p:cNvPr>
            <p:cNvSpPr txBox="1"/>
            <p:nvPr/>
          </p:nvSpPr>
          <p:spPr>
            <a:xfrm>
              <a:off x="5854997" y="1638175"/>
              <a:ext cx="891000" cy="513900"/>
            </a:xfrm>
            <a:prstGeom prst="rect">
              <a:avLst/>
            </a:prstGeom>
            <a:grpFill/>
            <a:ln>
              <a:noFill/>
            </a:ln>
          </p:spPr>
          <p:txBody>
            <a:bodyPr spcFirstLastPara="1" wrap="square" lIns="0" tIns="4775" rIns="0" bIns="0" anchor="ctr" anchorCtr="0">
              <a:noAutofit/>
            </a:bodyPr>
            <a:lstStyle/>
            <a:p>
              <a:pPr marL="0" marR="0" lvl="0" indent="0" algn="ctr" rtl="0">
                <a:lnSpc>
                  <a:spcPct val="100000"/>
                </a:lnSpc>
                <a:spcBef>
                  <a:spcPts val="0"/>
                </a:spcBef>
                <a:spcAft>
                  <a:spcPts val="0"/>
                </a:spcAft>
                <a:buNone/>
              </a:pPr>
              <a:r>
                <a:rPr lang="en" b="1" dirty="0">
                  <a:solidFill>
                    <a:srgbClr val="FFFFFF"/>
                  </a:solidFill>
                  <a:latin typeface="Roboto"/>
                  <a:ea typeface="Roboto"/>
                  <a:cs typeface="Roboto"/>
                  <a:sym typeface="Roboto"/>
                </a:rPr>
                <a:t>12,5M</a:t>
              </a:r>
            </a:p>
            <a:p>
              <a:pPr marL="0" marR="0" lvl="0" indent="0" algn="ctr" rtl="0">
                <a:lnSpc>
                  <a:spcPct val="100000"/>
                </a:lnSpc>
                <a:spcBef>
                  <a:spcPts val="0"/>
                </a:spcBef>
                <a:spcAft>
                  <a:spcPts val="0"/>
                </a:spcAft>
                <a:buNone/>
              </a:pPr>
              <a:r>
                <a:rPr lang="en" b="1" dirty="0">
                  <a:solidFill>
                    <a:srgbClr val="FFFFFF"/>
                  </a:solidFill>
                  <a:latin typeface="Roboto"/>
                  <a:ea typeface="Roboto"/>
                  <a:cs typeface="Roboto"/>
                  <a:sym typeface="Roboto"/>
                </a:rPr>
                <a:t>Users</a:t>
              </a:r>
              <a:endParaRPr b="1" dirty="0">
                <a:solidFill>
                  <a:srgbClr val="FFFFFF"/>
                </a:solidFill>
                <a:latin typeface="Roboto"/>
                <a:ea typeface="Roboto"/>
                <a:cs typeface="Roboto"/>
                <a:sym typeface="Roboto"/>
              </a:endParaRPr>
            </a:p>
          </p:txBody>
        </p:sp>
      </p:grpSp>
      <p:pic>
        <p:nvPicPr>
          <p:cNvPr id="40" name="Image 39">
            <a:extLst>
              <a:ext uri="{FF2B5EF4-FFF2-40B4-BE49-F238E27FC236}">
                <a16:creationId xmlns:a16="http://schemas.microsoft.com/office/drawing/2014/main" id="{8FB0E6C0-F5C2-0752-D8A4-7BCD7494C860}"/>
              </a:ext>
            </a:extLst>
          </p:cNvPr>
          <p:cNvPicPr>
            <a:picLocks noChangeAspect="1"/>
          </p:cNvPicPr>
          <p:nvPr/>
        </p:nvPicPr>
        <p:blipFill>
          <a:blip r:embed="rId3"/>
          <a:stretch>
            <a:fillRect/>
          </a:stretch>
        </p:blipFill>
        <p:spPr>
          <a:xfrm>
            <a:off x="3390464" y="1122295"/>
            <a:ext cx="608601" cy="576229"/>
          </a:xfrm>
          <a:prstGeom prst="rect">
            <a:avLst/>
          </a:prstGeom>
        </p:spPr>
      </p:pic>
    </p:spTree>
    <p:extLst>
      <p:ext uri="{BB962C8B-B14F-4D97-AF65-F5344CB8AC3E}">
        <p14:creationId xmlns:p14="http://schemas.microsoft.com/office/powerpoint/2010/main" val="169302852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054"/>
        <p:cNvGrpSpPr/>
        <p:nvPr/>
      </p:nvGrpSpPr>
      <p:grpSpPr>
        <a:xfrm>
          <a:off x="0" y="0"/>
          <a:ext cx="0" cy="0"/>
          <a:chOff x="0" y="0"/>
          <a:chExt cx="0" cy="0"/>
        </a:xfrm>
      </p:grpSpPr>
      <p:sp>
        <p:nvSpPr>
          <p:cNvPr id="1055" name="Google Shape;1055;p27"/>
          <p:cNvSpPr txBox="1">
            <a:spLocks noGrp="1"/>
          </p:cNvSpPr>
          <p:nvPr>
            <p:ph type="title"/>
          </p:nvPr>
        </p:nvSpPr>
        <p:spPr>
          <a:xfrm>
            <a:off x="448975" y="399061"/>
            <a:ext cx="8237700" cy="218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bg2">
                    <a:lumMod val="75000"/>
                  </a:schemeClr>
                </a:solidFill>
              </a:rPr>
              <a:t>B. Les Leaders : opportunités shopping</a:t>
            </a:r>
            <a:endParaRPr dirty="0">
              <a:solidFill>
                <a:schemeClr val="bg2">
                  <a:lumMod val="75000"/>
                </a:schemeClr>
              </a:solidFill>
            </a:endParaRPr>
          </a:p>
        </p:txBody>
      </p:sp>
      <p:grpSp>
        <p:nvGrpSpPr>
          <p:cNvPr id="1056" name="Google Shape;1056;p27"/>
          <p:cNvGrpSpPr/>
          <p:nvPr/>
        </p:nvGrpSpPr>
        <p:grpSpPr>
          <a:xfrm>
            <a:off x="3918159" y="1701461"/>
            <a:ext cx="1394100" cy="724200"/>
            <a:chOff x="2146475" y="1533025"/>
            <a:chExt cx="1394100" cy="724200"/>
          </a:xfrm>
        </p:grpSpPr>
        <p:sp>
          <p:nvSpPr>
            <p:cNvPr id="1057" name="Google Shape;1057;p27"/>
            <p:cNvSpPr/>
            <p:nvPr/>
          </p:nvSpPr>
          <p:spPr>
            <a:xfrm>
              <a:off x="2146475" y="1533025"/>
              <a:ext cx="1394100" cy="724200"/>
            </a:xfrm>
            <a:prstGeom prst="rect">
              <a:avLst/>
            </a:prstGeom>
            <a:solidFill>
              <a:srgbClr val="7157E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058" name="Google Shape;1058;p27"/>
            <p:cNvSpPr txBox="1"/>
            <p:nvPr/>
          </p:nvSpPr>
          <p:spPr>
            <a:xfrm>
              <a:off x="2398043" y="1638175"/>
              <a:ext cx="891000" cy="458736"/>
            </a:xfrm>
            <a:prstGeom prst="rect">
              <a:avLst/>
            </a:prstGeom>
            <a:noFill/>
            <a:ln>
              <a:noFill/>
            </a:ln>
          </p:spPr>
          <p:txBody>
            <a:bodyPr spcFirstLastPara="1" wrap="square" lIns="0" tIns="4775" rIns="0" bIns="0" anchor="ctr" anchorCtr="0">
              <a:noAutofit/>
            </a:bodyPr>
            <a:lstStyle/>
            <a:p>
              <a:pPr marL="0" marR="0" lvl="0" indent="0" algn="ctr" rtl="0">
                <a:lnSpc>
                  <a:spcPct val="100000"/>
                </a:lnSpc>
                <a:spcBef>
                  <a:spcPts val="0"/>
                </a:spcBef>
                <a:spcAft>
                  <a:spcPts val="0"/>
                </a:spcAft>
                <a:buNone/>
              </a:pPr>
              <a:r>
                <a:rPr lang="en" sz="2000" b="1" dirty="0">
                  <a:solidFill>
                    <a:srgbClr val="FFFFFF"/>
                  </a:solidFill>
                  <a:latin typeface="Roboto"/>
                  <a:ea typeface="Roboto"/>
                  <a:cs typeface="Roboto"/>
                  <a:sym typeface="Roboto"/>
                </a:rPr>
                <a:t>46%</a:t>
              </a:r>
              <a:endParaRPr sz="2000" b="1" dirty="0">
                <a:solidFill>
                  <a:srgbClr val="FFFFFF"/>
                </a:solidFill>
                <a:latin typeface="Roboto"/>
                <a:ea typeface="Roboto"/>
                <a:cs typeface="Roboto"/>
                <a:sym typeface="Roboto"/>
              </a:endParaRPr>
            </a:p>
          </p:txBody>
        </p:sp>
      </p:grpSp>
      <p:grpSp>
        <p:nvGrpSpPr>
          <p:cNvPr id="1059" name="Google Shape;1059;p27"/>
          <p:cNvGrpSpPr/>
          <p:nvPr/>
        </p:nvGrpSpPr>
        <p:grpSpPr>
          <a:xfrm>
            <a:off x="3918159" y="3533983"/>
            <a:ext cx="1394100" cy="724200"/>
            <a:chOff x="3872994" y="1533025"/>
            <a:chExt cx="1394100" cy="724200"/>
          </a:xfrm>
          <a:solidFill>
            <a:srgbClr val="E62B32"/>
          </a:solidFill>
        </p:grpSpPr>
        <p:sp>
          <p:nvSpPr>
            <p:cNvPr id="1060" name="Google Shape;1060;p27"/>
            <p:cNvSpPr/>
            <p:nvPr/>
          </p:nvSpPr>
          <p:spPr>
            <a:xfrm>
              <a:off x="3872994" y="1533025"/>
              <a:ext cx="1394100" cy="724200"/>
            </a:xfrm>
            <a:prstGeom prst="rect">
              <a:avLst/>
            </a:prstGeom>
            <a:grp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061" name="Google Shape;1061;p27"/>
            <p:cNvSpPr txBox="1"/>
            <p:nvPr/>
          </p:nvSpPr>
          <p:spPr>
            <a:xfrm>
              <a:off x="4124564" y="1638175"/>
              <a:ext cx="891000" cy="513900"/>
            </a:xfrm>
            <a:prstGeom prst="rect">
              <a:avLst/>
            </a:prstGeom>
            <a:grpFill/>
            <a:ln>
              <a:noFill/>
            </a:ln>
          </p:spPr>
          <p:txBody>
            <a:bodyPr spcFirstLastPara="1" wrap="square" lIns="0" tIns="4775" rIns="0" bIns="0" anchor="ctr" anchorCtr="0">
              <a:noAutofit/>
            </a:bodyPr>
            <a:lstStyle/>
            <a:p>
              <a:pPr marL="0" marR="0" lvl="0" indent="0" algn="ctr" rtl="0">
                <a:lnSpc>
                  <a:spcPct val="100000"/>
                </a:lnSpc>
                <a:spcBef>
                  <a:spcPts val="0"/>
                </a:spcBef>
                <a:spcAft>
                  <a:spcPts val="0"/>
                </a:spcAft>
                <a:buNone/>
              </a:pPr>
              <a:r>
                <a:rPr lang="en" sz="2000" b="1" dirty="0">
                  <a:solidFill>
                    <a:srgbClr val="FFFFFF"/>
                  </a:solidFill>
                  <a:latin typeface="Roboto"/>
                  <a:ea typeface="Roboto"/>
                  <a:cs typeface="Roboto"/>
                  <a:sym typeface="Roboto"/>
                </a:rPr>
                <a:t>21%</a:t>
              </a:r>
              <a:endParaRPr sz="2000" b="1" dirty="0">
                <a:solidFill>
                  <a:srgbClr val="FFFFFF"/>
                </a:solidFill>
                <a:latin typeface="Roboto"/>
                <a:ea typeface="Roboto"/>
                <a:cs typeface="Roboto"/>
                <a:sym typeface="Roboto"/>
              </a:endParaRPr>
            </a:p>
          </p:txBody>
        </p:sp>
      </p:grpSp>
      <p:grpSp>
        <p:nvGrpSpPr>
          <p:cNvPr id="1062" name="Google Shape;1062;p27"/>
          <p:cNvGrpSpPr/>
          <p:nvPr/>
        </p:nvGrpSpPr>
        <p:grpSpPr>
          <a:xfrm>
            <a:off x="2036143" y="1716472"/>
            <a:ext cx="1394100" cy="724200"/>
            <a:chOff x="5603425" y="1533025"/>
            <a:chExt cx="1394100" cy="724200"/>
          </a:xfrm>
          <a:solidFill>
            <a:srgbClr val="FF0000"/>
          </a:solidFill>
        </p:grpSpPr>
        <p:sp>
          <p:nvSpPr>
            <p:cNvPr id="1063" name="Google Shape;1063;p27"/>
            <p:cNvSpPr/>
            <p:nvPr/>
          </p:nvSpPr>
          <p:spPr>
            <a:xfrm>
              <a:off x="5603425" y="1533025"/>
              <a:ext cx="1394100" cy="724200"/>
            </a:xfrm>
            <a:prstGeom prst="rect">
              <a:avLst/>
            </a:prstGeom>
            <a:grp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064" name="Google Shape;1064;p27"/>
            <p:cNvSpPr txBox="1"/>
            <p:nvPr/>
          </p:nvSpPr>
          <p:spPr>
            <a:xfrm>
              <a:off x="5854997" y="1638175"/>
              <a:ext cx="891000" cy="513900"/>
            </a:xfrm>
            <a:prstGeom prst="rect">
              <a:avLst/>
            </a:prstGeom>
            <a:grpFill/>
            <a:ln>
              <a:noFill/>
            </a:ln>
          </p:spPr>
          <p:txBody>
            <a:bodyPr spcFirstLastPara="1" wrap="square" lIns="0" tIns="4775" rIns="0" bIns="0" anchor="ctr" anchorCtr="0">
              <a:noAutofit/>
            </a:bodyPr>
            <a:lstStyle/>
            <a:p>
              <a:pPr marL="0" marR="0" lvl="0" indent="0" algn="ctr" rtl="0">
                <a:lnSpc>
                  <a:spcPct val="100000"/>
                </a:lnSpc>
                <a:spcBef>
                  <a:spcPts val="0"/>
                </a:spcBef>
                <a:spcAft>
                  <a:spcPts val="0"/>
                </a:spcAft>
                <a:buNone/>
              </a:pPr>
              <a:r>
                <a:rPr lang="en" sz="2000" b="1" dirty="0">
                  <a:solidFill>
                    <a:srgbClr val="FFFFFF"/>
                  </a:solidFill>
                  <a:latin typeface="Roboto"/>
                  <a:ea typeface="Roboto"/>
                  <a:cs typeface="Roboto"/>
                  <a:sym typeface="Roboto"/>
                </a:rPr>
                <a:t>47%</a:t>
              </a:r>
            </a:p>
          </p:txBody>
        </p:sp>
      </p:grpSp>
      <p:sp>
        <p:nvSpPr>
          <p:cNvPr id="1065" name="Google Shape;1065;p27"/>
          <p:cNvSpPr txBox="1"/>
          <p:nvPr/>
        </p:nvSpPr>
        <p:spPr>
          <a:xfrm>
            <a:off x="6682100" y="4261275"/>
            <a:ext cx="1817100" cy="490800"/>
          </a:xfrm>
          <a:prstGeom prst="rect">
            <a:avLst/>
          </a:prstGeom>
          <a:noFill/>
          <a:ln>
            <a:noFill/>
          </a:ln>
        </p:spPr>
        <p:txBody>
          <a:bodyPr spcFirstLastPara="1" wrap="square" lIns="0" tIns="4775" rIns="0" bIns="0" anchor="b" anchorCtr="0">
            <a:noAutofit/>
          </a:bodyPr>
          <a:lstStyle/>
          <a:p>
            <a:pPr marL="0" marR="0" lvl="0" indent="0" algn="l" rtl="0">
              <a:lnSpc>
                <a:spcPct val="100000"/>
              </a:lnSpc>
              <a:spcBef>
                <a:spcPts val="0"/>
              </a:spcBef>
              <a:spcAft>
                <a:spcPts val="0"/>
              </a:spcAft>
              <a:buClr>
                <a:srgbClr val="000000"/>
              </a:buClr>
              <a:buSzPts val="1100"/>
              <a:buFont typeface="Arial"/>
              <a:buNone/>
            </a:pPr>
            <a:r>
              <a:rPr lang="en" sz="1000">
                <a:solidFill>
                  <a:srgbClr val="FFFFFF"/>
                </a:solidFill>
                <a:latin typeface="Barlow Semi Condensed Light"/>
                <a:ea typeface="Barlow Semi Condensed Light"/>
                <a:cs typeface="Barlow Semi Condensed Light"/>
                <a:sym typeface="Barlow Semi Condensed Light"/>
              </a:rPr>
              <a:t>If you want to modify this graph, click on it, follow the link, change the data and replace it </a:t>
            </a:r>
            <a:endParaRPr sz="1000">
              <a:solidFill>
                <a:srgbClr val="FFFFFF"/>
              </a:solidFill>
              <a:latin typeface="Barlow Semi Condensed Light"/>
              <a:ea typeface="Barlow Semi Condensed Light"/>
              <a:cs typeface="Barlow Semi Condensed Light"/>
              <a:sym typeface="Barlow Semi Condensed Light"/>
            </a:endParaRPr>
          </a:p>
        </p:txBody>
      </p:sp>
      <p:grpSp>
        <p:nvGrpSpPr>
          <p:cNvPr id="1066" name="Google Shape;1066;p27"/>
          <p:cNvGrpSpPr/>
          <p:nvPr/>
        </p:nvGrpSpPr>
        <p:grpSpPr>
          <a:xfrm>
            <a:off x="2484678" y="1211963"/>
            <a:ext cx="505742" cy="373884"/>
            <a:chOff x="3386036" y="1746339"/>
            <a:chExt cx="397907" cy="279762"/>
          </a:xfrm>
          <a:solidFill>
            <a:srgbClr val="FF0000"/>
          </a:solidFill>
        </p:grpSpPr>
        <p:sp>
          <p:nvSpPr>
            <p:cNvPr id="1067" name="Google Shape;1067;p27"/>
            <p:cNvSpPr/>
            <p:nvPr/>
          </p:nvSpPr>
          <p:spPr>
            <a:xfrm>
              <a:off x="3561652" y="1848954"/>
              <a:ext cx="59646" cy="74506"/>
            </a:xfrm>
            <a:custGeom>
              <a:avLst/>
              <a:gdLst/>
              <a:ahLst/>
              <a:cxnLst/>
              <a:rect l="l" t="t" r="r" b="b"/>
              <a:pathLst>
                <a:path w="2858" h="3570" extrusionOk="0">
                  <a:moveTo>
                    <a:pt x="1" y="0"/>
                  </a:moveTo>
                  <a:lnTo>
                    <a:pt x="1" y="3570"/>
                  </a:lnTo>
                  <a:lnTo>
                    <a:pt x="2858" y="1785"/>
                  </a:lnTo>
                  <a:lnTo>
                    <a:pt x="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27"/>
            <p:cNvSpPr/>
            <p:nvPr/>
          </p:nvSpPr>
          <p:spPr>
            <a:xfrm>
              <a:off x="3386036" y="1746339"/>
              <a:ext cx="397907" cy="279762"/>
            </a:xfrm>
            <a:custGeom>
              <a:avLst/>
              <a:gdLst/>
              <a:ahLst/>
              <a:cxnLst/>
              <a:rect l="l" t="t" r="r" b="b"/>
              <a:pathLst>
                <a:path w="19066" h="13405" extrusionOk="0">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9" name="Google Shape;1069;p27"/>
          <p:cNvGrpSpPr/>
          <p:nvPr/>
        </p:nvGrpSpPr>
        <p:grpSpPr>
          <a:xfrm>
            <a:off x="4388042" y="1157820"/>
            <a:ext cx="454370" cy="454347"/>
            <a:chOff x="266768" y="1721375"/>
            <a:chExt cx="397907" cy="397887"/>
          </a:xfrm>
        </p:grpSpPr>
        <p:sp>
          <p:nvSpPr>
            <p:cNvPr id="1070" name="Google Shape;1070;p27"/>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27"/>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 name="Google Shape;925;p25">
            <a:extLst>
              <a:ext uri="{FF2B5EF4-FFF2-40B4-BE49-F238E27FC236}">
                <a16:creationId xmlns:a16="http://schemas.microsoft.com/office/drawing/2014/main" id="{30403963-4DC3-A40D-42A4-36DD9025CFBF}"/>
              </a:ext>
            </a:extLst>
          </p:cNvPr>
          <p:cNvGrpSpPr/>
          <p:nvPr/>
        </p:nvGrpSpPr>
        <p:grpSpPr>
          <a:xfrm>
            <a:off x="6238220" y="1119739"/>
            <a:ext cx="507296" cy="518832"/>
            <a:chOff x="3952120" y="5090869"/>
            <a:chExt cx="511535" cy="511609"/>
          </a:xfrm>
        </p:grpSpPr>
        <p:sp>
          <p:nvSpPr>
            <p:cNvPr id="10" name="Google Shape;926;p25">
              <a:extLst>
                <a:ext uri="{FF2B5EF4-FFF2-40B4-BE49-F238E27FC236}">
                  <a16:creationId xmlns:a16="http://schemas.microsoft.com/office/drawing/2014/main" id="{755D2082-1F0D-BEC8-081E-F8BD4E4FCD8C}"/>
                </a:ext>
              </a:extLst>
            </p:cNvPr>
            <p:cNvSpPr/>
            <p:nvPr/>
          </p:nvSpPr>
          <p:spPr>
            <a:xfrm>
              <a:off x="4043026" y="5181809"/>
              <a:ext cx="329718" cy="329722"/>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927;p25">
              <a:extLst>
                <a:ext uri="{FF2B5EF4-FFF2-40B4-BE49-F238E27FC236}">
                  <a16:creationId xmlns:a16="http://schemas.microsoft.com/office/drawing/2014/main" id="{E30B1335-DFE5-3133-EC0A-4A0D68D08400}"/>
                </a:ext>
              </a:extLst>
            </p:cNvPr>
            <p:cNvSpPr/>
            <p:nvPr/>
          </p:nvSpPr>
          <p:spPr>
            <a:xfrm>
              <a:off x="4132912" y="5271729"/>
              <a:ext cx="149940" cy="149873"/>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928;p25">
              <a:extLst>
                <a:ext uri="{FF2B5EF4-FFF2-40B4-BE49-F238E27FC236}">
                  <a16:creationId xmlns:a16="http://schemas.microsoft.com/office/drawing/2014/main" id="{16159196-8C91-30ED-5566-AE00CC85A025}"/>
                </a:ext>
              </a:extLst>
            </p:cNvPr>
            <p:cNvSpPr/>
            <p:nvPr/>
          </p:nvSpPr>
          <p:spPr>
            <a:xfrm>
              <a:off x="3952120" y="5090869"/>
              <a:ext cx="511535" cy="511609"/>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 name="Google Shape;1062;p27">
            <a:extLst>
              <a:ext uri="{FF2B5EF4-FFF2-40B4-BE49-F238E27FC236}">
                <a16:creationId xmlns:a16="http://schemas.microsoft.com/office/drawing/2014/main" id="{A0959E42-D1E0-7C4D-D3EC-E027D18BBF99}"/>
              </a:ext>
            </a:extLst>
          </p:cNvPr>
          <p:cNvGrpSpPr/>
          <p:nvPr/>
        </p:nvGrpSpPr>
        <p:grpSpPr>
          <a:xfrm>
            <a:off x="5752272" y="1716472"/>
            <a:ext cx="1394100" cy="724200"/>
            <a:chOff x="5603425" y="1533025"/>
            <a:chExt cx="1394100" cy="724200"/>
          </a:xfrm>
          <a:solidFill>
            <a:schemeClr val="bg2">
              <a:lumMod val="60000"/>
              <a:lumOff val="40000"/>
            </a:schemeClr>
          </a:solidFill>
        </p:grpSpPr>
        <p:sp>
          <p:nvSpPr>
            <p:cNvPr id="14" name="Google Shape;1063;p27">
              <a:extLst>
                <a:ext uri="{FF2B5EF4-FFF2-40B4-BE49-F238E27FC236}">
                  <a16:creationId xmlns:a16="http://schemas.microsoft.com/office/drawing/2014/main" id="{71449D00-7DB7-32DC-91A9-90373FD475B3}"/>
                </a:ext>
              </a:extLst>
            </p:cNvPr>
            <p:cNvSpPr/>
            <p:nvPr/>
          </p:nvSpPr>
          <p:spPr>
            <a:xfrm>
              <a:off x="5603425" y="1533025"/>
              <a:ext cx="1394100" cy="724200"/>
            </a:xfrm>
            <a:prstGeom prst="rect">
              <a:avLst/>
            </a:prstGeom>
            <a:grp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5" name="Google Shape;1064;p27">
              <a:extLst>
                <a:ext uri="{FF2B5EF4-FFF2-40B4-BE49-F238E27FC236}">
                  <a16:creationId xmlns:a16="http://schemas.microsoft.com/office/drawing/2014/main" id="{EC884F68-1B3E-1B1F-3C88-01ACAFE9D295}"/>
                </a:ext>
              </a:extLst>
            </p:cNvPr>
            <p:cNvSpPr txBox="1"/>
            <p:nvPr/>
          </p:nvSpPr>
          <p:spPr>
            <a:xfrm>
              <a:off x="5854997" y="1638175"/>
              <a:ext cx="891000" cy="513900"/>
            </a:xfrm>
            <a:prstGeom prst="rect">
              <a:avLst/>
            </a:prstGeom>
            <a:grpFill/>
            <a:ln>
              <a:noFill/>
            </a:ln>
          </p:spPr>
          <p:txBody>
            <a:bodyPr spcFirstLastPara="1" wrap="square" lIns="0" tIns="4775" rIns="0" bIns="0" anchor="ctr" anchorCtr="0">
              <a:noAutofit/>
            </a:bodyPr>
            <a:lstStyle/>
            <a:p>
              <a:pPr marL="0" marR="0" lvl="0" indent="0" algn="ctr" rtl="0">
                <a:lnSpc>
                  <a:spcPct val="100000"/>
                </a:lnSpc>
                <a:spcBef>
                  <a:spcPts val="0"/>
                </a:spcBef>
                <a:spcAft>
                  <a:spcPts val="0"/>
                </a:spcAft>
                <a:buNone/>
              </a:pPr>
              <a:r>
                <a:rPr lang="en" sz="2000" b="1" dirty="0">
                  <a:solidFill>
                    <a:srgbClr val="FFFFFF"/>
                  </a:solidFill>
                  <a:latin typeface="Roboto"/>
                  <a:ea typeface="Roboto"/>
                  <a:cs typeface="Roboto"/>
                  <a:sym typeface="Roboto"/>
                </a:rPr>
                <a:t>33%</a:t>
              </a:r>
              <a:endParaRPr b="1" dirty="0">
                <a:solidFill>
                  <a:srgbClr val="FFFFFF"/>
                </a:solidFill>
                <a:latin typeface="Roboto"/>
                <a:ea typeface="Roboto"/>
                <a:cs typeface="Roboto"/>
                <a:sym typeface="Roboto"/>
              </a:endParaRPr>
            </a:p>
          </p:txBody>
        </p:sp>
      </p:grpSp>
      <p:grpSp>
        <p:nvGrpSpPr>
          <p:cNvPr id="19" name="Google Shape;258;p21">
            <a:extLst>
              <a:ext uri="{FF2B5EF4-FFF2-40B4-BE49-F238E27FC236}">
                <a16:creationId xmlns:a16="http://schemas.microsoft.com/office/drawing/2014/main" id="{A1D7499C-B69B-8A0E-7893-28F651082C5B}"/>
              </a:ext>
            </a:extLst>
          </p:cNvPr>
          <p:cNvGrpSpPr/>
          <p:nvPr/>
        </p:nvGrpSpPr>
        <p:grpSpPr>
          <a:xfrm>
            <a:off x="2484678" y="2790884"/>
            <a:ext cx="511535" cy="511609"/>
            <a:chOff x="4417380" y="1687279"/>
            <a:chExt cx="397907" cy="397907"/>
          </a:xfrm>
          <a:solidFill>
            <a:schemeClr val="accent5">
              <a:lumMod val="60000"/>
              <a:lumOff val="40000"/>
            </a:schemeClr>
          </a:solidFill>
        </p:grpSpPr>
        <p:sp>
          <p:nvSpPr>
            <p:cNvPr id="20" name="Google Shape;259;p21">
              <a:extLst>
                <a:ext uri="{FF2B5EF4-FFF2-40B4-BE49-F238E27FC236}">
                  <a16:creationId xmlns:a16="http://schemas.microsoft.com/office/drawing/2014/main" id="{214B67A5-3E17-2D95-60E1-DC7F308A1515}"/>
                </a:ext>
              </a:extLst>
            </p:cNvPr>
            <p:cNvSpPr/>
            <p:nvPr/>
          </p:nvSpPr>
          <p:spPr>
            <a:xfrm>
              <a:off x="4417380" y="1687279"/>
              <a:ext cx="397907" cy="397907"/>
            </a:xfrm>
            <a:custGeom>
              <a:avLst/>
              <a:gdLst/>
              <a:ahLst/>
              <a:cxnLst/>
              <a:rect l="l" t="t" r="r" b="b"/>
              <a:pathLst>
                <a:path w="19066" h="19066" extrusionOk="0">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60;p21">
              <a:extLst>
                <a:ext uri="{FF2B5EF4-FFF2-40B4-BE49-F238E27FC236}">
                  <a16:creationId xmlns:a16="http://schemas.microsoft.com/office/drawing/2014/main" id="{F5F71F57-5295-D42D-3CDD-0395D2122215}"/>
                </a:ext>
              </a:extLst>
            </p:cNvPr>
            <p:cNvSpPr/>
            <p:nvPr/>
          </p:nvSpPr>
          <p:spPr>
            <a:xfrm>
              <a:off x="4492363" y="1768878"/>
              <a:ext cx="248270" cy="234704"/>
            </a:xfrm>
            <a:custGeom>
              <a:avLst/>
              <a:gdLst/>
              <a:ahLst/>
              <a:cxnLst/>
              <a:rect l="l" t="t" r="r" b="b"/>
              <a:pathLst>
                <a:path w="11896" h="11246" extrusionOk="0">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 name="Google Shape;1062;p27">
            <a:extLst>
              <a:ext uri="{FF2B5EF4-FFF2-40B4-BE49-F238E27FC236}">
                <a16:creationId xmlns:a16="http://schemas.microsoft.com/office/drawing/2014/main" id="{6E9B208D-4752-FAF6-EB73-974C1F5B7E6B}"/>
              </a:ext>
            </a:extLst>
          </p:cNvPr>
          <p:cNvGrpSpPr/>
          <p:nvPr/>
        </p:nvGrpSpPr>
        <p:grpSpPr>
          <a:xfrm>
            <a:off x="2063934" y="3547592"/>
            <a:ext cx="1394100" cy="724200"/>
            <a:chOff x="5603425" y="1533025"/>
            <a:chExt cx="1394100" cy="724200"/>
          </a:xfrm>
          <a:solidFill>
            <a:schemeClr val="accent5">
              <a:lumMod val="60000"/>
              <a:lumOff val="40000"/>
            </a:schemeClr>
          </a:solidFill>
        </p:grpSpPr>
        <p:sp>
          <p:nvSpPr>
            <p:cNvPr id="23" name="Google Shape;1063;p27">
              <a:extLst>
                <a:ext uri="{FF2B5EF4-FFF2-40B4-BE49-F238E27FC236}">
                  <a16:creationId xmlns:a16="http://schemas.microsoft.com/office/drawing/2014/main" id="{2E53D08B-98B1-1CAF-BA4F-D2B5FF65689E}"/>
                </a:ext>
              </a:extLst>
            </p:cNvPr>
            <p:cNvSpPr/>
            <p:nvPr/>
          </p:nvSpPr>
          <p:spPr>
            <a:xfrm>
              <a:off x="5603425" y="1533025"/>
              <a:ext cx="1394100" cy="724200"/>
            </a:xfrm>
            <a:prstGeom prst="rect">
              <a:avLst/>
            </a:prstGeom>
            <a:grp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4" name="Google Shape;1064;p27">
              <a:extLst>
                <a:ext uri="{FF2B5EF4-FFF2-40B4-BE49-F238E27FC236}">
                  <a16:creationId xmlns:a16="http://schemas.microsoft.com/office/drawing/2014/main" id="{55AFE45E-E49B-1647-544F-2A4650643FE1}"/>
                </a:ext>
              </a:extLst>
            </p:cNvPr>
            <p:cNvSpPr txBox="1"/>
            <p:nvPr/>
          </p:nvSpPr>
          <p:spPr>
            <a:xfrm>
              <a:off x="5854997" y="1638175"/>
              <a:ext cx="891000" cy="513900"/>
            </a:xfrm>
            <a:prstGeom prst="rect">
              <a:avLst/>
            </a:prstGeom>
            <a:grpFill/>
            <a:ln>
              <a:noFill/>
            </a:ln>
          </p:spPr>
          <p:txBody>
            <a:bodyPr spcFirstLastPara="1" wrap="square" lIns="0" tIns="4775" rIns="0" bIns="0" anchor="ctr" anchorCtr="0">
              <a:noAutofit/>
            </a:bodyPr>
            <a:lstStyle/>
            <a:p>
              <a:pPr marL="0" marR="0" lvl="0" indent="0" algn="ctr" rtl="0">
                <a:lnSpc>
                  <a:spcPct val="100000"/>
                </a:lnSpc>
                <a:spcBef>
                  <a:spcPts val="0"/>
                </a:spcBef>
                <a:spcAft>
                  <a:spcPts val="0"/>
                </a:spcAft>
                <a:buNone/>
              </a:pPr>
              <a:r>
                <a:rPr lang="en" sz="2000" b="1" dirty="0">
                  <a:solidFill>
                    <a:srgbClr val="FFFFFF"/>
                  </a:solidFill>
                  <a:latin typeface="Roboto"/>
                  <a:ea typeface="Roboto"/>
                  <a:cs typeface="Roboto"/>
                  <a:sym typeface="Roboto"/>
                </a:rPr>
                <a:t>32%</a:t>
              </a:r>
              <a:endParaRPr sz="2000" b="1" dirty="0">
                <a:solidFill>
                  <a:srgbClr val="FFFFFF"/>
                </a:solidFill>
                <a:latin typeface="Roboto"/>
                <a:ea typeface="Roboto"/>
                <a:cs typeface="Roboto"/>
                <a:sym typeface="Roboto"/>
              </a:endParaRPr>
            </a:p>
          </p:txBody>
        </p:sp>
      </p:grpSp>
      <p:grpSp>
        <p:nvGrpSpPr>
          <p:cNvPr id="25" name="Google Shape;269;p21">
            <a:extLst>
              <a:ext uri="{FF2B5EF4-FFF2-40B4-BE49-F238E27FC236}">
                <a16:creationId xmlns:a16="http://schemas.microsoft.com/office/drawing/2014/main" id="{80CA30DE-FA7D-A852-E3AF-96570A9502CD}"/>
              </a:ext>
            </a:extLst>
          </p:cNvPr>
          <p:cNvGrpSpPr/>
          <p:nvPr/>
        </p:nvGrpSpPr>
        <p:grpSpPr>
          <a:xfrm>
            <a:off x="6238220" y="2823209"/>
            <a:ext cx="511534" cy="490799"/>
            <a:chOff x="1190625" y="238125"/>
            <a:chExt cx="5235075" cy="5235075"/>
          </a:xfrm>
          <a:solidFill>
            <a:schemeClr val="accent6">
              <a:lumMod val="25000"/>
            </a:schemeClr>
          </a:solidFill>
        </p:grpSpPr>
        <p:sp>
          <p:nvSpPr>
            <p:cNvPr id="26" name="Google Shape;270;p21">
              <a:extLst>
                <a:ext uri="{FF2B5EF4-FFF2-40B4-BE49-F238E27FC236}">
                  <a16:creationId xmlns:a16="http://schemas.microsoft.com/office/drawing/2014/main" id="{9CAC3AD4-0565-1BEB-5B84-ADC47510D149}"/>
                </a:ext>
              </a:extLst>
            </p:cNvPr>
            <p:cNvSpPr/>
            <p:nvPr/>
          </p:nvSpPr>
          <p:spPr>
            <a:xfrm>
              <a:off x="2315100" y="1168900"/>
              <a:ext cx="2952100" cy="3373700"/>
            </a:xfrm>
            <a:custGeom>
              <a:avLst/>
              <a:gdLst/>
              <a:ahLst/>
              <a:cxnLst/>
              <a:rect l="l" t="t" r="r" b="b"/>
              <a:pathLst>
                <a:path w="118084" h="134948" extrusionOk="0">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1;p21">
              <a:extLst>
                <a:ext uri="{FF2B5EF4-FFF2-40B4-BE49-F238E27FC236}">
                  <a16:creationId xmlns:a16="http://schemas.microsoft.com/office/drawing/2014/main" id="{8D4D7061-168A-6D90-9D63-E9F2A3B7ED23}"/>
                </a:ext>
              </a:extLst>
            </p:cNvPr>
            <p:cNvSpPr/>
            <p:nvPr/>
          </p:nvSpPr>
          <p:spPr>
            <a:xfrm>
              <a:off x="1190625" y="238125"/>
              <a:ext cx="5235075" cy="5235075"/>
            </a:xfrm>
            <a:custGeom>
              <a:avLst/>
              <a:gdLst/>
              <a:ahLst/>
              <a:cxnLst/>
              <a:rect l="l" t="t" r="r" b="b"/>
              <a:pathLst>
                <a:path w="209403" h="209403" extrusionOk="0">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 name="Google Shape;1062;p27">
            <a:extLst>
              <a:ext uri="{FF2B5EF4-FFF2-40B4-BE49-F238E27FC236}">
                <a16:creationId xmlns:a16="http://schemas.microsoft.com/office/drawing/2014/main" id="{184453CC-DE14-FEFB-89C7-A992D738300B}"/>
              </a:ext>
            </a:extLst>
          </p:cNvPr>
          <p:cNvGrpSpPr/>
          <p:nvPr/>
        </p:nvGrpSpPr>
        <p:grpSpPr>
          <a:xfrm>
            <a:off x="5834646" y="3551542"/>
            <a:ext cx="1394100" cy="724200"/>
            <a:chOff x="5603425" y="1533025"/>
            <a:chExt cx="1394100" cy="724200"/>
          </a:xfrm>
          <a:solidFill>
            <a:schemeClr val="accent6">
              <a:lumMod val="25000"/>
            </a:schemeClr>
          </a:solidFill>
        </p:grpSpPr>
        <p:sp>
          <p:nvSpPr>
            <p:cNvPr id="29" name="Google Shape;1063;p27">
              <a:extLst>
                <a:ext uri="{FF2B5EF4-FFF2-40B4-BE49-F238E27FC236}">
                  <a16:creationId xmlns:a16="http://schemas.microsoft.com/office/drawing/2014/main" id="{59B4E598-E908-CCE9-453C-95FC78531F21}"/>
                </a:ext>
              </a:extLst>
            </p:cNvPr>
            <p:cNvSpPr/>
            <p:nvPr/>
          </p:nvSpPr>
          <p:spPr>
            <a:xfrm>
              <a:off x="5603425" y="1533025"/>
              <a:ext cx="1394100" cy="724200"/>
            </a:xfrm>
            <a:prstGeom prst="rect">
              <a:avLst/>
            </a:prstGeom>
            <a:grp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0" name="Google Shape;1064;p27">
              <a:extLst>
                <a:ext uri="{FF2B5EF4-FFF2-40B4-BE49-F238E27FC236}">
                  <a16:creationId xmlns:a16="http://schemas.microsoft.com/office/drawing/2014/main" id="{75FFD575-BE2B-F25E-B7EC-3DBB8B3C7688}"/>
                </a:ext>
              </a:extLst>
            </p:cNvPr>
            <p:cNvSpPr txBox="1"/>
            <p:nvPr/>
          </p:nvSpPr>
          <p:spPr>
            <a:xfrm>
              <a:off x="5854997" y="1638175"/>
              <a:ext cx="891000" cy="513900"/>
            </a:xfrm>
            <a:prstGeom prst="rect">
              <a:avLst/>
            </a:prstGeom>
            <a:grpFill/>
            <a:ln>
              <a:noFill/>
            </a:ln>
          </p:spPr>
          <p:txBody>
            <a:bodyPr spcFirstLastPara="1" wrap="square" lIns="0" tIns="4775" rIns="0" bIns="0" anchor="ctr" anchorCtr="0">
              <a:noAutofit/>
            </a:bodyPr>
            <a:lstStyle/>
            <a:p>
              <a:pPr marL="0" marR="0" lvl="0" indent="0" algn="ctr" rtl="0">
                <a:lnSpc>
                  <a:spcPct val="100000"/>
                </a:lnSpc>
                <a:spcBef>
                  <a:spcPts val="0"/>
                </a:spcBef>
                <a:spcAft>
                  <a:spcPts val="0"/>
                </a:spcAft>
                <a:buNone/>
              </a:pPr>
              <a:r>
                <a:rPr lang="en" sz="2000" b="1" dirty="0">
                  <a:solidFill>
                    <a:srgbClr val="FFFFFF"/>
                  </a:solidFill>
                  <a:latin typeface="Roboto"/>
                  <a:ea typeface="Roboto"/>
                  <a:cs typeface="Roboto"/>
                  <a:sym typeface="Roboto"/>
                </a:rPr>
                <a:t>10%</a:t>
              </a:r>
              <a:endParaRPr sz="2000" b="1" dirty="0">
                <a:solidFill>
                  <a:srgbClr val="FFFFFF"/>
                </a:solidFill>
                <a:latin typeface="Roboto"/>
                <a:ea typeface="Roboto"/>
                <a:cs typeface="Roboto"/>
                <a:sym typeface="Roboto"/>
              </a:endParaRPr>
            </a:p>
          </p:txBody>
        </p:sp>
      </p:grpSp>
      <p:pic>
        <p:nvPicPr>
          <p:cNvPr id="3" name="Image 2">
            <a:extLst>
              <a:ext uri="{FF2B5EF4-FFF2-40B4-BE49-F238E27FC236}">
                <a16:creationId xmlns:a16="http://schemas.microsoft.com/office/drawing/2014/main" id="{60C158BE-59AB-CC5F-0B41-A1A29D76EDC1}"/>
              </a:ext>
            </a:extLst>
          </p:cNvPr>
          <p:cNvPicPr>
            <a:picLocks noChangeAspect="1"/>
          </p:cNvPicPr>
          <p:nvPr/>
        </p:nvPicPr>
        <p:blipFill>
          <a:blip r:embed="rId3"/>
          <a:stretch>
            <a:fillRect/>
          </a:stretch>
        </p:blipFill>
        <p:spPr>
          <a:xfrm>
            <a:off x="4280569" y="2732798"/>
            <a:ext cx="644471" cy="640871"/>
          </a:xfrm>
          <a:prstGeom prst="rect">
            <a:avLst/>
          </a:prstGeom>
        </p:spPr>
      </p:pic>
    </p:spTree>
    <p:extLst>
      <p:ext uri="{BB962C8B-B14F-4D97-AF65-F5344CB8AC3E}">
        <p14:creationId xmlns:p14="http://schemas.microsoft.com/office/powerpoint/2010/main" val="47374611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154"/>
        <p:cNvGrpSpPr/>
        <p:nvPr/>
      </p:nvGrpSpPr>
      <p:grpSpPr>
        <a:xfrm>
          <a:off x="0" y="0"/>
          <a:ext cx="0" cy="0"/>
          <a:chOff x="0" y="0"/>
          <a:chExt cx="0" cy="0"/>
        </a:xfrm>
      </p:grpSpPr>
      <p:sp>
        <p:nvSpPr>
          <p:cNvPr id="7" name="Google Shape;1055;p27">
            <a:extLst>
              <a:ext uri="{FF2B5EF4-FFF2-40B4-BE49-F238E27FC236}">
                <a16:creationId xmlns:a16="http://schemas.microsoft.com/office/drawing/2014/main" id="{4ECAF85B-81DE-2447-F7A9-3DBDCED35A74}"/>
              </a:ext>
            </a:extLst>
          </p:cNvPr>
          <p:cNvSpPr txBox="1">
            <a:spLocks/>
          </p:cNvSpPr>
          <p:nvPr/>
        </p:nvSpPr>
        <p:spPr>
          <a:xfrm>
            <a:off x="448975" y="399061"/>
            <a:ext cx="8237700" cy="218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RPr/>
            </a:defPPr>
            <a:lvl1pPr algn="ctr">
              <a:buClr>
                <a:schemeClr val="dk1"/>
              </a:buClr>
              <a:buSzPts val="2400"/>
              <a:buFont typeface="Fira Sans Extra Condensed SemiBold"/>
              <a:buNone/>
              <a:defRPr sz="2400">
                <a:solidFill>
                  <a:schemeClr val="bg2">
                    <a:lumMod val="75000"/>
                  </a:schemeClr>
                </a:solidFill>
                <a:latin typeface="Fira Sans Extra Condensed SemiBold"/>
                <a:ea typeface="Fira Sans Extra Condensed SemiBold"/>
                <a:cs typeface="Fira Sans Extra Condensed SemiBold"/>
              </a:defRPr>
            </a:lvl1pPr>
            <a:lvl2pPr algn="ctr">
              <a:spcBef>
                <a:spcPts val="1600"/>
              </a:spcBef>
              <a:buClr>
                <a:schemeClr val="dk1"/>
              </a:buClr>
              <a:buSzPts val="2400"/>
              <a:buFont typeface="Fira Sans Extra Condensed SemiBold"/>
              <a:buNone/>
              <a:defRPr sz="2400">
                <a:solidFill>
                  <a:schemeClr val="dk1"/>
                </a:solidFill>
                <a:latin typeface="Fira Sans Extra Condensed SemiBold"/>
                <a:ea typeface="Fira Sans Extra Condensed SemiBold"/>
                <a:cs typeface="Fira Sans Extra Condensed SemiBold"/>
              </a:defRPr>
            </a:lvl2pPr>
            <a:lvl3pPr algn="ctr">
              <a:buClr>
                <a:schemeClr val="dk1"/>
              </a:buClr>
              <a:buSzPts val="2400"/>
              <a:buFont typeface="Fira Sans Extra Condensed SemiBold"/>
              <a:buNone/>
              <a:defRPr sz="2400">
                <a:solidFill>
                  <a:schemeClr val="dk1"/>
                </a:solidFill>
                <a:latin typeface="Fira Sans Extra Condensed SemiBold"/>
                <a:ea typeface="Fira Sans Extra Condensed SemiBold"/>
                <a:cs typeface="Fira Sans Extra Condensed SemiBold"/>
              </a:defRPr>
            </a:lvl3pPr>
            <a:lvl4pPr algn="ctr">
              <a:buClr>
                <a:schemeClr val="dk1"/>
              </a:buClr>
              <a:buSzPts val="2400"/>
              <a:buFont typeface="Fira Sans Extra Condensed SemiBold"/>
              <a:buNone/>
              <a:defRPr sz="2400">
                <a:solidFill>
                  <a:schemeClr val="dk1"/>
                </a:solidFill>
                <a:latin typeface="Fira Sans Extra Condensed SemiBold"/>
                <a:ea typeface="Fira Sans Extra Condensed SemiBold"/>
                <a:cs typeface="Fira Sans Extra Condensed SemiBold"/>
              </a:defRPr>
            </a:lvl4pPr>
            <a:lvl5pPr algn="ctr">
              <a:buClr>
                <a:schemeClr val="dk1"/>
              </a:buClr>
              <a:buSzPts val="2400"/>
              <a:buFont typeface="Fira Sans Extra Condensed SemiBold"/>
              <a:buNone/>
              <a:defRPr sz="2400">
                <a:solidFill>
                  <a:schemeClr val="dk1"/>
                </a:solidFill>
                <a:latin typeface="Fira Sans Extra Condensed SemiBold"/>
                <a:ea typeface="Fira Sans Extra Condensed SemiBold"/>
                <a:cs typeface="Fira Sans Extra Condensed SemiBold"/>
              </a:defRPr>
            </a:lvl5pPr>
            <a:lvl6pPr algn="ctr">
              <a:buClr>
                <a:schemeClr val="dk1"/>
              </a:buClr>
              <a:buSzPts val="2400"/>
              <a:buFont typeface="Fira Sans Extra Condensed SemiBold"/>
              <a:buNone/>
              <a:defRPr sz="2400">
                <a:solidFill>
                  <a:schemeClr val="dk1"/>
                </a:solidFill>
                <a:latin typeface="Fira Sans Extra Condensed SemiBold"/>
                <a:ea typeface="Fira Sans Extra Condensed SemiBold"/>
                <a:cs typeface="Fira Sans Extra Condensed SemiBold"/>
              </a:defRPr>
            </a:lvl6pPr>
            <a:lvl7pPr algn="ctr">
              <a:buClr>
                <a:schemeClr val="dk1"/>
              </a:buClr>
              <a:buSzPts val="2400"/>
              <a:buFont typeface="Fira Sans Extra Condensed SemiBold"/>
              <a:buNone/>
              <a:defRPr sz="2400">
                <a:solidFill>
                  <a:schemeClr val="dk1"/>
                </a:solidFill>
                <a:latin typeface="Fira Sans Extra Condensed SemiBold"/>
                <a:ea typeface="Fira Sans Extra Condensed SemiBold"/>
                <a:cs typeface="Fira Sans Extra Condensed SemiBold"/>
              </a:defRPr>
            </a:lvl7pPr>
            <a:lvl8pPr algn="ctr">
              <a:buClr>
                <a:schemeClr val="dk1"/>
              </a:buClr>
              <a:buSzPts val="2400"/>
              <a:buFont typeface="Fira Sans Extra Condensed SemiBold"/>
              <a:buNone/>
              <a:defRPr sz="2400">
                <a:solidFill>
                  <a:schemeClr val="dk1"/>
                </a:solidFill>
                <a:latin typeface="Fira Sans Extra Condensed SemiBold"/>
                <a:ea typeface="Fira Sans Extra Condensed SemiBold"/>
                <a:cs typeface="Fira Sans Extra Condensed SemiBold"/>
              </a:defRPr>
            </a:lvl8pPr>
            <a:lvl9pPr algn="ctr">
              <a:buClr>
                <a:schemeClr val="dk1"/>
              </a:buClr>
              <a:buSzPts val="2400"/>
              <a:buFont typeface="Fira Sans Extra Condensed SemiBold"/>
              <a:buNone/>
              <a:defRPr sz="2400">
                <a:solidFill>
                  <a:schemeClr val="dk1"/>
                </a:solidFill>
                <a:latin typeface="Fira Sans Extra Condensed SemiBold"/>
                <a:ea typeface="Fira Sans Extra Condensed SemiBold"/>
                <a:cs typeface="Fira Sans Extra Condensed SemiBold"/>
              </a:defRPr>
            </a:lvl9pPr>
          </a:lstStyle>
          <a:p>
            <a:r>
              <a:rPr lang="en-US" dirty="0">
                <a:solidFill>
                  <a:schemeClr val="bg2">
                    <a:lumMod val="50000"/>
                  </a:schemeClr>
                </a:solidFill>
              </a:rPr>
              <a:t>C. </a:t>
            </a:r>
            <a:r>
              <a:rPr lang="en-US" dirty="0" err="1">
                <a:solidFill>
                  <a:schemeClr val="bg2">
                    <a:lumMod val="50000"/>
                  </a:schemeClr>
                </a:solidFill>
              </a:rPr>
              <a:t>Quelques</a:t>
            </a:r>
            <a:r>
              <a:rPr lang="en-US" dirty="0">
                <a:solidFill>
                  <a:schemeClr val="bg2">
                    <a:lumMod val="50000"/>
                  </a:schemeClr>
                </a:solidFill>
              </a:rPr>
              <a:t> chiffres</a:t>
            </a:r>
          </a:p>
        </p:txBody>
      </p:sp>
      <p:sp>
        <p:nvSpPr>
          <p:cNvPr id="8" name="ZoneTexte 7">
            <a:extLst>
              <a:ext uri="{FF2B5EF4-FFF2-40B4-BE49-F238E27FC236}">
                <a16:creationId xmlns:a16="http://schemas.microsoft.com/office/drawing/2014/main" id="{5E66DB3F-E0A5-FF2F-A200-0114857E728B}"/>
              </a:ext>
            </a:extLst>
          </p:cNvPr>
          <p:cNvSpPr txBox="1"/>
          <p:nvPr/>
        </p:nvSpPr>
        <p:spPr>
          <a:xfrm>
            <a:off x="1377244" y="857952"/>
            <a:ext cx="6445956" cy="4001095"/>
          </a:xfrm>
          <a:prstGeom prst="rect">
            <a:avLst/>
          </a:prstGeom>
          <a:noFill/>
        </p:spPr>
        <p:txBody>
          <a:bodyPr wrap="square" rtlCol="0">
            <a:spAutoFit/>
          </a:bodyPr>
          <a:lstStyle/>
          <a:p>
            <a:pPr algn="just"/>
            <a:r>
              <a:rPr lang="fr-FR" sz="1500" dirty="0">
                <a:solidFill>
                  <a:schemeClr val="bg2">
                    <a:lumMod val="50000"/>
                  </a:schemeClr>
                </a:solidFill>
                <a:latin typeface="Fira Sans Extra Condensed SemiBold" panose="020B0604020202020204" charset="0"/>
              </a:rPr>
              <a:t>Voici les 10 principaux chiffres à retenir de l’édition d’octobre 2022 :</a:t>
            </a:r>
          </a:p>
          <a:p>
            <a:pPr algn="just"/>
            <a:endParaRPr lang="fr-FR" sz="1500" b="0" i="0" dirty="0">
              <a:solidFill>
                <a:srgbClr val="101010"/>
              </a:solidFill>
              <a:effectLst/>
              <a:latin typeface="Fira Sans Extra Condensed SemiBold" panose="020B0604020202020204" charset="0"/>
            </a:endParaRPr>
          </a:p>
          <a:p>
            <a:pPr marL="285750" indent="-285750" algn="just">
              <a:buFont typeface="Wingdings" panose="05000000000000000000" pitchFamily="2" charset="2"/>
              <a:buChar char="v"/>
            </a:pPr>
            <a:r>
              <a:rPr lang="fr-FR" sz="1500" b="1" i="0" dirty="0">
                <a:solidFill>
                  <a:schemeClr val="bg2">
                    <a:lumMod val="50000"/>
                  </a:schemeClr>
                </a:solidFill>
                <a:effectLst/>
                <a:latin typeface="Fira Sans Extra Condensed SemiBold" panose="020B0604020202020204" charset="0"/>
              </a:rPr>
              <a:t>7,99 milliards </a:t>
            </a:r>
            <a:r>
              <a:rPr lang="fr-FR" sz="1500" b="1" i="0" dirty="0">
                <a:solidFill>
                  <a:schemeClr val="bg2">
                    <a:lumMod val="75000"/>
                  </a:schemeClr>
                </a:solidFill>
                <a:effectLst/>
                <a:latin typeface="Fira Sans Extra Condensed SemiBold" panose="020B0604020202020204" charset="0"/>
              </a:rPr>
              <a:t>d’êtres humains </a:t>
            </a:r>
            <a:r>
              <a:rPr lang="fr-FR" sz="1500" b="0" i="0" dirty="0">
                <a:solidFill>
                  <a:schemeClr val="bg2">
                    <a:lumMod val="75000"/>
                  </a:schemeClr>
                </a:solidFill>
                <a:effectLst/>
                <a:latin typeface="Fira Sans Extra Condensed SemiBold" panose="020B0604020202020204" charset="0"/>
              </a:rPr>
              <a:t>dans le monde et la population mondiale devrait atteindre 8 milliards de personnes d’ici le 15 novembre 2022,</a:t>
            </a:r>
          </a:p>
          <a:p>
            <a:pPr marL="285750" indent="-285750" algn="just">
              <a:buFont typeface="Wingdings" panose="05000000000000000000" pitchFamily="2" charset="2"/>
              <a:buChar char="v"/>
            </a:pPr>
            <a:r>
              <a:rPr lang="fr-FR" sz="1500" b="1" i="0" dirty="0">
                <a:solidFill>
                  <a:schemeClr val="bg2">
                    <a:lumMod val="50000"/>
                  </a:schemeClr>
                </a:solidFill>
                <a:effectLst/>
                <a:latin typeface="Fira Sans Extra Condensed SemiBold" panose="020B0604020202020204" charset="0"/>
              </a:rPr>
              <a:t>5,07 milliards </a:t>
            </a:r>
            <a:r>
              <a:rPr lang="fr-FR" sz="1500" b="1" i="0" dirty="0">
                <a:solidFill>
                  <a:schemeClr val="bg2">
                    <a:lumMod val="75000"/>
                  </a:schemeClr>
                </a:solidFill>
                <a:effectLst/>
                <a:latin typeface="Fira Sans Extra Condensed SemiBold" panose="020B0604020202020204" charset="0"/>
              </a:rPr>
              <a:t>d’internautes</a:t>
            </a:r>
            <a:r>
              <a:rPr lang="fr-FR" sz="1500" b="1" i="0" dirty="0">
                <a:solidFill>
                  <a:schemeClr val="bg2">
                    <a:lumMod val="50000"/>
                  </a:schemeClr>
                </a:solidFill>
                <a:effectLst/>
                <a:latin typeface="Fira Sans Extra Condensed SemiBold" panose="020B0604020202020204" charset="0"/>
              </a:rPr>
              <a:t> </a:t>
            </a:r>
            <a:r>
              <a:rPr lang="fr-FR" sz="1500" b="0" i="0" dirty="0">
                <a:solidFill>
                  <a:schemeClr val="bg2">
                    <a:lumMod val="75000"/>
                  </a:schemeClr>
                </a:solidFill>
                <a:effectLst/>
                <a:latin typeface="Fira Sans Extra Condensed SemiBold" panose="020B0604020202020204" charset="0"/>
              </a:rPr>
              <a:t>dans le monde, soit </a:t>
            </a:r>
            <a:r>
              <a:rPr lang="fr-FR" sz="1500" b="1" i="0" dirty="0">
                <a:solidFill>
                  <a:schemeClr val="bg2">
                    <a:lumMod val="50000"/>
                  </a:schemeClr>
                </a:solidFill>
                <a:effectLst/>
                <a:latin typeface="Fira Sans Extra Condensed SemiBold" panose="020B0604020202020204" charset="0"/>
              </a:rPr>
              <a:t>63,5 % </a:t>
            </a:r>
            <a:r>
              <a:rPr lang="fr-FR" sz="1500" b="0" i="0" dirty="0">
                <a:solidFill>
                  <a:schemeClr val="bg2">
                    <a:lumMod val="75000"/>
                  </a:schemeClr>
                </a:solidFill>
                <a:effectLst/>
                <a:latin typeface="Fira Sans Extra Condensed SemiBold" panose="020B0604020202020204" charset="0"/>
              </a:rPr>
              <a:t>de la population mondiale,</a:t>
            </a:r>
          </a:p>
          <a:p>
            <a:pPr marL="285750" indent="-285750" algn="just">
              <a:buFont typeface="Wingdings" panose="05000000000000000000" pitchFamily="2" charset="2"/>
              <a:buChar char="v"/>
            </a:pPr>
            <a:r>
              <a:rPr lang="fr-FR" sz="1500" b="0" i="0" dirty="0">
                <a:solidFill>
                  <a:schemeClr val="bg2">
                    <a:lumMod val="50000"/>
                  </a:schemeClr>
                </a:solidFill>
                <a:effectLst/>
                <a:latin typeface="Fira Sans Extra Condensed SemiBold" panose="020B0604020202020204" charset="0"/>
              </a:rPr>
              <a:t>171 millions </a:t>
            </a:r>
            <a:r>
              <a:rPr lang="fr-FR" sz="1500" b="0" i="0" dirty="0">
                <a:solidFill>
                  <a:schemeClr val="bg2">
                    <a:lumMod val="75000"/>
                  </a:schemeClr>
                </a:solidFill>
                <a:effectLst/>
                <a:latin typeface="Fira Sans Extra Condensed SemiBold" panose="020B0604020202020204" charset="0"/>
              </a:rPr>
              <a:t>de nouveaux internautes sur les </a:t>
            </a:r>
            <a:r>
              <a:rPr lang="fr-FR" sz="1500" b="0" i="0" dirty="0">
                <a:solidFill>
                  <a:schemeClr val="bg2">
                    <a:lumMod val="50000"/>
                  </a:schemeClr>
                </a:solidFill>
                <a:effectLst/>
                <a:latin typeface="Fira Sans Extra Condensed SemiBold" panose="020B0604020202020204" charset="0"/>
              </a:rPr>
              <a:t>12 derniers mois (+ 3,5 %),</a:t>
            </a:r>
          </a:p>
          <a:p>
            <a:pPr marL="285750" indent="-285750" algn="just">
              <a:buFont typeface="Wingdings" panose="05000000000000000000" pitchFamily="2" charset="2"/>
              <a:buChar char="v"/>
            </a:pPr>
            <a:r>
              <a:rPr lang="fr-FR" sz="1500" dirty="0">
                <a:solidFill>
                  <a:schemeClr val="bg2">
                    <a:lumMod val="50000"/>
                  </a:schemeClr>
                </a:solidFill>
                <a:latin typeface="Fira Sans Extra Condensed SemiBold" panose="020B0604020202020204" charset="0"/>
              </a:rPr>
              <a:t>5,48 milliards </a:t>
            </a:r>
            <a:r>
              <a:rPr lang="fr-FR" sz="1500" b="0" i="0" dirty="0">
                <a:solidFill>
                  <a:schemeClr val="bg2">
                    <a:lumMod val="75000"/>
                  </a:schemeClr>
                </a:solidFill>
                <a:effectLst/>
                <a:latin typeface="Fira Sans Extra Condensed SemiBold" panose="020B0604020202020204" charset="0"/>
              </a:rPr>
              <a:t>de mobinautes, soit </a:t>
            </a:r>
            <a:r>
              <a:rPr lang="fr-FR" sz="1500" dirty="0">
                <a:solidFill>
                  <a:schemeClr val="bg2">
                    <a:lumMod val="50000"/>
                  </a:schemeClr>
                </a:solidFill>
                <a:latin typeface="Fira Sans Extra Condensed SemiBold" panose="020B0604020202020204" charset="0"/>
              </a:rPr>
              <a:t>68,6 % </a:t>
            </a:r>
            <a:r>
              <a:rPr lang="fr-FR" sz="1500" b="0" i="0" dirty="0">
                <a:solidFill>
                  <a:schemeClr val="bg2">
                    <a:lumMod val="75000"/>
                  </a:schemeClr>
                </a:solidFill>
                <a:effectLst/>
                <a:latin typeface="Fira Sans Extra Condensed SemiBold" panose="020B0604020202020204" charset="0"/>
              </a:rPr>
              <a:t>de la population mondiale,</a:t>
            </a:r>
          </a:p>
          <a:p>
            <a:pPr marL="285750" indent="-285750" algn="just">
              <a:buFont typeface="Wingdings" panose="05000000000000000000" pitchFamily="2" charset="2"/>
              <a:buChar char="v"/>
            </a:pPr>
            <a:r>
              <a:rPr lang="fr-FR" sz="1500" dirty="0">
                <a:solidFill>
                  <a:schemeClr val="bg2">
                    <a:lumMod val="50000"/>
                  </a:schemeClr>
                </a:solidFill>
                <a:latin typeface="Fira Sans Extra Condensed SemiBold" panose="020B0604020202020204" charset="0"/>
              </a:rPr>
              <a:t>4,74 milliards </a:t>
            </a:r>
            <a:r>
              <a:rPr lang="fr-FR" sz="1500" b="0" i="0" dirty="0">
                <a:solidFill>
                  <a:schemeClr val="bg2">
                    <a:lumMod val="75000"/>
                  </a:schemeClr>
                </a:solidFill>
                <a:effectLst/>
                <a:latin typeface="Fira Sans Extra Condensed SemiBold" panose="020B0604020202020204" charset="0"/>
              </a:rPr>
              <a:t>de socionautes, soit </a:t>
            </a:r>
            <a:r>
              <a:rPr lang="fr-FR" sz="1500" dirty="0">
                <a:solidFill>
                  <a:schemeClr val="bg2">
                    <a:lumMod val="50000"/>
                  </a:schemeClr>
                </a:solidFill>
                <a:latin typeface="Fira Sans Extra Condensed SemiBold" panose="020B0604020202020204" charset="0"/>
              </a:rPr>
              <a:t>59,3 %</a:t>
            </a:r>
            <a:r>
              <a:rPr lang="fr-FR" sz="1500" b="0" i="0" dirty="0">
                <a:solidFill>
                  <a:schemeClr val="bg2">
                    <a:lumMod val="75000"/>
                  </a:schemeClr>
                </a:solidFill>
                <a:effectLst/>
                <a:latin typeface="Fira Sans Extra Condensed SemiBold" panose="020B0604020202020204" charset="0"/>
              </a:rPr>
              <a:t> de la population,</a:t>
            </a:r>
          </a:p>
          <a:p>
            <a:pPr marL="285750" indent="-285750" algn="just">
              <a:buFont typeface="Wingdings" panose="05000000000000000000" pitchFamily="2" charset="2"/>
              <a:buChar char="v"/>
            </a:pPr>
            <a:r>
              <a:rPr lang="fr-FR" sz="1500" dirty="0">
                <a:solidFill>
                  <a:schemeClr val="bg2">
                    <a:lumMod val="50000"/>
                  </a:schemeClr>
                </a:solidFill>
                <a:latin typeface="Fira Sans Extra Condensed SemiBold" panose="020B0604020202020204" charset="0"/>
              </a:rPr>
              <a:t>190 millions </a:t>
            </a:r>
            <a:r>
              <a:rPr lang="fr-FR" sz="1500" b="0" i="0" dirty="0">
                <a:solidFill>
                  <a:schemeClr val="bg2">
                    <a:lumMod val="75000"/>
                  </a:schemeClr>
                </a:solidFill>
                <a:effectLst/>
                <a:latin typeface="Fira Sans Extra Condensed SemiBold" panose="020B0604020202020204" charset="0"/>
              </a:rPr>
              <a:t>de nouveaux utilisateurs des réseaux sociaux au cours des </a:t>
            </a:r>
            <a:r>
              <a:rPr lang="fr-FR" sz="1500" dirty="0">
                <a:solidFill>
                  <a:schemeClr val="bg2">
                    <a:lumMod val="50000"/>
                  </a:schemeClr>
                </a:solidFill>
                <a:latin typeface="Fira Sans Extra Condensed SemiBold" panose="020B0604020202020204" charset="0"/>
              </a:rPr>
              <a:t>12 derniers mois (+ 4,2 %),</a:t>
            </a:r>
          </a:p>
          <a:p>
            <a:pPr marL="285750" indent="-285750" algn="just">
              <a:buFont typeface="Wingdings" panose="05000000000000000000" pitchFamily="2" charset="2"/>
              <a:buChar char="v"/>
            </a:pPr>
            <a:r>
              <a:rPr lang="fr-FR" sz="1500" dirty="0">
                <a:solidFill>
                  <a:schemeClr val="bg2">
                    <a:lumMod val="50000"/>
                  </a:schemeClr>
                </a:solidFill>
                <a:latin typeface="Fira Sans Extra Condensed SemiBold" panose="020B0604020202020204" charset="0"/>
              </a:rPr>
              <a:t>96,1 %</a:t>
            </a:r>
            <a:r>
              <a:rPr lang="fr-FR" sz="1500" b="0" i="0" dirty="0">
                <a:solidFill>
                  <a:schemeClr val="bg2">
                    <a:lumMod val="75000"/>
                  </a:schemeClr>
                </a:solidFill>
                <a:effectLst/>
                <a:latin typeface="Fira Sans Extra Condensed SemiBold" panose="020B0604020202020204" charset="0"/>
              </a:rPr>
              <a:t> des internautes utilisent leur mobile pour surfer sur le web </a:t>
            </a:r>
            <a:r>
              <a:rPr lang="fr-FR" sz="1500" dirty="0">
                <a:solidFill>
                  <a:schemeClr val="bg2">
                    <a:lumMod val="50000"/>
                  </a:schemeClr>
                </a:solidFill>
                <a:latin typeface="Fira Sans Extra Condensed SemiBold" panose="020B0604020202020204" charset="0"/>
              </a:rPr>
              <a:t>(+ 0,3 %),</a:t>
            </a:r>
          </a:p>
          <a:p>
            <a:pPr marL="285750" indent="-285750" algn="just">
              <a:buFont typeface="Wingdings" panose="05000000000000000000" pitchFamily="2" charset="2"/>
              <a:buChar char="v"/>
            </a:pPr>
            <a:r>
              <a:rPr lang="fr-FR" sz="1500" dirty="0">
                <a:solidFill>
                  <a:schemeClr val="bg2">
                    <a:lumMod val="50000"/>
                  </a:schemeClr>
                </a:solidFill>
                <a:latin typeface="Fira Sans Extra Condensed SemiBold" panose="020B0604020202020204" charset="0"/>
              </a:rPr>
              <a:t>6 h 37 </a:t>
            </a:r>
            <a:r>
              <a:rPr lang="fr-FR" sz="1500" b="0" i="0" dirty="0">
                <a:solidFill>
                  <a:schemeClr val="bg2">
                    <a:lumMod val="75000"/>
                  </a:schemeClr>
                </a:solidFill>
                <a:effectLst/>
                <a:latin typeface="Fira Sans Extra Condensed SemiBold" panose="020B0604020202020204" charset="0"/>
              </a:rPr>
              <a:t>en moyenne passées sur Internet par jour (en recul de 20 minutes),</a:t>
            </a:r>
          </a:p>
          <a:p>
            <a:pPr marL="285750" indent="-285750" algn="just">
              <a:buFont typeface="Wingdings" panose="05000000000000000000" pitchFamily="2" charset="2"/>
              <a:buChar char="v"/>
            </a:pPr>
            <a:r>
              <a:rPr lang="fr-FR" sz="1500" dirty="0">
                <a:solidFill>
                  <a:schemeClr val="bg2">
                    <a:lumMod val="50000"/>
                  </a:schemeClr>
                </a:solidFill>
                <a:latin typeface="Fira Sans Extra Condensed SemiBold" panose="020B0604020202020204" charset="0"/>
              </a:rPr>
              <a:t>2 h 28 </a:t>
            </a:r>
            <a:r>
              <a:rPr lang="fr-FR" sz="1500" b="0" i="0" dirty="0">
                <a:solidFill>
                  <a:schemeClr val="bg2">
                    <a:lumMod val="75000"/>
                  </a:schemeClr>
                </a:solidFill>
                <a:effectLst/>
                <a:latin typeface="Fira Sans Extra Condensed SemiBold" panose="020B0604020202020204" charset="0"/>
              </a:rPr>
              <a:t>en moyenne passées sur les réseaux sociaux par jour (+ 1 minute),</a:t>
            </a:r>
          </a:p>
          <a:p>
            <a:pPr marL="285750" indent="-285750" algn="just">
              <a:buFont typeface="Wingdings" panose="05000000000000000000" pitchFamily="2" charset="2"/>
              <a:buChar char="v"/>
            </a:pPr>
            <a:r>
              <a:rPr lang="fr-FR" sz="1500" dirty="0">
                <a:solidFill>
                  <a:schemeClr val="bg2">
                    <a:lumMod val="50000"/>
                  </a:schemeClr>
                </a:solidFill>
                <a:latin typeface="Fira Sans Extra Condensed SemiBold" panose="020B0604020202020204" charset="0"/>
              </a:rPr>
              <a:t>7,2 plateformes </a:t>
            </a:r>
            <a:r>
              <a:rPr lang="fr-FR" sz="1500" b="0" i="0" dirty="0">
                <a:solidFill>
                  <a:schemeClr val="bg2">
                    <a:lumMod val="75000"/>
                  </a:schemeClr>
                </a:solidFill>
                <a:effectLst/>
                <a:latin typeface="Fira Sans Extra Condensed SemiBold" panose="020B0604020202020204" charset="0"/>
              </a:rPr>
              <a:t>en moyenne utilisées par les socionautes chaque mois.</a:t>
            </a:r>
          </a:p>
          <a:p>
            <a:pPr algn="just"/>
            <a:endParaRPr lang="fr-FR" sz="1500" b="0" i="0" dirty="0">
              <a:effectLst/>
              <a:latin typeface="Fira Sans Extra Condensed SemiBold" panose="020B0604020202020204" charset="0"/>
            </a:endParaRPr>
          </a:p>
          <a:p>
            <a:pPr algn="just"/>
            <a:r>
              <a:rPr lang="fr-FR" sz="1500" dirty="0">
                <a:solidFill>
                  <a:schemeClr val="bg2">
                    <a:lumMod val="50000"/>
                  </a:schemeClr>
                </a:solidFill>
                <a:latin typeface="Fira Sans Extra Condensed SemiBold" panose="020B0604020202020204" charset="0"/>
              </a:rPr>
              <a:t>Sources : </a:t>
            </a:r>
            <a:r>
              <a:rPr lang="fr-FR" sz="1500" dirty="0" err="1">
                <a:solidFill>
                  <a:schemeClr val="bg2">
                    <a:lumMod val="50000"/>
                  </a:schemeClr>
                </a:solidFill>
                <a:latin typeface="Fira Sans Extra Condensed SemiBold" panose="020B0604020202020204" charset="0"/>
              </a:rPr>
              <a:t>Hootsuite</a:t>
            </a:r>
            <a:r>
              <a:rPr lang="fr-FR" sz="1500" dirty="0">
                <a:solidFill>
                  <a:schemeClr val="bg2">
                    <a:lumMod val="50000"/>
                  </a:schemeClr>
                </a:solidFill>
                <a:latin typeface="Fira Sans Extra Condensed SemiBold" panose="020B0604020202020204" charset="0"/>
              </a:rPr>
              <a:t> et </a:t>
            </a:r>
            <a:r>
              <a:rPr lang="fr-FR" sz="1500" dirty="0" err="1">
                <a:solidFill>
                  <a:schemeClr val="bg2">
                    <a:lumMod val="50000"/>
                  </a:schemeClr>
                </a:solidFill>
                <a:latin typeface="Fira Sans Extra Condensed SemiBold" panose="020B0604020202020204" charset="0"/>
              </a:rPr>
              <a:t>We</a:t>
            </a:r>
            <a:r>
              <a:rPr lang="fr-FR" sz="1500" dirty="0">
                <a:solidFill>
                  <a:schemeClr val="bg2">
                    <a:lumMod val="50000"/>
                  </a:schemeClr>
                </a:solidFill>
                <a:latin typeface="Fira Sans Extra Condensed SemiBold" panose="020B0604020202020204" charset="0"/>
              </a:rPr>
              <a:t> Are Social 2022</a:t>
            </a:r>
          </a:p>
          <a:p>
            <a:endParaRPr lang="fr-FR" dirty="0"/>
          </a:p>
        </p:txBody>
      </p:sp>
    </p:spTree>
    <p:extLst>
      <p:ext uri="{BB962C8B-B14F-4D97-AF65-F5344CB8AC3E}">
        <p14:creationId xmlns:p14="http://schemas.microsoft.com/office/powerpoint/2010/main" val="151820082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720"/>
        <p:cNvGrpSpPr/>
        <p:nvPr/>
      </p:nvGrpSpPr>
      <p:grpSpPr>
        <a:xfrm>
          <a:off x="0" y="0"/>
          <a:ext cx="0" cy="0"/>
          <a:chOff x="0" y="0"/>
          <a:chExt cx="0" cy="0"/>
        </a:xfrm>
      </p:grpSpPr>
      <p:sp>
        <p:nvSpPr>
          <p:cNvPr id="3" name="Titre 2">
            <a:extLst>
              <a:ext uri="{FF2B5EF4-FFF2-40B4-BE49-F238E27FC236}">
                <a16:creationId xmlns:a16="http://schemas.microsoft.com/office/drawing/2014/main" id="{4C164EC6-0269-CE54-7B7C-099FBBCE53BA}"/>
              </a:ext>
            </a:extLst>
          </p:cNvPr>
          <p:cNvSpPr>
            <a:spLocks noGrp="1"/>
          </p:cNvSpPr>
          <p:nvPr>
            <p:ph type="title"/>
          </p:nvPr>
        </p:nvSpPr>
        <p:spPr>
          <a:xfrm flipH="1">
            <a:off x="78836" y="2305573"/>
            <a:ext cx="6140990" cy="657000"/>
          </a:xfrm>
        </p:spPr>
        <p:txBody>
          <a:bodyPr/>
          <a:lstStyle/>
          <a:p>
            <a:pPr algn="ctr"/>
            <a:r>
              <a:rPr lang="fr-FR" sz="4000" dirty="0">
                <a:solidFill>
                  <a:schemeClr val="accent2">
                    <a:lumMod val="75000"/>
                  </a:schemeClr>
                </a:solidFill>
              </a:rPr>
              <a:t>II. Forces et faiblesses des réseaux sociaux</a:t>
            </a:r>
            <a:endParaRPr lang="fr-FR" sz="4000" dirty="0"/>
          </a:p>
        </p:txBody>
      </p:sp>
      <p:grpSp>
        <p:nvGrpSpPr>
          <p:cNvPr id="2" name="Google Shape;272;p21">
            <a:extLst>
              <a:ext uri="{FF2B5EF4-FFF2-40B4-BE49-F238E27FC236}">
                <a16:creationId xmlns:a16="http://schemas.microsoft.com/office/drawing/2014/main" id="{8F719444-EE9A-9740-FE22-E5D344EE605B}"/>
              </a:ext>
            </a:extLst>
          </p:cNvPr>
          <p:cNvGrpSpPr/>
          <p:nvPr/>
        </p:nvGrpSpPr>
        <p:grpSpPr>
          <a:xfrm>
            <a:off x="6219826" y="921875"/>
            <a:ext cx="2020086" cy="3424395"/>
            <a:chOff x="7188550" y="1115150"/>
            <a:chExt cx="1548425" cy="3370401"/>
          </a:xfrm>
        </p:grpSpPr>
        <p:sp>
          <p:nvSpPr>
            <p:cNvPr id="4" name="Google Shape;273;p21">
              <a:extLst>
                <a:ext uri="{FF2B5EF4-FFF2-40B4-BE49-F238E27FC236}">
                  <a16:creationId xmlns:a16="http://schemas.microsoft.com/office/drawing/2014/main" id="{2E9781E2-3CA2-3984-8EB4-D483F1E6C7D3}"/>
                </a:ext>
              </a:extLst>
            </p:cNvPr>
            <p:cNvSpPr/>
            <p:nvPr/>
          </p:nvSpPr>
          <p:spPr>
            <a:xfrm>
              <a:off x="7665368" y="2460531"/>
              <a:ext cx="1056092" cy="2025019"/>
            </a:xfrm>
            <a:custGeom>
              <a:avLst/>
              <a:gdLst/>
              <a:ahLst/>
              <a:cxnLst/>
              <a:rect l="l" t="t" r="r" b="b"/>
              <a:pathLst>
                <a:path w="14851" h="30456" extrusionOk="0">
                  <a:moveTo>
                    <a:pt x="2313" y="1"/>
                  </a:moveTo>
                  <a:cubicBezTo>
                    <a:pt x="1048" y="1"/>
                    <a:pt x="1" y="1033"/>
                    <a:pt x="1" y="2299"/>
                  </a:cubicBezTo>
                  <a:lnTo>
                    <a:pt x="44" y="28158"/>
                  </a:lnTo>
                  <a:cubicBezTo>
                    <a:pt x="44" y="29423"/>
                    <a:pt x="1077" y="30456"/>
                    <a:pt x="2357" y="30456"/>
                  </a:cubicBezTo>
                  <a:lnTo>
                    <a:pt x="12538" y="30456"/>
                  </a:lnTo>
                  <a:cubicBezTo>
                    <a:pt x="13803" y="30456"/>
                    <a:pt x="14850" y="29423"/>
                    <a:pt x="14850" y="28158"/>
                  </a:cubicBezTo>
                  <a:lnTo>
                    <a:pt x="14806" y="2299"/>
                  </a:lnTo>
                  <a:cubicBezTo>
                    <a:pt x="14806" y="1033"/>
                    <a:pt x="13774" y="1"/>
                    <a:pt x="12494" y="1"/>
                  </a:cubicBezTo>
                  <a:close/>
                </a:path>
              </a:pathLst>
            </a:custGeom>
            <a:solidFill>
              <a:srgbClr val="48BA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74;p21">
              <a:extLst>
                <a:ext uri="{FF2B5EF4-FFF2-40B4-BE49-F238E27FC236}">
                  <a16:creationId xmlns:a16="http://schemas.microsoft.com/office/drawing/2014/main" id="{4BB77FC0-1626-E8BC-1C5D-7EB449EAD84E}"/>
                </a:ext>
              </a:extLst>
            </p:cNvPr>
            <p:cNvSpPr/>
            <p:nvPr/>
          </p:nvSpPr>
          <p:spPr>
            <a:xfrm>
              <a:off x="8721407" y="4175138"/>
              <a:ext cx="12445" cy="66"/>
            </a:xfrm>
            <a:custGeom>
              <a:avLst/>
              <a:gdLst/>
              <a:ahLst/>
              <a:cxnLst/>
              <a:rect l="l" t="t" r="r" b="b"/>
              <a:pathLst>
                <a:path w="175" h="1" fill="none" extrusionOk="0">
                  <a:moveTo>
                    <a:pt x="0" y="0"/>
                  </a:moveTo>
                  <a:lnTo>
                    <a:pt x="175" y="0"/>
                  </a:lnTo>
                </a:path>
              </a:pathLst>
            </a:custGeom>
            <a:noFill/>
            <a:ln w="2175" cap="flat" cmpd="sng">
              <a:solidFill>
                <a:srgbClr val="9784EB"/>
              </a:solidFill>
              <a:prstDash val="solid"/>
              <a:miter lim="145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75;p21">
              <a:extLst>
                <a:ext uri="{FF2B5EF4-FFF2-40B4-BE49-F238E27FC236}">
                  <a16:creationId xmlns:a16="http://schemas.microsoft.com/office/drawing/2014/main" id="{104281C5-1F4F-EBAF-EDAA-69D4CC55E1A7}"/>
                </a:ext>
              </a:extLst>
            </p:cNvPr>
            <p:cNvSpPr/>
            <p:nvPr/>
          </p:nvSpPr>
          <p:spPr>
            <a:xfrm>
              <a:off x="8719274" y="2744847"/>
              <a:ext cx="13582" cy="66"/>
            </a:xfrm>
            <a:custGeom>
              <a:avLst/>
              <a:gdLst/>
              <a:ahLst/>
              <a:cxnLst/>
              <a:rect l="l" t="t" r="r" b="b"/>
              <a:pathLst>
                <a:path w="191" h="1" fill="none" extrusionOk="0">
                  <a:moveTo>
                    <a:pt x="190" y="1"/>
                  </a:moveTo>
                  <a:lnTo>
                    <a:pt x="1" y="1"/>
                  </a:lnTo>
                </a:path>
              </a:pathLst>
            </a:custGeom>
            <a:noFill/>
            <a:ln w="2175" cap="flat" cmpd="sng">
              <a:solidFill>
                <a:srgbClr val="9784EB"/>
              </a:solidFill>
              <a:prstDash val="solid"/>
              <a:miter lim="145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76;p21">
              <a:extLst>
                <a:ext uri="{FF2B5EF4-FFF2-40B4-BE49-F238E27FC236}">
                  <a16:creationId xmlns:a16="http://schemas.microsoft.com/office/drawing/2014/main" id="{5E3596D1-C8BA-02F3-04BA-064F8EFE11C3}"/>
                </a:ext>
              </a:extLst>
            </p:cNvPr>
            <p:cNvSpPr/>
            <p:nvPr/>
          </p:nvSpPr>
          <p:spPr>
            <a:xfrm>
              <a:off x="7806025" y="2589199"/>
              <a:ext cx="775766" cy="1646330"/>
            </a:xfrm>
            <a:custGeom>
              <a:avLst/>
              <a:gdLst/>
              <a:ahLst/>
              <a:cxnLst/>
              <a:rect l="l" t="t" r="r" b="b"/>
              <a:pathLst>
                <a:path w="10909" h="26543" fill="none" extrusionOk="0">
                  <a:moveTo>
                    <a:pt x="335" y="0"/>
                  </a:moveTo>
                  <a:cubicBezTo>
                    <a:pt x="146" y="0"/>
                    <a:pt x="1" y="175"/>
                    <a:pt x="1" y="349"/>
                  </a:cubicBezTo>
                  <a:lnTo>
                    <a:pt x="30" y="26208"/>
                  </a:lnTo>
                  <a:cubicBezTo>
                    <a:pt x="30" y="26397"/>
                    <a:pt x="190" y="26543"/>
                    <a:pt x="379" y="26543"/>
                  </a:cubicBezTo>
                  <a:lnTo>
                    <a:pt x="10560" y="26543"/>
                  </a:lnTo>
                  <a:cubicBezTo>
                    <a:pt x="10763" y="26543"/>
                    <a:pt x="10909" y="26383"/>
                    <a:pt x="10909" y="26208"/>
                  </a:cubicBezTo>
                  <a:lnTo>
                    <a:pt x="10865" y="349"/>
                  </a:lnTo>
                  <a:cubicBezTo>
                    <a:pt x="10865" y="146"/>
                    <a:pt x="10705" y="0"/>
                    <a:pt x="10516" y="0"/>
                  </a:cubicBezTo>
                  <a:lnTo>
                    <a:pt x="335" y="0"/>
                  </a:lnTo>
                  <a:close/>
                </a:path>
              </a:pathLst>
            </a:custGeom>
            <a:noFill/>
            <a:ln w="19050" cap="flat" cmpd="sng">
              <a:solidFill>
                <a:schemeClr val="lt1"/>
              </a:solidFill>
              <a:prstDash val="solid"/>
              <a:miter lim="145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77;p21">
              <a:extLst>
                <a:ext uri="{FF2B5EF4-FFF2-40B4-BE49-F238E27FC236}">
                  <a16:creationId xmlns:a16="http://schemas.microsoft.com/office/drawing/2014/main" id="{F8934FD7-F51B-7DF7-0CB2-FB4B42160026}"/>
                </a:ext>
              </a:extLst>
            </p:cNvPr>
            <p:cNvSpPr/>
            <p:nvPr/>
          </p:nvSpPr>
          <p:spPr>
            <a:xfrm>
              <a:off x="8210597" y="3638355"/>
              <a:ext cx="136465" cy="320282"/>
            </a:xfrm>
            <a:custGeom>
              <a:avLst/>
              <a:gdLst/>
              <a:ahLst/>
              <a:cxnLst/>
              <a:rect l="l" t="t" r="r" b="b"/>
              <a:pathLst>
                <a:path w="1919" h="4817" extrusionOk="0">
                  <a:moveTo>
                    <a:pt x="1056" y="1"/>
                  </a:moveTo>
                  <a:cubicBezTo>
                    <a:pt x="0" y="1"/>
                    <a:pt x="57" y="738"/>
                    <a:pt x="86" y="1208"/>
                  </a:cubicBezTo>
                  <a:cubicBezTo>
                    <a:pt x="144" y="1703"/>
                    <a:pt x="13" y="2750"/>
                    <a:pt x="13" y="2750"/>
                  </a:cubicBezTo>
                  <a:lnTo>
                    <a:pt x="13" y="3463"/>
                  </a:lnTo>
                  <a:cubicBezTo>
                    <a:pt x="26" y="4339"/>
                    <a:pt x="504" y="4817"/>
                    <a:pt x="877" y="4817"/>
                  </a:cubicBezTo>
                  <a:cubicBezTo>
                    <a:pt x="931" y="4817"/>
                    <a:pt x="983" y="4807"/>
                    <a:pt x="1031" y="4786"/>
                  </a:cubicBezTo>
                  <a:cubicBezTo>
                    <a:pt x="1409" y="4626"/>
                    <a:pt x="1889" y="4117"/>
                    <a:pt x="1918" y="3332"/>
                  </a:cubicBezTo>
                  <a:cubicBezTo>
                    <a:pt x="1918" y="3186"/>
                    <a:pt x="1831" y="2808"/>
                    <a:pt x="1773" y="2605"/>
                  </a:cubicBezTo>
                  <a:cubicBezTo>
                    <a:pt x="1700" y="2401"/>
                    <a:pt x="1729" y="1019"/>
                    <a:pt x="1656" y="685"/>
                  </a:cubicBezTo>
                  <a:cubicBezTo>
                    <a:pt x="1555" y="176"/>
                    <a:pt x="1118" y="1"/>
                    <a:pt x="1118" y="1"/>
                  </a:cubicBezTo>
                  <a:cubicBezTo>
                    <a:pt x="1097" y="1"/>
                    <a:pt x="1077" y="1"/>
                    <a:pt x="105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78;p21">
              <a:extLst>
                <a:ext uri="{FF2B5EF4-FFF2-40B4-BE49-F238E27FC236}">
                  <a16:creationId xmlns:a16="http://schemas.microsoft.com/office/drawing/2014/main" id="{A709DFB8-3E5B-9768-C830-1A899223F9A5}"/>
                </a:ext>
              </a:extLst>
            </p:cNvPr>
            <p:cNvSpPr/>
            <p:nvPr/>
          </p:nvSpPr>
          <p:spPr>
            <a:xfrm>
              <a:off x="8158755" y="2983883"/>
              <a:ext cx="217249" cy="838306"/>
            </a:xfrm>
            <a:custGeom>
              <a:avLst/>
              <a:gdLst/>
              <a:ahLst/>
              <a:cxnLst/>
              <a:rect l="l" t="t" r="r" b="b"/>
              <a:pathLst>
                <a:path w="3055" h="12608" extrusionOk="0">
                  <a:moveTo>
                    <a:pt x="1274" y="1"/>
                  </a:moveTo>
                  <a:cubicBezTo>
                    <a:pt x="1194" y="1"/>
                    <a:pt x="1110" y="9"/>
                    <a:pt x="1018" y="27"/>
                  </a:cubicBezTo>
                  <a:cubicBezTo>
                    <a:pt x="756" y="85"/>
                    <a:pt x="509" y="158"/>
                    <a:pt x="335" y="333"/>
                  </a:cubicBezTo>
                  <a:cubicBezTo>
                    <a:pt x="73" y="682"/>
                    <a:pt x="0" y="827"/>
                    <a:pt x="0" y="1394"/>
                  </a:cubicBezTo>
                  <a:cubicBezTo>
                    <a:pt x="378" y="2471"/>
                    <a:pt x="1047" y="8710"/>
                    <a:pt x="975" y="8943"/>
                  </a:cubicBezTo>
                  <a:cubicBezTo>
                    <a:pt x="902" y="9175"/>
                    <a:pt x="713" y="9917"/>
                    <a:pt x="873" y="10208"/>
                  </a:cubicBezTo>
                  <a:cubicBezTo>
                    <a:pt x="1018" y="10484"/>
                    <a:pt x="873" y="12608"/>
                    <a:pt x="873" y="12608"/>
                  </a:cubicBezTo>
                  <a:cubicBezTo>
                    <a:pt x="1140" y="12468"/>
                    <a:pt x="1441" y="12427"/>
                    <a:pt x="1700" y="12427"/>
                  </a:cubicBezTo>
                  <a:cubicBezTo>
                    <a:pt x="2061" y="12427"/>
                    <a:pt x="2342" y="12506"/>
                    <a:pt x="2342" y="12506"/>
                  </a:cubicBezTo>
                  <a:cubicBezTo>
                    <a:pt x="2385" y="12215"/>
                    <a:pt x="2240" y="10121"/>
                    <a:pt x="2240" y="10121"/>
                  </a:cubicBezTo>
                  <a:cubicBezTo>
                    <a:pt x="2385" y="9772"/>
                    <a:pt x="2051" y="9248"/>
                    <a:pt x="2051" y="9248"/>
                  </a:cubicBezTo>
                  <a:cubicBezTo>
                    <a:pt x="2051" y="9248"/>
                    <a:pt x="3054" y="4565"/>
                    <a:pt x="2720" y="3110"/>
                  </a:cubicBezTo>
                  <a:cubicBezTo>
                    <a:pt x="2400" y="1656"/>
                    <a:pt x="2036" y="754"/>
                    <a:pt x="2138" y="231"/>
                  </a:cubicBezTo>
                  <a:cubicBezTo>
                    <a:pt x="1816" y="116"/>
                    <a:pt x="1576" y="1"/>
                    <a:pt x="1274" y="1"/>
                  </a:cubicBezTo>
                  <a:close/>
                </a:path>
              </a:pathLst>
            </a:custGeom>
            <a:solidFill>
              <a:srgbClr val="C4D1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79;p21">
              <a:extLst>
                <a:ext uri="{FF2B5EF4-FFF2-40B4-BE49-F238E27FC236}">
                  <a16:creationId xmlns:a16="http://schemas.microsoft.com/office/drawing/2014/main" id="{650DC0E3-C494-889B-847D-8DA3F82DCB13}"/>
                </a:ext>
              </a:extLst>
            </p:cNvPr>
            <p:cNvSpPr/>
            <p:nvPr/>
          </p:nvSpPr>
          <p:spPr>
            <a:xfrm>
              <a:off x="8025274" y="2346433"/>
              <a:ext cx="316593" cy="1208855"/>
            </a:xfrm>
            <a:custGeom>
              <a:avLst/>
              <a:gdLst/>
              <a:ahLst/>
              <a:cxnLst/>
              <a:rect l="l" t="t" r="r" b="b"/>
              <a:pathLst>
                <a:path w="4452" h="18181" extrusionOk="0">
                  <a:moveTo>
                    <a:pt x="3113" y="1"/>
                  </a:moveTo>
                  <a:cubicBezTo>
                    <a:pt x="3113" y="1"/>
                    <a:pt x="1" y="1"/>
                    <a:pt x="277" y="2168"/>
                  </a:cubicBezTo>
                  <a:cubicBezTo>
                    <a:pt x="379" y="2953"/>
                    <a:pt x="2677" y="15097"/>
                    <a:pt x="2386" y="17831"/>
                  </a:cubicBezTo>
                  <a:cubicBezTo>
                    <a:pt x="2386" y="17831"/>
                    <a:pt x="2787" y="18181"/>
                    <a:pt x="3399" y="18181"/>
                  </a:cubicBezTo>
                  <a:cubicBezTo>
                    <a:pt x="3705" y="18181"/>
                    <a:pt x="4064" y="18093"/>
                    <a:pt x="4451" y="17831"/>
                  </a:cubicBezTo>
                  <a:cubicBezTo>
                    <a:pt x="4451" y="17831"/>
                    <a:pt x="4291" y="8989"/>
                    <a:pt x="4364" y="5236"/>
                  </a:cubicBezTo>
                  <a:cubicBezTo>
                    <a:pt x="4437" y="1469"/>
                    <a:pt x="3113" y="1"/>
                    <a:pt x="3113" y="1"/>
                  </a:cubicBezTo>
                  <a:close/>
                </a:path>
              </a:pathLst>
            </a:custGeom>
            <a:solidFill>
              <a:srgbClr val="007B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80;p21">
              <a:extLst>
                <a:ext uri="{FF2B5EF4-FFF2-40B4-BE49-F238E27FC236}">
                  <a16:creationId xmlns:a16="http://schemas.microsoft.com/office/drawing/2014/main" id="{CD675F01-6AE6-04FE-962D-0BE060019A6A}"/>
                </a:ext>
              </a:extLst>
            </p:cNvPr>
            <p:cNvSpPr/>
            <p:nvPr/>
          </p:nvSpPr>
          <p:spPr>
            <a:xfrm>
              <a:off x="8057347" y="2394772"/>
              <a:ext cx="170741" cy="1077337"/>
            </a:xfrm>
            <a:custGeom>
              <a:avLst/>
              <a:gdLst/>
              <a:ahLst/>
              <a:cxnLst/>
              <a:rect l="l" t="t" r="r" b="b"/>
              <a:pathLst>
                <a:path w="2401" h="16203" fill="none" extrusionOk="0">
                  <a:moveTo>
                    <a:pt x="335" y="1"/>
                  </a:moveTo>
                  <a:cubicBezTo>
                    <a:pt x="1" y="873"/>
                    <a:pt x="204" y="1833"/>
                    <a:pt x="408" y="2750"/>
                  </a:cubicBezTo>
                  <a:cubicBezTo>
                    <a:pt x="713" y="4088"/>
                    <a:pt x="1019" y="5455"/>
                    <a:pt x="1339" y="6807"/>
                  </a:cubicBezTo>
                  <a:cubicBezTo>
                    <a:pt x="1513" y="7564"/>
                    <a:pt x="1673" y="8349"/>
                    <a:pt x="1775" y="9134"/>
                  </a:cubicBezTo>
                  <a:cubicBezTo>
                    <a:pt x="1848" y="9789"/>
                    <a:pt x="1819" y="10414"/>
                    <a:pt x="1862" y="11069"/>
                  </a:cubicBezTo>
                  <a:cubicBezTo>
                    <a:pt x="1935" y="12770"/>
                    <a:pt x="2168" y="14530"/>
                    <a:pt x="2401" y="16203"/>
                  </a:cubicBezTo>
                </a:path>
              </a:pathLst>
            </a:custGeom>
            <a:noFill/>
            <a:ln w="1100" cap="flat" cmpd="sng">
              <a:solidFill>
                <a:srgbClr val="7157E4"/>
              </a:solidFill>
              <a:prstDash val="solid"/>
              <a:miter lim="145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281;p21">
              <a:extLst>
                <a:ext uri="{FF2B5EF4-FFF2-40B4-BE49-F238E27FC236}">
                  <a16:creationId xmlns:a16="http://schemas.microsoft.com/office/drawing/2014/main" id="{138E3A46-3E68-C767-CF76-16B80267A1E5}"/>
                </a:ext>
              </a:extLst>
            </p:cNvPr>
            <p:cNvSpPr/>
            <p:nvPr/>
          </p:nvSpPr>
          <p:spPr>
            <a:xfrm>
              <a:off x="8195948" y="3462420"/>
              <a:ext cx="142794" cy="33910"/>
            </a:xfrm>
            <a:custGeom>
              <a:avLst/>
              <a:gdLst/>
              <a:ahLst/>
              <a:cxnLst/>
              <a:rect l="l" t="t" r="r" b="b"/>
              <a:pathLst>
                <a:path w="2008" h="510" fill="none" extrusionOk="0">
                  <a:moveTo>
                    <a:pt x="1" y="58"/>
                  </a:moveTo>
                  <a:cubicBezTo>
                    <a:pt x="1" y="58"/>
                    <a:pt x="1106" y="509"/>
                    <a:pt x="2008" y="0"/>
                  </a:cubicBezTo>
                </a:path>
              </a:pathLst>
            </a:custGeom>
            <a:noFill/>
            <a:ln w="1100" cap="flat" cmpd="sng">
              <a:solidFill>
                <a:srgbClr val="7157E4"/>
              </a:solidFill>
              <a:prstDash val="solid"/>
              <a:miter lim="145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82;p21">
              <a:extLst>
                <a:ext uri="{FF2B5EF4-FFF2-40B4-BE49-F238E27FC236}">
                  <a16:creationId xmlns:a16="http://schemas.microsoft.com/office/drawing/2014/main" id="{887BC4B6-425E-B9A8-40BE-DDCFB8CA4953}"/>
                </a:ext>
              </a:extLst>
            </p:cNvPr>
            <p:cNvSpPr/>
            <p:nvPr/>
          </p:nvSpPr>
          <p:spPr>
            <a:xfrm>
              <a:off x="7583658" y="1115150"/>
              <a:ext cx="830594" cy="915102"/>
            </a:xfrm>
            <a:custGeom>
              <a:avLst/>
              <a:gdLst/>
              <a:ahLst/>
              <a:cxnLst/>
              <a:rect l="l" t="t" r="r" b="b"/>
              <a:pathLst>
                <a:path w="11680" h="13763" extrusionOk="0">
                  <a:moveTo>
                    <a:pt x="4841" y="1"/>
                  </a:moveTo>
                  <a:cubicBezTo>
                    <a:pt x="4732" y="1"/>
                    <a:pt x="4620" y="20"/>
                    <a:pt x="4509" y="62"/>
                  </a:cubicBezTo>
                  <a:cubicBezTo>
                    <a:pt x="3375" y="469"/>
                    <a:pt x="1" y="2724"/>
                    <a:pt x="742" y="3771"/>
                  </a:cubicBezTo>
                  <a:cubicBezTo>
                    <a:pt x="873" y="3960"/>
                    <a:pt x="1106" y="4047"/>
                    <a:pt x="1266" y="4178"/>
                  </a:cubicBezTo>
                  <a:cubicBezTo>
                    <a:pt x="815" y="4556"/>
                    <a:pt x="364" y="5225"/>
                    <a:pt x="452" y="5618"/>
                  </a:cubicBezTo>
                  <a:cubicBezTo>
                    <a:pt x="582" y="6083"/>
                    <a:pt x="1499" y="6083"/>
                    <a:pt x="1673" y="6578"/>
                  </a:cubicBezTo>
                  <a:cubicBezTo>
                    <a:pt x="1833" y="7189"/>
                    <a:pt x="233" y="8032"/>
                    <a:pt x="233" y="8934"/>
                  </a:cubicBezTo>
                  <a:cubicBezTo>
                    <a:pt x="233" y="9879"/>
                    <a:pt x="1819" y="10490"/>
                    <a:pt x="1833" y="10578"/>
                  </a:cubicBezTo>
                  <a:cubicBezTo>
                    <a:pt x="1935" y="11043"/>
                    <a:pt x="582" y="11436"/>
                    <a:pt x="742" y="12192"/>
                  </a:cubicBezTo>
                  <a:cubicBezTo>
                    <a:pt x="961" y="13181"/>
                    <a:pt x="1702" y="13763"/>
                    <a:pt x="5833" y="13763"/>
                  </a:cubicBezTo>
                  <a:cubicBezTo>
                    <a:pt x="10967" y="13763"/>
                    <a:pt x="11679" y="11886"/>
                    <a:pt x="10778" y="10592"/>
                  </a:cubicBezTo>
                  <a:cubicBezTo>
                    <a:pt x="10196" y="9763"/>
                    <a:pt x="9091" y="9138"/>
                    <a:pt x="9236" y="8832"/>
                  </a:cubicBezTo>
                  <a:cubicBezTo>
                    <a:pt x="9425" y="8367"/>
                    <a:pt x="10138" y="8207"/>
                    <a:pt x="10225" y="7727"/>
                  </a:cubicBezTo>
                  <a:cubicBezTo>
                    <a:pt x="10298" y="7320"/>
                    <a:pt x="9905" y="7014"/>
                    <a:pt x="9571" y="6752"/>
                  </a:cubicBezTo>
                  <a:cubicBezTo>
                    <a:pt x="9251" y="6505"/>
                    <a:pt x="8902" y="6098"/>
                    <a:pt x="9091" y="5734"/>
                  </a:cubicBezTo>
                  <a:cubicBezTo>
                    <a:pt x="9178" y="5574"/>
                    <a:pt x="10051" y="5109"/>
                    <a:pt x="10123" y="4644"/>
                  </a:cubicBezTo>
                  <a:cubicBezTo>
                    <a:pt x="10152" y="4382"/>
                    <a:pt x="9614" y="4062"/>
                    <a:pt x="9382" y="3960"/>
                  </a:cubicBezTo>
                  <a:cubicBezTo>
                    <a:pt x="9425" y="3887"/>
                    <a:pt x="9614" y="2971"/>
                    <a:pt x="9614" y="2607"/>
                  </a:cubicBezTo>
                  <a:cubicBezTo>
                    <a:pt x="9585" y="2244"/>
                    <a:pt x="9861" y="1153"/>
                    <a:pt x="9280" y="833"/>
                  </a:cubicBezTo>
                  <a:cubicBezTo>
                    <a:pt x="9078" y="717"/>
                    <a:pt x="8816" y="670"/>
                    <a:pt x="8530" y="670"/>
                  </a:cubicBezTo>
                  <a:cubicBezTo>
                    <a:pt x="7599" y="670"/>
                    <a:pt x="6415" y="1161"/>
                    <a:pt x="6225" y="1328"/>
                  </a:cubicBezTo>
                  <a:cubicBezTo>
                    <a:pt x="6076" y="680"/>
                    <a:pt x="5490" y="1"/>
                    <a:pt x="4841" y="1"/>
                  </a:cubicBezTo>
                  <a:close/>
                </a:path>
              </a:pathLst>
            </a:custGeom>
            <a:solidFill>
              <a:srgbClr val="1F8B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83;p21">
              <a:extLst>
                <a:ext uri="{FF2B5EF4-FFF2-40B4-BE49-F238E27FC236}">
                  <a16:creationId xmlns:a16="http://schemas.microsoft.com/office/drawing/2014/main" id="{D73703A1-AEAF-4497-B03F-76355605EB23}"/>
                </a:ext>
              </a:extLst>
            </p:cNvPr>
            <p:cNvSpPr/>
            <p:nvPr/>
          </p:nvSpPr>
          <p:spPr>
            <a:xfrm>
              <a:off x="7690186" y="1788040"/>
              <a:ext cx="334158" cy="459845"/>
            </a:xfrm>
            <a:custGeom>
              <a:avLst/>
              <a:gdLst/>
              <a:ahLst/>
              <a:cxnLst/>
              <a:rect l="l" t="t" r="r" b="b"/>
              <a:pathLst>
                <a:path w="4699" h="6916" extrusionOk="0">
                  <a:moveTo>
                    <a:pt x="742" y="0"/>
                  </a:moveTo>
                  <a:cubicBezTo>
                    <a:pt x="592" y="0"/>
                    <a:pt x="441" y="7"/>
                    <a:pt x="292" y="21"/>
                  </a:cubicBezTo>
                  <a:lnTo>
                    <a:pt x="350" y="2479"/>
                  </a:lnTo>
                  <a:cubicBezTo>
                    <a:pt x="364" y="3352"/>
                    <a:pt x="393" y="4224"/>
                    <a:pt x="262" y="5097"/>
                  </a:cubicBezTo>
                  <a:cubicBezTo>
                    <a:pt x="175" y="5650"/>
                    <a:pt x="1" y="6421"/>
                    <a:pt x="292" y="6915"/>
                  </a:cubicBezTo>
                  <a:cubicBezTo>
                    <a:pt x="1062" y="6435"/>
                    <a:pt x="3957" y="5679"/>
                    <a:pt x="4698" y="5504"/>
                  </a:cubicBezTo>
                  <a:cubicBezTo>
                    <a:pt x="4611" y="4472"/>
                    <a:pt x="4568" y="3424"/>
                    <a:pt x="4189" y="2450"/>
                  </a:cubicBezTo>
                  <a:cubicBezTo>
                    <a:pt x="3811" y="1490"/>
                    <a:pt x="3099" y="603"/>
                    <a:pt x="2139" y="239"/>
                  </a:cubicBezTo>
                  <a:cubicBezTo>
                    <a:pt x="1696" y="73"/>
                    <a:pt x="1220" y="0"/>
                    <a:pt x="742" y="0"/>
                  </a:cubicBezTo>
                  <a:close/>
                </a:path>
              </a:pathLst>
            </a:custGeom>
            <a:solidFill>
              <a:srgbClr val="5CC2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284;p21">
              <a:extLst>
                <a:ext uri="{FF2B5EF4-FFF2-40B4-BE49-F238E27FC236}">
                  <a16:creationId xmlns:a16="http://schemas.microsoft.com/office/drawing/2014/main" id="{52397B52-0428-72A2-4280-8BCAC385C4B6}"/>
                </a:ext>
              </a:extLst>
            </p:cNvPr>
            <p:cNvSpPr/>
            <p:nvPr/>
          </p:nvSpPr>
          <p:spPr>
            <a:xfrm>
              <a:off x="7643678" y="1479987"/>
              <a:ext cx="509948" cy="709980"/>
            </a:xfrm>
            <a:custGeom>
              <a:avLst/>
              <a:gdLst/>
              <a:ahLst/>
              <a:cxnLst/>
              <a:rect l="l" t="t" r="r" b="b"/>
              <a:pathLst>
                <a:path w="7171" h="10678" extrusionOk="0">
                  <a:moveTo>
                    <a:pt x="4174" y="0"/>
                  </a:moveTo>
                  <a:cubicBezTo>
                    <a:pt x="3345" y="495"/>
                    <a:pt x="2516" y="960"/>
                    <a:pt x="1673" y="1440"/>
                  </a:cubicBezTo>
                  <a:cubicBezTo>
                    <a:pt x="1280" y="1673"/>
                    <a:pt x="858" y="1920"/>
                    <a:pt x="538" y="2269"/>
                  </a:cubicBezTo>
                  <a:cubicBezTo>
                    <a:pt x="204" y="2633"/>
                    <a:pt x="0" y="3113"/>
                    <a:pt x="102" y="3578"/>
                  </a:cubicBezTo>
                  <a:cubicBezTo>
                    <a:pt x="175" y="3927"/>
                    <a:pt x="407" y="4218"/>
                    <a:pt x="480" y="4567"/>
                  </a:cubicBezTo>
                  <a:cubicBezTo>
                    <a:pt x="553" y="4829"/>
                    <a:pt x="509" y="5120"/>
                    <a:pt x="582" y="5396"/>
                  </a:cubicBezTo>
                  <a:cubicBezTo>
                    <a:pt x="655" y="5614"/>
                    <a:pt x="786" y="5803"/>
                    <a:pt x="916" y="5992"/>
                  </a:cubicBezTo>
                  <a:cubicBezTo>
                    <a:pt x="1731" y="7272"/>
                    <a:pt x="2080" y="8799"/>
                    <a:pt x="2618" y="10210"/>
                  </a:cubicBezTo>
                  <a:cubicBezTo>
                    <a:pt x="2691" y="10385"/>
                    <a:pt x="2793" y="10559"/>
                    <a:pt x="2953" y="10632"/>
                  </a:cubicBezTo>
                  <a:cubicBezTo>
                    <a:pt x="3023" y="10663"/>
                    <a:pt x="3101" y="10677"/>
                    <a:pt x="3179" y="10677"/>
                  </a:cubicBezTo>
                  <a:cubicBezTo>
                    <a:pt x="3247" y="10677"/>
                    <a:pt x="3314" y="10667"/>
                    <a:pt x="3374" y="10646"/>
                  </a:cubicBezTo>
                  <a:cubicBezTo>
                    <a:pt x="4189" y="10457"/>
                    <a:pt x="5003" y="10239"/>
                    <a:pt x="5818" y="10050"/>
                  </a:cubicBezTo>
                  <a:cubicBezTo>
                    <a:pt x="6021" y="9992"/>
                    <a:pt x="6225" y="9992"/>
                    <a:pt x="6385" y="9890"/>
                  </a:cubicBezTo>
                  <a:cubicBezTo>
                    <a:pt x="6720" y="9672"/>
                    <a:pt x="6909" y="9308"/>
                    <a:pt x="7025" y="8930"/>
                  </a:cubicBezTo>
                  <a:cubicBezTo>
                    <a:pt x="7127" y="8537"/>
                    <a:pt x="7156" y="8145"/>
                    <a:pt x="7156" y="7738"/>
                  </a:cubicBezTo>
                  <a:cubicBezTo>
                    <a:pt x="7170" y="6036"/>
                    <a:pt x="7054" y="4320"/>
                    <a:pt x="6952" y="2618"/>
                  </a:cubicBezTo>
                  <a:cubicBezTo>
                    <a:pt x="6909" y="2254"/>
                    <a:pt x="6894" y="1891"/>
                    <a:pt x="6720" y="1585"/>
                  </a:cubicBezTo>
                  <a:cubicBezTo>
                    <a:pt x="6647" y="1411"/>
                    <a:pt x="6516" y="1295"/>
                    <a:pt x="6385" y="1178"/>
                  </a:cubicBezTo>
                  <a:cubicBezTo>
                    <a:pt x="5745" y="596"/>
                    <a:pt x="5003" y="160"/>
                    <a:pt x="4174" y="0"/>
                  </a:cubicBezTo>
                  <a:close/>
                </a:path>
              </a:pathLst>
            </a:custGeom>
            <a:solidFill>
              <a:srgbClr val="83D0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285;p21">
              <a:extLst>
                <a:ext uri="{FF2B5EF4-FFF2-40B4-BE49-F238E27FC236}">
                  <a16:creationId xmlns:a16="http://schemas.microsoft.com/office/drawing/2014/main" id="{E6913F06-91B3-A14A-B3F2-D96707170B91}"/>
                </a:ext>
              </a:extLst>
            </p:cNvPr>
            <p:cNvSpPr/>
            <p:nvPr/>
          </p:nvSpPr>
          <p:spPr>
            <a:xfrm>
              <a:off x="7988082" y="2099817"/>
              <a:ext cx="9387" cy="62966"/>
            </a:xfrm>
            <a:custGeom>
              <a:avLst/>
              <a:gdLst/>
              <a:ahLst/>
              <a:cxnLst/>
              <a:rect l="l" t="t" r="r" b="b"/>
              <a:pathLst>
                <a:path w="132" h="947" fill="none" extrusionOk="0">
                  <a:moveTo>
                    <a:pt x="59" y="946"/>
                  </a:moveTo>
                  <a:cubicBezTo>
                    <a:pt x="0" y="786"/>
                    <a:pt x="0" y="204"/>
                    <a:pt x="131" y="1"/>
                  </a:cubicBezTo>
                </a:path>
              </a:pathLst>
            </a:custGeom>
            <a:noFill/>
            <a:ln w="1100" cap="flat" cmpd="sng">
              <a:solidFill>
                <a:srgbClr val="6DE3C2"/>
              </a:solidFill>
              <a:prstDash val="solid"/>
              <a:miter lim="145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286;p21">
              <a:extLst>
                <a:ext uri="{FF2B5EF4-FFF2-40B4-BE49-F238E27FC236}">
                  <a16:creationId xmlns:a16="http://schemas.microsoft.com/office/drawing/2014/main" id="{8ECE92B3-9597-6E22-29B4-C4E9F67EEA65}"/>
                </a:ext>
              </a:extLst>
            </p:cNvPr>
            <p:cNvSpPr/>
            <p:nvPr/>
          </p:nvSpPr>
          <p:spPr>
            <a:xfrm>
              <a:off x="8002518" y="2083394"/>
              <a:ext cx="12516" cy="10705"/>
            </a:xfrm>
            <a:custGeom>
              <a:avLst/>
              <a:gdLst/>
              <a:ahLst/>
              <a:cxnLst/>
              <a:rect l="l" t="t" r="r" b="b"/>
              <a:pathLst>
                <a:path w="176" h="161" fill="none" extrusionOk="0">
                  <a:moveTo>
                    <a:pt x="1" y="161"/>
                  </a:moveTo>
                  <a:cubicBezTo>
                    <a:pt x="45" y="88"/>
                    <a:pt x="103" y="30"/>
                    <a:pt x="176" y="1"/>
                  </a:cubicBezTo>
                </a:path>
              </a:pathLst>
            </a:custGeom>
            <a:noFill/>
            <a:ln w="1100" cap="flat" cmpd="sng">
              <a:solidFill>
                <a:srgbClr val="6DE3C2"/>
              </a:solidFill>
              <a:prstDash val="solid"/>
              <a:miter lim="145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287;p21">
              <a:extLst>
                <a:ext uri="{FF2B5EF4-FFF2-40B4-BE49-F238E27FC236}">
                  <a16:creationId xmlns:a16="http://schemas.microsoft.com/office/drawing/2014/main" id="{BF485295-B199-DAEA-731F-AB63235CEF67}"/>
                </a:ext>
              </a:extLst>
            </p:cNvPr>
            <p:cNvSpPr/>
            <p:nvPr/>
          </p:nvSpPr>
          <p:spPr>
            <a:xfrm>
              <a:off x="7910497" y="1485772"/>
              <a:ext cx="193497" cy="131850"/>
            </a:xfrm>
            <a:custGeom>
              <a:avLst/>
              <a:gdLst/>
              <a:ahLst/>
              <a:cxnLst/>
              <a:rect l="l" t="t" r="r" b="b"/>
              <a:pathLst>
                <a:path w="2721" h="1983" extrusionOk="0">
                  <a:moveTo>
                    <a:pt x="393" y="0"/>
                  </a:moveTo>
                  <a:cubicBezTo>
                    <a:pt x="393" y="146"/>
                    <a:pt x="350" y="306"/>
                    <a:pt x="248" y="437"/>
                  </a:cubicBezTo>
                  <a:cubicBezTo>
                    <a:pt x="161" y="582"/>
                    <a:pt x="1" y="713"/>
                    <a:pt x="1" y="873"/>
                  </a:cubicBezTo>
                  <a:cubicBezTo>
                    <a:pt x="1" y="960"/>
                    <a:pt x="59" y="1077"/>
                    <a:pt x="102" y="1149"/>
                  </a:cubicBezTo>
                  <a:cubicBezTo>
                    <a:pt x="486" y="1656"/>
                    <a:pt x="1101" y="1982"/>
                    <a:pt x="1730" y="1982"/>
                  </a:cubicBezTo>
                  <a:cubicBezTo>
                    <a:pt x="1769" y="1982"/>
                    <a:pt x="1809" y="1981"/>
                    <a:pt x="1848" y="1978"/>
                  </a:cubicBezTo>
                  <a:cubicBezTo>
                    <a:pt x="1949" y="1978"/>
                    <a:pt x="2037" y="1978"/>
                    <a:pt x="2109" y="1935"/>
                  </a:cubicBezTo>
                  <a:cubicBezTo>
                    <a:pt x="2168" y="1891"/>
                    <a:pt x="2211" y="1833"/>
                    <a:pt x="2255" y="1789"/>
                  </a:cubicBezTo>
                  <a:cubicBezTo>
                    <a:pt x="2328" y="1673"/>
                    <a:pt x="2415" y="1571"/>
                    <a:pt x="2502" y="1455"/>
                  </a:cubicBezTo>
                  <a:cubicBezTo>
                    <a:pt x="2575" y="1382"/>
                    <a:pt x="2633" y="1295"/>
                    <a:pt x="2677" y="1208"/>
                  </a:cubicBezTo>
                  <a:cubicBezTo>
                    <a:pt x="2720" y="1033"/>
                    <a:pt x="2677" y="844"/>
                    <a:pt x="2633" y="655"/>
                  </a:cubicBezTo>
                  <a:cubicBezTo>
                    <a:pt x="2420" y="697"/>
                    <a:pt x="2197" y="745"/>
                    <a:pt x="1985" y="745"/>
                  </a:cubicBezTo>
                  <a:cubicBezTo>
                    <a:pt x="1834" y="745"/>
                    <a:pt x="1689" y="721"/>
                    <a:pt x="1557" y="655"/>
                  </a:cubicBezTo>
                  <a:cubicBezTo>
                    <a:pt x="1368" y="568"/>
                    <a:pt x="1193" y="422"/>
                    <a:pt x="1019" y="291"/>
                  </a:cubicBezTo>
                  <a:cubicBezTo>
                    <a:pt x="859" y="189"/>
                    <a:pt x="597" y="59"/>
                    <a:pt x="393" y="0"/>
                  </a:cubicBezTo>
                  <a:close/>
                </a:path>
              </a:pathLst>
            </a:custGeom>
            <a:solidFill>
              <a:srgbClr val="A7DE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288;p21">
              <a:extLst>
                <a:ext uri="{FF2B5EF4-FFF2-40B4-BE49-F238E27FC236}">
                  <a16:creationId xmlns:a16="http://schemas.microsoft.com/office/drawing/2014/main" id="{9F353E15-CA0F-A99E-75AA-752D3A7305C7}"/>
                </a:ext>
              </a:extLst>
            </p:cNvPr>
            <p:cNvSpPr/>
            <p:nvPr/>
          </p:nvSpPr>
          <p:spPr>
            <a:xfrm>
              <a:off x="7926000" y="1522541"/>
              <a:ext cx="51770" cy="39695"/>
            </a:xfrm>
            <a:custGeom>
              <a:avLst/>
              <a:gdLst/>
              <a:ahLst/>
              <a:cxnLst/>
              <a:rect l="l" t="t" r="r" b="b"/>
              <a:pathLst>
                <a:path w="728" h="597" fill="none" extrusionOk="0">
                  <a:moveTo>
                    <a:pt x="1" y="596"/>
                  </a:moveTo>
                  <a:cubicBezTo>
                    <a:pt x="292" y="480"/>
                    <a:pt x="568" y="262"/>
                    <a:pt x="728" y="0"/>
                  </a:cubicBezTo>
                </a:path>
              </a:pathLst>
            </a:custGeom>
            <a:noFill/>
            <a:ln w="1100" cap="flat" cmpd="sng">
              <a:solidFill>
                <a:srgbClr val="6DE3C2"/>
              </a:solidFill>
              <a:prstDash val="solid"/>
              <a:miter lim="145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289;p21">
              <a:extLst>
                <a:ext uri="{FF2B5EF4-FFF2-40B4-BE49-F238E27FC236}">
                  <a16:creationId xmlns:a16="http://schemas.microsoft.com/office/drawing/2014/main" id="{94B54054-23F8-939B-F64B-BB074698E5B4}"/>
                </a:ext>
              </a:extLst>
            </p:cNvPr>
            <p:cNvSpPr/>
            <p:nvPr/>
          </p:nvSpPr>
          <p:spPr>
            <a:xfrm>
              <a:off x="7969450" y="1538964"/>
              <a:ext cx="31076" cy="46477"/>
            </a:xfrm>
            <a:custGeom>
              <a:avLst/>
              <a:gdLst/>
              <a:ahLst/>
              <a:cxnLst/>
              <a:rect l="l" t="t" r="r" b="b"/>
              <a:pathLst>
                <a:path w="437" h="699" fill="none" extrusionOk="0">
                  <a:moveTo>
                    <a:pt x="1" y="698"/>
                  </a:moveTo>
                  <a:cubicBezTo>
                    <a:pt x="190" y="495"/>
                    <a:pt x="335" y="262"/>
                    <a:pt x="437" y="0"/>
                  </a:cubicBezTo>
                </a:path>
              </a:pathLst>
            </a:custGeom>
            <a:noFill/>
            <a:ln w="1100" cap="flat" cmpd="sng">
              <a:solidFill>
                <a:srgbClr val="6DE3C2"/>
              </a:solidFill>
              <a:prstDash val="solid"/>
              <a:miter lim="145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290;p21">
              <a:extLst>
                <a:ext uri="{FF2B5EF4-FFF2-40B4-BE49-F238E27FC236}">
                  <a16:creationId xmlns:a16="http://schemas.microsoft.com/office/drawing/2014/main" id="{D1D397EC-B06F-B8BE-5E4E-E77E2A4F3CF4}"/>
                </a:ext>
              </a:extLst>
            </p:cNvPr>
            <p:cNvSpPr/>
            <p:nvPr/>
          </p:nvSpPr>
          <p:spPr>
            <a:xfrm>
              <a:off x="8005647" y="1543818"/>
              <a:ext cx="19698" cy="60971"/>
            </a:xfrm>
            <a:custGeom>
              <a:avLst/>
              <a:gdLst/>
              <a:ahLst/>
              <a:cxnLst/>
              <a:rect l="l" t="t" r="r" b="b"/>
              <a:pathLst>
                <a:path w="277" h="917" fill="none" extrusionOk="0">
                  <a:moveTo>
                    <a:pt x="1" y="916"/>
                  </a:moveTo>
                  <a:cubicBezTo>
                    <a:pt x="102" y="596"/>
                    <a:pt x="190" y="305"/>
                    <a:pt x="277" y="0"/>
                  </a:cubicBezTo>
                </a:path>
              </a:pathLst>
            </a:custGeom>
            <a:noFill/>
            <a:ln w="1100" cap="flat" cmpd="sng">
              <a:solidFill>
                <a:srgbClr val="6DE3C2"/>
              </a:solidFill>
              <a:prstDash val="solid"/>
              <a:miter lim="145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291;p21">
              <a:extLst>
                <a:ext uri="{FF2B5EF4-FFF2-40B4-BE49-F238E27FC236}">
                  <a16:creationId xmlns:a16="http://schemas.microsoft.com/office/drawing/2014/main" id="{FCAE0977-52A5-B6F9-F763-6F8030304421}"/>
                </a:ext>
              </a:extLst>
            </p:cNvPr>
            <p:cNvSpPr/>
            <p:nvPr/>
          </p:nvSpPr>
          <p:spPr>
            <a:xfrm>
              <a:off x="8056778" y="1525932"/>
              <a:ext cx="222013" cy="631323"/>
            </a:xfrm>
            <a:custGeom>
              <a:avLst/>
              <a:gdLst/>
              <a:ahLst/>
              <a:cxnLst/>
              <a:rect l="l" t="t" r="r" b="b"/>
              <a:pathLst>
                <a:path w="3122" h="9495" extrusionOk="0">
                  <a:moveTo>
                    <a:pt x="672" y="0"/>
                  </a:moveTo>
                  <a:cubicBezTo>
                    <a:pt x="274" y="0"/>
                    <a:pt x="0" y="250"/>
                    <a:pt x="23" y="996"/>
                  </a:cubicBezTo>
                  <a:cubicBezTo>
                    <a:pt x="154" y="3760"/>
                    <a:pt x="460" y="6537"/>
                    <a:pt x="1463" y="9112"/>
                  </a:cubicBezTo>
                  <a:cubicBezTo>
                    <a:pt x="1507" y="9228"/>
                    <a:pt x="1550" y="9359"/>
                    <a:pt x="1667" y="9432"/>
                  </a:cubicBezTo>
                  <a:cubicBezTo>
                    <a:pt x="1724" y="9475"/>
                    <a:pt x="1793" y="9494"/>
                    <a:pt x="1864" y="9494"/>
                  </a:cubicBezTo>
                  <a:cubicBezTo>
                    <a:pt x="2009" y="9494"/>
                    <a:pt x="2166" y="9413"/>
                    <a:pt x="2263" y="9286"/>
                  </a:cubicBezTo>
                  <a:cubicBezTo>
                    <a:pt x="2409" y="9112"/>
                    <a:pt x="2452" y="8865"/>
                    <a:pt x="2481" y="8646"/>
                  </a:cubicBezTo>
                  <a:cubicBezTo>
                    <a:pt x="2656" y="7628"/>
                    <a:pt x="2816" y="6596"/>
                    <a:pt x="2976" y="5578"/>
                  </a:cubicBezTo>
                  <a:cubicBezTo>
                    <a:pt x="3049" y="5083"/>
                    <a:pt x="3121" y="4603"/>
                    <a:pt x="3019" y="4123"/>
                  </a:cubicBezTo>
                  <a:cubicBezTo>
                    <a:pt x="2961" y="3920"/>
                    <a:pt x="2889" y="3730"/>
                    <a:pt x="2830" y="3512"/>
                  </a:cubicBezTo>
                  <a:cubicBezTo>
                    <a:pt x="2685" y="2800"/>
                    <a:pt x="2947" y="2102"/>
                    <a:pt x="3034" y="1403"/>
                  </a:cubicBezTo>
                  <a:cubicBezTo>
                    <a:pt x="3049" y="1287"/>
                    <a:pt x="3049" y="1185"/>
                    <a:pt x="3019" y="1083"/>
                  </a:cubicBezTo>
                  <a:cubicBezTo>
                    <a:pt x="2961" y="982"/>
                    <a:pt x="2830" y="909"/>
                    <a:pt x="2729" y="851"/>
                  </a:cubicBezTo>
                  <a:cubicBezTo>
                    <a:pt x="2159" y="571"/>
                    <a:pt x="1274" y="0"/>
                    <a:pt x="672" y="0"/>
                  </a:cubicBezTo>
                  <a:close/>
                </a:path>
              </a:pathLst>
            </a:custGeom>
            <a:solidFill>
              <a:srgbClr val="83D0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92;p21">
              <a:extLst>
                <a:ext uri="{FF2B5EF4-FFF2-40B4-BE49-F238E27FC236}">
                  <a16:creationId xmlns:a16="http://schemas.microsoft.com/office/drawing/2014/main" id="{1374D6DF-7571-1DF6-D629-A12614B0D59D}"/>
                </a:ext>
              </a:extLst>
            </p:cNvPr>
            <p:cNvSpPr/>
            <p:nvPr/>
          </p:nvSpPr>
          <p:spPr>
            <a:xfrm>
              <a:off x="8055284" y="1534111"/>
              <a:ext cx="73530" cy="62900"/>
            </a:xfrm>
            <a:custGeom>
              <a:avLst/>
              <a:gdLst/>
              <a:ahLst/>
              <a:cxnLst/>
              <a:rect l="l" t="t" r="r" b="b"/>
              <a:pathLst>
                <a:path w="1034" h="946" extrusionOk="0">
                  <a:moveTo>
                    <a:pt x="684" y="1"/>
                  </a:moveTo>
                  <a:lnTo>
                    <a:pt x="684" y="1"/>
                  </a:lnTo>
                  <a:cubicBezTo>
                    <a:pt x="597" y="117"/>
                    <a:pt x="742" y="306"/>
                    <a:pt x="742" y="306"/>
                  </a:cubicBezTo>
                  <a:cubicBezTo>
                    <a:pt x="742" y="306"/>
                    <a:pt x="437" y="437"/>
                    <a:pt x="219" y="437"/>
                  </a:cubicBezTo>
                  <a:cubicBezTo>
                    <a:pt x="204" y="437"/>
                    <a:pt x="1" y="582"/>
                    <a:pt x="146" y="946"/>
                  </a:cubicBezTo>
                  <a:cubicBezTo>
                    <a:pt x="146" y="946"/>
                    <a:pt x="1033" y="699"/>
                    <a:pt x="1019" y="495"/>
                  </a:cubicBezTo>
                  <a:cubicBezTo>
                    <a:pt x="946" y="1"/>
                    <a:pt x="684" y="1"/>
                    <a:pt x="684" y="1"/>
                  </a:cubicBezTo>
                  <a:close/>
                </a:path>
              </a:pathLst>
            </a:custGeom>
            <a:solidFill>
              <a:srgbClr val="429D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293;p21">
              <a:extLst>
                <a:ext uri="{FF2B5EF4-FFF2-40B4-BE49-F238E27FC236}">
                  <a16:creationId xmlns:a16="http://schemas.microsoft.com/office/drawing/2014/main" id="{637FC11C-7EBD-BD54-F368-F1FCDA38B9A0}"/>
                </a:ext>
              </a:extLst>
            </p:cNvPr>
            <p:cNvSpPr/>
            <p:nvPr/>
          </p:nvSpPr>
          <p:spPr>
            <a:xfrm>
              <a:off x="8036013" y="1537967"/>
              <a:ext cx="72108" cy="57115"/>
            </a:xfrm>
            <a:custGeom>
              <a:avLst/>
              <a:gdLst/>
              <a:ahLst/>
              <a:cxnLst/>
              <a:rect l="l" t="t" r="r" b="b"/>
              <a:pathLst>
                <a:path w="1014" h="859" extrusionOk="0">
                  <a:moveTo>
                    <a:pt x="766" y="1"/>
                  </a:moveTo>
                  <a:cubicBezTo>
                    <a:pt x="650" y="88"/>
                    <a:pt x="766" y="321"/>
                    <a:pt x="766" y="321"/>
                  </a:cubicBezTo>
                  <a:cubicBezTo>
                    <a:pt x="766" y="321"/>
                    <a:pt x="539" y="390"/>
                    <a:pt x="337" y="390"/>
                  </a:cubicBezTo>
                  <a:cubicBezTo>
                    <a:pt x="294" y="390"/>
                    <a:pt x="252" y="387"/>
                    <a:pt x="214" y="379"/>
                  </a:cubicBezTo>
                  <a:cubicBezTo>
                    <a:pt x="214" y="378"/>
                    <a:pt x="213" y="378"/>
                    <a:pt x="211" y="378"/>
                  </a:cubicBezTo>
                  <a:cubicBezTo>
                    <a:pt x="189" y="378"/>
                    <a:pt x="1" y="490"/>
                    <a:pt x="83" y="859"/>
                  </a:cubicBezTo>
                  <a:cubicBezTo>
                    <a:pt x="83" y="859"/>
                    <a:pt x="1013" y="713"/>
                    <a:pt x="1013" y="524"/>
                  </a:cubicBezTo>
                  <a:cubicBezTo>
                    <a:pt x="999" y="30"/>
                    <a:pt x="766" y="1"/>
                    <a:pt x="766" y="1"/>
                  </a:cubicBezTo>
                  <a:close/>
                </a:path>
              </a:pathLst>
            </a:custGeom>
            <a:solidFill>
              <a:srgbClr val="429D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294;p21">
              <a:extLst>
                <a:ext uri="{FF2B5EF4-FFF2-40B4-BE49-F238E27FC236}">
                  <a16:creationId xmlns:a16="http://schemas.microsoft.com/office/drawing/2014/main" id="{66DAC184-1CED-7F68-F6FA-F69616A049A6}"/>
                </a:ext>
              </a:extLst>
            </p:cNvPr>
            <p:cNvSpPr/>
            <p:nvPr/>
          </p:nvSpPr>
          <p:spPr>
            <a:xfrm>
              <a:off x="8019088" y="1534111"/>
              <a:ext cx="128358" cy="185773"/>
            </a:xfrm>
            <a:custGeom>
              <a:avLst/>
              <a:gdLst/>
              <a:ahLst/>
              <a:cxnLst/>
              <a:rect l="l" t="t" r="r" b="b"/>
              <a:pathLst>
                <a:path w="1805" h="2794" extrusionOk="0">
                  <a:moveTo>
                    <a:pt x="1441" y="1"/>
                  </a:moveTo>
                  <a:cubicBezTo>
                    <a:pt x="1339" y="102"/>
                    <a:pt x="1484" y="306"/>
                    <a:pt x="1484" y="306"/>
                  </a:cubicBezTo>
                  <a:cubicBezTo>
                    <a:pt x="1484" y="306"/>
                    <a:pt x="1179" y="437"/>
                    <a:pt x="961" y="437"/>
                  </a:cubicBezTo>
                  <a:cubicBezTo>
                    <a:pt x="853" y="437"/>
                    <a:pt x="658" y="397"/>
                    <a:pt x="481" y="397"/>
                  </a:cubicBezTo>
                  <a:cubicBezTo>
                    <a:pt x="323" y="397"/>
                    <a:pt x="180" y="429"/>
                    <a:pt x="132" y="553"/>
                  </a:cubicBezTo>
                  <a:cubicBezTo>
                    <a:pt x="1" y="800"/>
                    <a:pt x="146" y="2793"/>
                    <a:pt x="146" y="2793"/>
                  </a:cubicBezTo>
                  <a:cubicBezTo>
                    <a:pt x="612" y="2735"/>
                    <a:pt x="931" y="1964"/>
                    <a:pt x="931" y="1964"/>
                  </a:cubicBezTo>
                  <a:lnTo>
                    <a:pt x="888" y="946"/>
                  </a:lnTo>
                  <a:cubicBezTo>
                    <a:pt x="888" y="946"/>
                    <a:pt x="1804" y="684"/>
                    <a:pt x="1761" y="495"/>
                  </a:cubicBezTo>
                  <a:cubicBezTo>
                    <a:pt x="1688" y="15"/>
                    <a:pt x="1441" y="1"/>
                    <a:pt x="1441" y="1"/>
                  </a:cubicBezTo>
                  <a:close/>
                </a:path>
              </a:pathLst>
            </a:custGeom>
            <a:solidFill>
              <a:srgbClr val="C4D1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295;p21">
              <a:extLst>
                <a:ext uri="{FF2B5EF4-FFF2-40B4-BE49-F238E27FC236}">
                  <a16:creationId xmlns:a16="http://schemas.microsoft.com/office/drawing/2014/main" id="{4874086F-4A4C-0B2A-BB2E-BB46901F310B}"/>
                </a:ext>
              </a:extLst>
            </p:cNvPr>
            <p:cNvSpPr/>
            <p:nvPr/>
          </p:nvSpPr>
          <p:spPr>
            <a:xfrm>
              <a:off x="8067729" y="1596945"/>
              <a:ext cx="14507" cy="66"/>
            </a:xfrm>
            <a:custGeom>
              <a:avLst/>
              <a:gdLst/>
              <a:ahLst/>
              <a:cxnLst/>
              <a:rect l="l" t="t" r="r" b="b"/>
              <a:pathLst>
                <a:path w="204" h="1" fill="none" extrusionOk="0">
                  <a:moveTo>
                    <a:pt x="0" y="1"/>
                  </a:moveTo>
                  <a:lnTo>
                    <a:pt x="204" y="1"/>
                  </a:lnTo>
                </a:path>
              </a:pathLst>
            </a:custGeom>
            <a:noFill/>
            <a:ln w="1100" cap="flat" cmpd="sng">
              <a:solidFill>
                <a:srgbClr val="6DE3C2"/>
              </a:solidFill>
              <a:prstDash val="solid"/>
              <a:miter lim="145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296;p21">
              <a:extLst>
                <a:ext uri="{FF2B5EF4-FFF2-40B4-BE49-F238E27FC236}">
                  <a16:creationId xmlns:a16="http://schemas.microsoft.com/office/drawing/2014/main" id="{98B77E4E-69DA-9E36-1B6E-A9EB6A6ED410}"/>
                </a:ext>
              </a:extLst>
            </p:cNvPr>
            <p:cNvSpPr/>
            <p:nvPr/>
          </p:nvSpPr>
          <p:spPr>
            <a:xfrm>
              <a:off x="7988082" y="1646281"/>
              <a:ext cx="250316" cy="522279"/>
            </a:xfrm>
            <a:custGeom>
              <a:avLst/>
              <a:gdLst/>
              <a:ahLst/>
              <a:cxnLst/>
              <a:rect l="l" t="t" r="r" b="b"/>
              <a:pathLst>
                <a:path w="3520" h="7855" extrusionOk="0">
                  <a:moveTo>
                    <a:pt x="1542" y="1"/>
                  </a:moveTo>
                  <a:cubicBezTo>
                    <a:pt x="1149" y="539"/>
                    <a:pt x="611" y="975"/>
                    <a:pt x="0" y="1222"/>
                  </a:cubicBezTo>
                  <a:cubicBezTo>
                    <a:pt x="306" y="1644"/>
                    <a:pt x="320" y="2357"/>
                    <a:pt x="379" y="2880"/>
                  </a:cubicBezTo>
                  <a:cubicBezTo>
                    <a:pt x="509" y="4349"/>
                    <a:pt x="1600" y="7854"/>
                    <a:pt x="2197" y="7854"/>
                  </a:cubicBezTo>
                  <a:cubicBezTo>
                    <a:pt x="3520" y="7840"/>
                    <a:pt x="2415" y="2473"/>
                    <a:pt x="154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297;p21">
              <a:extLst>
                <a:ext uri="{FF2B5EF4-FFF2-40B4-BE49-F238E27FC236}">
                  <a16:creationId xmlns:a16="http://schemas.microsoft.com/office/drawing/2014/main" id="{9FE18142-B822-39D8-CAAA-F9760A511BCE}"/>
                </a:ext>
              </a:extLst>
            </p:cNvPr>
            <p:cNvSpPr/>
            <p:nvPr/>
          </p:nvSpPr>
          <p:spPr>
            <a:xfrm>
              <a:off x="7983957" y="1644353"/>
              <a:ext cx="202742" cy="451667"/>
            </a:xfrm>
            <a:custGeom>
              <a:avLst/>
              <a:gdLst/>
              <a:ahLst/>
              <a:cxnLst/>
              <a:rect l="l" t="t" r="r" b="b"/>
              <a:pathLst>
                <a:path w="2851" h="6793" fill="none" extrusionOk="0">
                  <a:moveTo>
                    <a:pt x="1571" y="6793"/>
                  </a:moveTo>
                  <a:cubicBezTo>
                    <a:pt x="1280" y="6545"/>
                    <a:pt x="1135" y="6182"/>
                    <a:pt x="1004" y="5818"/>
                  </a:cubicBezTo>
                  <a:cubicBezTo>
                    <a:pt x="916" y="5556"/>
                    <a:pt x="815" y="5295"/>
                    <a:pt x="771" y="5018"/>
                  </a:cubicBezTo>
                  <a:cubicBezTo>
                    <a:pt x="727" y="4786"/>
                    <a:pt x="727" y="4524"/>
                    <a:pt x="713" y="4291"/>
                  </a:cubicBezTo>
                  <a:cubicBezTo>
                    <a:pt x="698" y="3927"/>
                    <a:pt x="189" y="1484"/>
                    <a:pt x="0" y="1222"/>
                  </a:cubicBezTo>
                  <a:cubicBezTo>
                    <a:pt x="480" y="1019"/>
                    <a:pt x="1251" y="582"/>
                    <a:pt x="1585" y="1"/>
                  </a:cubicBezTo>
                  <a:cubicBezTo>
                    <a:pt x="1964" y="597"/>
                    <a:pt x="1978" y="1411"/>
                    <a:pt x="2153" y="2109"/>
                  </a:cubicBezTo>
                  <a:cubicBezTo>
                    <a:pt x="2371" y="3026"/>
                    <a:pt x="2836" y="3913"/>
                    <a:pt x="2851" y="4844"/>
                  </a:cubicBezTo>
                </a:path>
              </a:pathLst>
            </a:custGeom>
            <a:noFill/>
            <a:ln w="1100" cap="flat" cmpd="sng">
              <a:solidFill>
                <a:srgbClr val="6DE3C2"/>
              </a:solidFill>
              <a:prstDash val="solid"/>
              <a:miter lim="145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298;p21">
              <a:extLst>
                <a:ext uri="{FF2B5EF4-FFF2-40B4-BE49-F238E27FC236}">
                  <a16:creationId xmlns:a16="http://schemas.microsoft.com/office/drawing/2014/main" id="{2151AC27-0378-FAC1-820F-2B71C422619D}"/>
                </a:ext>
              </a:extLst>
            </p:cNvPr>
            <p:cNvSpPr/>
            <p:nvPr/>
          </p:nvSpPr>
          <p:spPr>
            <a:xfrm>
              <a:off x="8143181" y="1665630"/>
              <a:ext cx="12516" cy="172209"/>
            </a:xfrm>
            <a:custGeom>
              <a:avLst/>
              <a:gdLst/>
              <a:ahLst/>
              <a:cxnLst/>
              <a:rect l="l" t="t" r="r" b="b"/>
              <a:pathLst>
                <a:path w="176" h="2590" fill="none" extrusionOk="0">
                  <a:moveTo>
                    <a:pt x="59" y="1"/>
                  </a:moveTo>
                  <a:cubicBezTo>
                    <a:pt x="16" y="350"/>
                    <a:pt x="1" y="699"/>
                    <a:pt x="1" y="1048"/>
                  </a:cubicBezTo>
                  <a:cubicBezTo>
                    <a:pt x="1" y="1222"/>
                    <a:pt x="1" y="1426"/>
                    <a:pt x="59" y="1586"/>
                  </a:cubicBezTo>
                  <a:cubicBezTo>
                    <a:pt x="88" y="1688"/>
                    <a:pt x="132" y="1789"/>
                    <a:pt x="161" y="1891"/>
                  </a:cubicBezTo>
                  <a:cubicBezTo>
                    <a:pt x="175" y="1993"/>
                    <a:pt x="175" y="2080"/>
                    <a:pt x="175" y="2168"/>
                  </a:cubicBezTo>
                  <a:lnTo>
                    <a:pt x="175" y="2589"/>
                  </a:lnTo>
                </a:path>
              </a:pathLst>
            </a:custGeom>
            <a:noFill/>
            <a:ln w="1100" cap="flat" cmpd="sng">
              <a:solidFill>
                <a:srgbClr val="6DE3C2"/>
              </a:solidFill>
              <a:prstDash val="solid"/>
              <a:miter lim="145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299;p21">
              <a:extLst>
                <a:ext uri="{FF2B5EF4-FFF2-40B4-BE49-F238E27FC236}">
                  <a16:creationId xmlns:a16="http://schemas.microsoft.com/office/drawing/2014/main" id="{05D35359-320E-25E6-C01A-3F5827C0E0FE}"/>
                </a:ext>
              </a:extLst>
            </p:cNvPr>
            <p:cNvSpPr/>
            <p:nvPr/>
          </p:nvSpPr>
          <p:spPr>
            <a:xfrm>
              <a:off x="8165937" y="2059922"/>
              <a:ext cx="153176" cy="45080"/>
            </a:xfrm>
            <a:custGeom>
              <a:avLst/>
              <a:gdLst/>
              <a:ahLst/>
              <a:cxnLst/>
              <a:rect l="l" t="t" r="r" b="b"/>
              <a:pathLst>
                <a:path w="2154" h="678" extrusionOk="0">
                  <a:moveTo>
                    <a:pt x="2050" y="1"/>
                  </a:moveTo>
                  <a:cubicBezTo>
                    <a:pt x="2042" y="1"/>
                    <a:pt x="2033" y="2"/>
                    <a:pt x="2023" y="5"/>
                  </a:cubicBezTo>
                  <a:lnTo>
                    <a:pt x="103" y="499"/>
                  </a:lnTo>
                  <a:cubicBezTo>
                    <a:pt x="45" y="514"/>
                    <a:pt x="1" y="543"/>
                    <a:pt x="30" y="601"/>
                  </a:cubicBezTo>
                  <a:cubicBezTo>
                    <a:pt x="42" y="649"/>
                    <a:pt x="64" y="677"/>
                    <a:pt x="104" y="677"/>
                  </a:cubicBezTo>
                  <a:cubicBezTo>
                    <a:pt x="113" y="677"/>
                    <a:pt x="122" y="676"/>
                    <a:pt x="132" y="674"/>
                  </a:cubicBezTo>
                  <a:lnTo>
                    <a:pt x="2066" y="179"/>
                  </a:lnTo>
                  <a:cubicBezTo>
                    <a:pt x="2110" y="164"/>
                    <a:pt x="2153" y="135"/>
                    <a:pt x="2139" y="77"/>
                  </a:cubicBezTo>
                  <a:cubicBezTo>
                    <a:pt x="2115" y="29"/>
                    <a:pt x="2091" y="1"/>
                    <a:pt x="2050" y="1"/>
                  </a:cubicBezTo>
                  <a:close/>
                </a:path>
              </a:pathLst>
            </a:custGeom>
            <a:solidFill>
              <a:srgbClr val="C4D1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300;p21">
              <a:extLst>
                <a:ext uri="{FF2B5EF4-FFF2-40B4-BE49-F238E27FC236}">
                  <a16:creationId xmlns:a16="http://schemas.microsoft.com/office/drawing/2014/main" id="{96FFA32E-617A-1437-F1B5-5C56C23E7FCA}"/>
                </a:ext>
              </a:extLst>
            </p:cNvPr>
            <p:cNvSpPr/>
            <p:nvPr/>
          </p:nvSpPr>
          <p:spPr>
            <a:xfrm>
              <a:off x="8003798" y="2077476"/>
              <a:ext cx="264610" cy="78525"/>
            </a:xfrm>
            <a:custGeom>
              <a:avLst/>
              <a:gdLst/>
              <a:ahLst/>
              <a:cxnLst/>
              <a:rect l="l" t="t" r="r" b="b"/>
              <a:pathLst>
                <a:path w="3721" h="1181" extrusionOk="0">
                  <a:moveTo>
                    <a:pt x="390" y="206"/>
                  </a:moveTo>
                  <a:lnTo>
                    <a:pt x="390" y="206"/>
                  </a:lnTo>
                  <a:cubicBezTo>
                    <a:pt x="386" y="207"/>
                    <a:pt x="385" y="208"/>
                    <a:pt x="384" y="209"/>
                  </a:cubicBezTo>
                  <a:lnTo>
                    <a:pt x="384" y="209"/>
                  </a:lnTo>
                  <a:cubicBezTo>
                    <a:pt x="386" y="208"/>
                    <a:pt x="388" y="207"/>
                    <a:pt x="390" y="206"/>
                  </a:cubicBezTo>
                  <a:close/>
                  <a:moveTo>
                    <a:pt x="2077" y="1"/>
                  </a:moveTo>
                  <a:cubicBezTo>
                    <a:pt x="1971" y="1"/>
                    <a:pt x="1874" y="2"/>
                    <a:pt x="1816" y="2"/>
                  </a:cubicBezTo>
                  <a:cubicBezTo>
                    <a:pt x="1626" y="2"/>
                    <a:pt x="1379" y="133"/>
                    <a:pt x="1379" y="133"/>
                  </a:cubicBezTo>
                  <a:cubicBezTo>
                    <a:pt x="1261" y="169"/>
                    <a:pt x="624" y="214"/>
                    <a:pt x="436" y="214"/>
                  </a:cubicBezTo>
                  <a:cubicBezTo>
                    <a:pt x="403" y="214"/>
                    <a:pt x="384" y="212"/>
                    <a:pt x="384" y="209"/>
                  </a:cubicBezTo>
                  <a:lnTo>
                    <a:pt x="384" y="209"/>
                  </a:lnTo>
                  <a:cubicBezTo>
                    <a:pt x="0" y="431"/>
                    <a:pt x="288" y="1151"/>
                    <a:pt x="245" y="1180"/>
                  </a:cubicBezTo>
                  <a:lnTo>
                    <a:pt x="1452" y="991"/>
                  </a:lnTo>
                  <a:cubicBezTo>
                    <a:pt x="1685" y="933"/>
                    <a:pt x="2266" y="977"/>
                    <a:pt x="2485" y="919"/>
                  </a:cubicBezTo>
                  <a:cubicBezTo>
                    <a:pt x="2703" y="860"/>
                    <a:pt x="3721" y="410"/>
                    <a:pt x="3706" y="322"/>
                  </a:cubicBezTo>
                  <a:cubicBezTo>
                    <a:pt x="3677" y="235"/>
                    <a:pt x="3532" y="235"/>
                    <a:pt x="3532" y="235"/>
                  </a:cubicBezTo>
                  <a:cubicBezTo>
                    <a:pt x="3532" y="235"/>
                    <a:pt x="3561" y="104"/>
                    <a:pt x="3444" y="90"/>
                  </a:cubicBezTo>
                  <a:cubicBezTo>
                    <a:pt x="3343" y="90"/>
                    <a:pt x="3052" y="264"/>
                    <a:pt x="2935" y="264"/>
                  </a:cubicBezTo>
                  <a:cubicBezTo>
                    <a:pt x="2848" y="264"/>
                    <a:pt x="2514" y="206"/>
                    <a:pt x="2514" y="206"/>
                  </a:cubicBezTo>
                  <a:cubicBezTo>
                    <a:pt x="2688" y="191"/>
                    <a:pt x="2688" y="104"/>
                    <a:pt x="2586" y="46"/>
                  </a:cubicBezTo>
                  <a:cubicBezTo>
                    <a:pt x="2538" y="7"/>
                    <a:pt x="2289" y="1"/>
                    <a:pt x="2077" y="1"/>
                  </a:cubicBezTo>
                  <a:close/>
                </a:path>
              </a:pathLst>
            </a:custGeom>
            <a:solidFill>
              <a:srgbClr val="C4D1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301;p21">
              <a:extLst>
                <a:ext uri="{FF2B5EF4-FFF2-40B4-BE49-F238E27FC236}">
                  <a16:creationId xmlns:a16="http://schemas.microsoft.com/office/drawing/2014/main" id="{607C5E8B-1D4F-6145-8192-FC82C51734B1}"/>
                </a:ext>
              </a:extLst>
            </p:cNvPr>
            <p:cNvSpPr/>
            <p:nvPr/>
          </p:nvSpPr>
          <p:spPr>
            <a:xfrm>
              <a:off x="8147377" y="2091107"/>
              <a:ext cx="36267" cy="2992"/>
            </a:xfrm>
            <a:custGeom>
              <a:avLst/>
              <a:gdLst/>
              <a:ahLst/>
              <a:cxnLst/>
              <a:rect l="l" t="t" r="r" b="b"/>
              <a:pathLst>
                <a:path w="510" h="45" fill="none" extrusionOk="0">
                  <a:moveTo>
                    <a:pt x="509" y="1"/>
                  </a:moveTo>
                  <a:cubicBezTo>
                    <a:pt x="335" y="30"/>
                    <a:pt x="160" y="30"/>
                    <a:pt x="0" y="45"/>
                  </a:cubicBezTo>
                </a:path>
              </a:pathLst>
            </a:custGeom>
            <a:noFill/>
            <a:ln w="1100" cap="flat" cmpd="sng">
              <a:solidFill>
                <a:srgbClr val="6DE3C2"/>
              </a:solidFill>
              <a:prstDash val="solid"/>
              <a:miter lim="145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302;p21">
              <a:extLst>
                <a:ext uri="{FF2B5EF4-FFF2-40B4-BE49-F238E27FC236}">
                  <a16:creationId xmlns:a16="http://schemas.microsoft.com/office/drawing/2014/main" id="{38771869-693C-60E7-8965-F96F5EEC397C}"/>
                </a:ext>
              </a:extLst>
            </p:cNvPr>
            <p:cNvSpPr/>
            <p:nvPr/>
          </p:nvSpPr>
          <p:spPr>
            <a:xfrm>
              <a:off x="8184569" y="2093035"/>
              <a:ext cx="72464" cy="17487"/>
            </a:xfrm>
            <a:custGeom>
              <a:avLst/>
              <a:gdLst/>
              <a:ahLst/>
              <a:cxnLst/>
              <a:rect l="l" t="t" r="r" b="b"/>
              <a:pathLst>
                <a:path w="1019" h="263" fill="none" extrusionOk="0">
                  <a:moveTo>
                    <a:pt x="1019" y="1"/>
                  </a:moveTo>
                  <a:cubicBezTo>
                    <a:pt x="1019" y="1"/>
                    <a:pt x="670" y="190"/>
                    <a:pt x="582" y="234"/>
                  </a:cubicBezTo>
                  <a:cubicBezTo>
                    <a:pt x="495" y="263"/>
                    <a:pt x="1" y="248"/>
                    <a:pt x="1" y="248"/>
                  </a:cubicBezTo>
                </a:path>
              </a:pathLst>
            </a:custGeom>
            <a:noFill/>
            <a:ln w="1100" cap="flat" cmpd="sng">
              <a:solidFill>
                <a:srgbClr val="6DE3C2"/>
              </a:solidFill>
              <a:prstDash val="solid"/>
              <a:miter lim="145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303;p21">
              <a:extLst>
                <a:ext uri="{FF2B5EF4-FFF2-40B4-BE49-F238E27FC236}">
                  <a16:creationId xmlns:a16="http://schemas.microsoft.com/office/drawing/2014/main" id="{ECF88F8D-5488-EB8F-459F-AE5E0C343CDA}"/>
                </a:ext>
              </a:extLst>
            </p:cNvPr>
            <p:cNvSpPr/>
            <p:nvPr/>
          </p:nvSpPr>
          <p:spPr>
            <a:xfrm>
              <a:off x="7888807" y="2069830"/>
              <a:ext cx="161354" cy="21343"/>
            </a:xfrm>
            <a:custGeom>
              <a:avLst/>
              <a:gdLst/>
              <a:ahLst/>
              <a:cxnLst/>
              <a:rect l="l" t="t" r="r" b="b"/>
              <a:pathLst>
                <a:path w="2269" h="321" fill="none" extrusionOk="0">
                  <a:moveTo>
                    <a:pt x="2269" y="321"/>
                  </a:moveTo>
                  <a:cubicBezTo>
                    <a:pt x="2211" y="15"/>
                    <a:pt x="1949" y="1"/>
                    <a:pt x="1818" y="30"/>
                  </a:cubicBezTo>
                  <a:cubicBezTo>
                    <a:pt x="1775" y="59"/>
                    <a:pt x="1716" y="74"/>
                    <a:pt x="1687" y="88"/>
                  </a:cubicBezTo>
                  <a:cubicBezTo>
                    <a:pt x="1324" y="248"/>
                    <a:pt x="902" y="30"/>
                    <a:pt x="495" y="88"/>
                  </a:cubicBezTo>
                  <a:cubicBezTo>
                    <a:pt x="320" y="103"/>
                    <a:pt x="160" y="175"/>
                    <a:pt x="0" y="277"/>
                  </a:cubicBezTo>
                </a:path>
              </a:pathLst>
            </a:custGeom>
            <a:noFill/>
            <a:ln w="1100" cap="flat" cmpd="sng">
              <a:solidFill>
                <a:srgbClr val="6DE3C2"/>
              </a:solidFill>
              <a:prstDash val="solid"/>
              <a:miter lim="145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304;p21">
              <a:extLst>
                <a:ext uri="{FF2B5EF4-FFF2-40B4-BE49-F238E27FC236}">
                  <a16:creationId xmlns:a16="http://schemas.microsoft.com/office/drawing/2014/main" id="{BC5910F2-1681-7B83-3FBB-074EC1DB4A61}"/>
                </a:ext>
              </a:extLst>
            </p:cNvPr>
            <p:cNvSpPr/>
            <p:nvPr/>
          </p:nvSpPr>
          <p:spPr>
            <a:xfrm>
              <a:off x="7809160" y="1695617"/>
              <a:ext cx="155167" cy="381054"/>
            </a:xfrm>
            <a:custGeom>
              <a:avLst/>
              <a:gdLst/>
              <a:ahLst/>
              <a:cxnLst/>
              <a:rect l="l" t="t" r="r" b="b"/>
              <a:pathLst>
                <a:path w="2182" h="5731" fill="none" extrusionOk="0">
                  <a:moveTo>
                    <a:pt x="2182" y="5731"/>
                  </a:moveTo>
                  <a:cubicBezTo>
                    <a:pt x="1876" y="5222"/>
                    <a:pt x="1658" y="4654"/>
                    <a:pt x="1571" y="4087"/>
                  </a:cubicBezTo>
                  <a:cubicBezTo>
                    <a:pt x="1484" y="3476"/>
                    <a:pt x="1498" y="2807"/>
                    <a:pt x="1149" y="2298"/>
                  </a:cubicBezTo>
                  <a:cubicBezTo>
                    <a:pt x="989" y="2066"/>
                    <a:pt x="757" y="1862"/>
                    <a:pt x="626" y="1586"/>
                  </a:cubicBezTo>
                  <a:cubicBezTo>
                    <a:pt x="495" y="1338"/>
                    <a:pt x="495" y="1033"/>
                    <a:pt x="437" y="728"/>
                  </a:cubicBezTo>
                  <a:cubicBezTo>
                    <a:pt x="393" y="451"/>
                    <a:pt x="277" y="131"/>
                    <a:pt x="0" y="0"/>
                  </a:cubicBezTo>
                </a:path>
              </a:pathLst>
            </a:custGeom>
            <a:noFill/>
            <a:ln w="1100" cap="flat" cmpd="sng">
              <a:solidFill>
                <a:srgbClr val="6DE3C2"/>
              </a:solidFill>
              <a:prstDash val="solid"/>
              <a:miter lim="145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305;p21">
              <a:extLst>
                <a:ext uri="{FF2B5EF4-FFF2-40B4-BE49-F238E27FC236}">
                  <a16:creationId xmlns:a16="http://schemas.microsoft.com/office/drawing/2014/main" id="{0A330DD6-EE7C-9E31-9F31-C9558789A5A5}"/>
                </a:ext>
              </a:extLst>
            </p:cNvPr>
            <p:cNvSpPr/>
            <p:nvPr/>
          </p:nvSpPr>
          <p:spPr>
            <a:xfrm>
              <a:off x="7705689" y="1611506"/>
              <a:ext cx="55966" cy="38697"/>
            </a:xfrm>
            <a:custGeom>
              <a:avLst/>
              <a:gdLst/>
              <a:ahLst/>
              <a:cxnLst/>
              <a:rect l="l" t="t" r="r" b="b"/>
              <a:pathLst>
                <a:path w="787" h="582" fill="none" extrusionOk="0">
                  <a:moveTo>
                    <a:pt x="1" y="0"/>
                  </a:moveTo>
                  <a:cubicBezTo>
                    <a:pt x="335" y="73"/>
                    <a:pt x="626" y="291"/>
                    <a:pt x="786" y="582"/>
                  </a:cubicBezTo>
                </a:path>
              </a:pathLst>
            </a:custGeom>
            <a:noFill/>
            <a:ln w="1100" cap="flat" cmpd="sng">
              <a:solidFill>
                <a:srgbClr val="6DE3C2"/>
              </a:solidFill>
              <a:prstDash val="solid"/>
              <a:miter lim="145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306;p21">
              <a:extLst>
                <a:ext uri="{FF2B5EF4-FFF2-40B4-BE49-F238E27FC236}">
                  <a16:creationId xmlns:a16="http://schemas.microsoft.com/office/drawing/2014/main" id="{0FCE186B-BC4E-BB91-794B-11F376BE4686}"/>
                </a:ext>
              </a:extLst>
            </p:cNvPr>
            <p:cNvSpPr/>
            <p:nvPr/>
          </p:nvSpPr>
          <p:spPr>
            <a:xfrm>
              <a:off x="8155626" y="1554390"/>
              <a:ext cx="33138" cy="47474"/>
            </a:xfrm>
            <a:custGeom>
              <a:avLst/>
              <a:gdLst/>
              <a:ahLst/>
              <a:cxnLst/>
              <a:rect l="l" t="t" r="r" b="b"/>
              <a:pathLst>
                <a:path w="466" h="714" fill="none" extrusionOk="0">
                  <a:moveTo>
                    <a:pt x="0" y="714"/>
                  </a:moveTo>
                  <a:cubicBezTo>
                    <a:pt x="59" y="437"/>
                    <a:pt x="248" y="176"/>
                    <a:pt x="466" y="1"/>
                  </a:cubicBezTo>
                </a:path>
              </a:pathLst>
            </a:custGeom>
            <a:noFill/>
            <a:ln w="1100" cap="flat" cmpd="sng">
              <a:solidFill>
                <a:srgbClr val="6DE3C2"/>
              </a:solidFill>
              <a:prstDash val="solid"/>
              <a:miter lim="145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307;p21">
              <a:extLst>
                <a:ext uri="{FF2B5EF4-FFF2-40B4-BE49-F238E27FC236}">
                  <a16:creationId xmlns:a16="http://schemas.microsoft.com/office/drawing/2014/main" id="{6528CC5E-4309-5E59-A4EC-C7B4EABC7640}"/>
                </a:ext>
              </a:extLst>
            </p:cNvPr>
            <p:cNvSpPr/>
            <p:nvPr/>
          </p:nvSpPr>
          <p:spPr>
            <a:xfrm>
              <a:off x="8014963" y="2089178"/>
              <a:ext cx="20765" cy="64894"/>
            </a:xfrm>
            <a:custGeom>
              <a:avLst/>
              <a:gdLst/>
              <a:ahLst/>
              <a:cxnLst/>
              <a:rect l="l" t="t" r="r" b="b"/>
              <a:pathLst>
                <a:path w="292" h="976" fill="none" extrusionOk="0">
                  <a:moveTo>
                    <a:pt x="131" y="975"/>
                  </a:moveTo>
                  <a:cubicBezTo>
                    <a:pt x="131" y="975"/>
                    <a:pt x="1" y="670"/>
                    <a:pt x="44" y="423"/>
                  </a:cubicBezTo>
                  <a:cubicBezTo>
                    <a:pt x="73" y="146"/>
                    <a:pt x="204" y="59"/>
                    <a:pt x="291" y="1"/>
                  </a:cubicBezTo>
                </a:path>
              </a:pathLst>
            </a:custGeom>
            <a:noFill/>
            <a:ln w="1100" cap="flat" cmpd="sng">
              <a:solidFill>
                <a:srgbClr val="6DE3C2"/>
              </a:solidFill>
              <a:prstDash val="solid"/>
              <a:miter lim="145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308;p21">
              <a:extLst>
                <a:ext uri="{FF2B5EF4-FFF2-40B4-BE49-F238E27FC236}">
                  <a16:creationId xmlns:a16="http://schemas.microsoft.com/office/drawing/2014/main" id="{2DBE5243-CC69-D54A-872B-81AEE82B1C79}"/>
                </a:ext>
              </a:extLst>
            </p:cNvPr>
            <p:cNvSpPr/>
            <p:nvPr/>
          </p:nvSpPr>
          <p:spPr>
            <a:xfrm>
              <a:off x="8057347" y="1674340"/>
              <a:ext cx="55966" cy="48405"/>
            </a:xfrm>
            <a:custGeom>
              <a:avLst/>
              <a:gdLst/>
              <a:ahLst/>
              <a:cxnLst/>
              <a:rect l="l" t="t" r="r" b="b"/>
              <a:pathLst>
                <a:path w="787" h="728" fill="none" extrusionOk="0">
                  <a:moveTo>
                    <a:pt x="786" y="0"/>
                  </a:moveTo>
                  <a:cubicBezTo>
                    <a:pt x="786" y="0"/>
                    <a:pt x="364" y="524"/>
                    <a:pt x="1" y="728"/>
                  </a:cubicBezTo>
                </a:path>
              </a:pathLst>
            </a:custGeom>
            <a:noFill/>
            <a:ln w="1100" cap="flat" cmpd="sng">
              <a:solidFill>
                <a:srgbClr val="6DE3C2"/>
              </a:solidFill>
              <a:prstDash val="solid"/>
              <a:miter lim="145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309;p21">
              <a:extLst>
                <a:ext uri="{FF2B5EF4-FFF2-40B4-BE49-F238E27FC236}">
                  <a16:creationId xmlns:a16="http://schemas.microsoft.com/office/drawing/2014/main" id="{FF3B897D-9905-6562-229F-975464B49296}"/>
                </a:ext>
              </a:extLst>
            </p:cNvPr>
            <p:cNvSpPr/>
            <p:nvPr/>
          </p:nvSpPr>
          <p:spPr>
            <a:xfrm>
              <a:off x="8008776" y="1730392"/>
              <a:ext cx="25885" cy="11702"/>
            </a:xfrm>
            <a:custGeom>
              <a:avLst/>
              <a:gdLst/>
              <a:ahLst/>
              <a:cxnLst/>
              <a:rect l="l" t="t" r="r" b="b"/>
              <a:pathLst>
                <a:path w="364" h="176" fill="none" extrusionOk="0">
                  <a:moveTo>
                    <a:pt x="0" y="176"/>
                  </a:moveTo>
                  <a:cubicBezTo>
                    <a:pt x="131" y="117"/>
                    <a:pt x="233" y="74"/>
                    <a:pt x="364" y="1"/>
                  </a:cubicBezTo>
                </a:path>
              </a:pathLst>
            </a:custGeom>
            <a:noFill/>
            <a:ln w="1100" cap="flat" cmpd="sng">
              <a:solidFill>
                <a:srgbClr val="6DE3C2"/>
              </a:solidFill>
              <a:prstDash val="solid"/>
              <a:miter lim="145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310;p21">
              <a:extLst>
                <a:ext uri="{FF2B5EF4-FFF2-40B4-BE49-F238E27FC236}">
                  <a16:creationId xmlns:a16="http://schemas.microsoft.com/office/drawing/2014/main" id="{DDFFB767-E38D-BCB6-FCBA-CABCC66992EB}"/>
                </a:ext>
              </a:extLst>
            </p:cNvPr>
            <p:cNvSpPr/>
            <p:nvPr/>
          </p:nvSpPr>
          <p:spPr>
            <a:xfrm>
              <a:off x="8175253" y="1901607"/>
              <a:ext cx="44588" cy="44548"/>
            </a:xfrm>
            <a:custGeom>
              <a:avLst/>
              <a:gdLst/>
              <a:ahLst/>
              <a:cxnLst/>
              <a:rect l="l" t="t" r="r" b="b"/>
              <a:pathLst>
                <a:path w="627" h="670" fill="none" extrusionOk="0">
                  <a:moveTo>
                    <a:pt x="1" y="0"/>
                  </a:moveTo>
                  <a:cubicBezTo>
                    <a:pt x="263" y="189"/>
                    <a:pt x="452" y="422"/>
                    <a:pt x="626" y="669"/>
                  </a:cubicBezTo>
                </a:path>
              </a:pathLst>
            </a:custGeom>
            <a:noFill/>
            <a:ln w="1100" cap="flat" cmpd="sng">
              <a:solidFill>
                <a:srgbClr val="6DE3C2"/>
              </a:solidFill>
              <a:prstDash val="solid"/>
              <a:miter lim="145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311;p21">
              <a:extLst>
                <a:ext uri="{FF2B5EF4-FFF2-40B4-BE49-F238E27FC236}">
                  <a16:creationId xmlns:a16="http://schemas.microsoft.com/office/drawing/2014/main" id="{6289B733-5A88-8ECB-75E6-CB6DDE7BC659}"/>
                </a:ext>
              </a:extLst>
            </p:cNvPr>
            <p:cNvSpPr/>
            <p:nvPr/>
          </p:nvSpPr>
          <p:spPr>
            <a:xfrm>
              <a:off x="7698507" y="2168502"/>
              <a:ext cx="95220" cy="32913"/>
            </a:xfrm>
            <a:custGeom>
              <a:avLst/>
              <a:gdLst/>
              <a:ahLst/>
              <a:cxnLst/>
              <a:rect l="l" t="t" r="r" b="b"/>
              <a:pathLst>
                <a:path w="1339" h="495" fill="none" extrusionOk="0">
                  <a:moveTo>
                    <a:pt x="0" y="495"/>
                  </a:moveTo>
                  <a:cubicBezTo>
                    <a:pt x="131" y="335"/>
                    <a:pt x="349" y="262"/>
                    <a:pt x="538" y="204"/>
                  </a:cubicBezTo>
                  <a:cubicBezTo>
                    <a:pt x="742" y="146"/>
                    <a:pt x="960" y="102"/>
                    <a:pt x="1164" y="59"/>
                  </a:cubicBezTo>
                  <a:cubicBezTo>
                    <a:pt x="1222" y="44"/>
                    <a:pt x="1294" y="30"/>
                    <a:pt x="1338" y="0"/>
                  </a:cubicBezTo>
                </a:path>
              </a:pathLst>
            </a:custGeom>
            <a:noFill/>
            <a:ln w="1100" cap="flat" cmpd="sng">
              <a:solidFill>
                <a:srgbClr val="6DE3C2"/>
              </a:solidFill>
              <a:prstDash val="solid"/>
              <a:miter lim="145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312;p21">
              <a:extLst>
                <a:ext uri="{FF2B5EF4-FFF2-40B4-BE49-F238E27FC236}">
                  <a16:creationId xmlns:a16="http://schemas.microsoft.com/office/drawing/2014/main" id="{EE12AFAB-B4E7-ADEA-3A9E-693FACCF894A}"/>
                </a:ext>
              </a:extLst>
            </p:cNvPr>
            <p:cNvSpPr/>
            <p:nvPr/>
          </p:nvSpPr>
          <p:spPr>
            <a:xfrm>
              <a:off x="8391439" y="3525786"/>
              <a:ext cx="145354" cy="319484"/>
            </a:xfrm>
            <a:custGeom>
              <a:avLst/>
              <a:gdLst/>
              <a:ahLst/>
              <a:cxnLst/>
              <a:rect l="l" t="t" r="r" b="b"/>
              <a:pathLst>
                <a:path w="2044" h="4805" extrusionOk="0">
                  <a:moveTo>
                    <a:pt x="772" y="0"/>
                  </a:moveTo>
                  <a:cubicBezTo>
                    <a:pt x="688" y="0"/>
                    <a:pt x="596" y="7"/>
                    <a:pt x="495" y="22"/>
                  </a:cubicBezTo>
                  <a:cubicBezTo>
                    <a:pt x="495" y="22"/>
                    <a:pt x="88" y="225"/>
                    <a:pt x="30" y="749"/>
                  </a:cubicBezTo>
                  <a:cubicBezTo>
                    <a:pt x="1" y="1098"/>
                    <a:pt x="161" y="2480"/>
                    <a:pt x="131" y="2698"/>
                  </a:cubicBezTo>
                  <a:cubicBezTo>
                    <a:pt x="88" y="2916"/>
                    <a:pt x="30" y="3294"/>
                    <a:pt x="59" y="3440"/>
                  </a:cubicBezTo>
                  <a:cubicBezTo>
                    <a:pt x="161" y="4210"/>
                    <a:pt x="713" y="4661"/>
                    <a:pt x="1091" y="4792"/>
                  </a:cubicBezTo>
                  <a:cubicBezTo>
                    <a:pt x="1123" y="4800"/>
                    <a:pt x="1156" y="4804"/>
                    <a:pt x="1189" y="4804"/>
                  </a:cubicBezTo>
                  <a:cubicBezTo>
                    <a:pt x="1571" y="4804"/>
                    <a:pt x="2043" y="4275"/>
                    <a:pt x="1949" y="3352"/>
                  </a:cubicBezTo>
                  <a:cubicBezTo>
                    <a:pt x="1906" y="3047"/>
                    <a:pt x="1877" y="2640"/>
                    <a:pt x="1877" y="2640"/>
                  </a:cubicBezTo>
                  <a:cubicBezTo>
                    <a:pt x="1877" y="2640"/>
                    <a:pt x="1615" y="1607"/>
                    <a:pt x="1615" y="1113"/>
                  </a:cubicBezTo>
                  <a:cubicBezTo>
                    <a:pt x="1628" y="676"/>
                    <a:pt x="1605" y="0"/>
                    <a:pt x="77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313;p21">
              <a:extLst>
                <a:ext uri="{FF2B5EF4-FFF2-40B4-BE49-F238E27FC236}">
                  <a16:creationId xmlns:a16="http://schemas.microsoft.com/office/drawing/2014/main" id="{7C5E7A49-C547-D336-8330-E9F658FCB3B6}"/>
                </a:ext>
              </a:extLst>
            </p:cNvPr>
            <p:cNvSpPr/>
            <p:nvPr/>
          </p:nvSpPr>
          <p:spPr>
            <a:xfrm>
              <a:off x="8297356" y="2875901"/>
              <a:ext cx="219311" cy="832189"/>
            </a:xfrm>
            <a:custGeom>
              <a:avLst/>
              <a:gdLst/>
              <a:ahLst/>
              <a:cxnLst/>
              <a:rect l="l" t="t" r="r" b="b"/>
              <a:pathLst>
                <a:path w="3084" h="12516" extrusionOk="0">
                  <a:moveTo>
                    <a:pt x="1378" y="0"/>
                  </a:moveTo>
                  <a:cubicBezTo>
                    <a:pt x="1004" y="0"/>
                    <a:pt x="769" y="147"/>
                    <a:pt x="407" y="328"/>
                  </a:cubicBezTo>
                  <a:cubicBezTo>
                    <a:pt x="567" y="822"/>
                    <a:pt x="320" y="1753"/>
                    <a:pt x="160" y="3236"/>
                  </a:cubicBezTo>
                  <a:cubicBezTo>
                    <a:pt x="0" y="4734"/>
                    <a:pt x="1527" y="9272"/>
                    <a:pt x="1527" y="9272"/>
                  </a:cubicBezTo>
                  <a:cubicBezTo>
                    <a:pt x="1527" y="9272"/>
                    <a:pt x="1265" y="9825"/>
                    <a:pt x="1454" y="10145"/>
                  </a:cubicBezTo>
                  <a:cubicBezTo>
                    <a:pt x="1454" y="10145"/>
                    <a:pt x="1542" y="12239"/>
                    <a:pt x="1614" y="12515"/>
                  </a:cubicBezTo>
                  <a:cubicBezTo>
                    <a:pt x="1614" y="12515"/>
                    <a:pt x="2015" y="12348"/>
                    <a:pt x="2486" y="12348"/>
                  </a:cubicBezTo>
                  <a:cubicBezTo>
                    <a:pt x="2681" y="12348"/>
                    <a:pt x="2888" y="12377"/>
                    <a:pt x="3083" y="12457"/>
                  </a:cubicBezTo>
                  <a:cubicBezTo>
                    <a:pt x="3083" y="12457"/>
                    <a:pt x="2691" y="10378"/>
                    <a:pt x="2807" y="10072"/>
                  </a:cubicBezTo>
                  <a:cubicBezTo>
                    <a:pt x="2938" y="9767"/>
                    <a:pt x="2662" y="9039"/>
                    <a:pt x="2560" y="8821"/>
                  </a:cubicBezTo>
                  <a:cubicBezTo>
                    <a:pt x="2472" y="8589"/>
                    <a:pt x="2429" y="2306"/>
                    <a:pt x="2691" y="1200"/>
                  </a:cubicBezTo>
                  <a:cubicBezTo>
                    <a:pt x="2632" y="633"/>
                    <a:pt x="2545" y="488"/>
                    <a:pt x="2225" y="240"/>
                  </a:cubicBezTo>
                  <a:cubicBezTo>
                    <a:pt x="2051" y="80"/>
                    <a:pt x="1774" y="37"/>
                    <a:pt x="1527" y="8"/>
                  </a:cubicBezTo>
                  <a:cubicBezTo>
                    <a:pt x="1475" y="3"/>
                    <a:pt x="1426" y="0"/>
                    <a:pt x="1378" y="0"/>
                  </a:cubicBezTo>
                  <a:close/>
                </a:path>
              </a:pathLst>
            </a:custGeom>
            <a:solidFill>
              <a:srgbClr val="C4D1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314;p21">
              <a:extLst>
                <a:ext uri="{FF2B5EF4-FFF2-40B4-BE49-F238E27FC236}">
                  <a16:creationId xmlns:a16="http://schemas.microsoft.com/office/drawing/2014/main" id="{ABDE84F1-B71B-A137-3511-AFEF2B469281}"/>
                </a:ext>
              </a:extLst>
            </p:cNvPr>
            <p:cNvSpPr/>
            <p:nvPr/>
          </p:nvSpPr>
          <p:spPr>
            <a:xfrm>
              <a:off x="7675750" y="2108394"/>
              <a:ext cx="857475" cy="1354202"/>
            </a:xfrm>
            <a:custGeom>
              <a:avLst/>
              <a:gdLst/>
              <a:ahLst/>
              <a:cxnLst/>
              <a:rect l="l" t="t" r="r" b="b"/>
              <a:pathLst>
                <a:path w="12058" h="20367" extrusionOk="0">
                  <a:moveTo>
                    <a:pt x="9445" y="0"/>
                  </a:moveTo>
                  <a:cubicBezTo>
                    <a:pt x="7223" y="0"/>
                    <a:pt x="2285" y="1133"/>
                    <a:pt x="495" y="2053"/>
                  </a:cubicBezTo>
                  <a:cubicBezTo>
                    <a:pt x="495" y="2053"/>
                    <a:pt x="0" y="2853"/>
                    <a:pt x="87" y="3522"/>
                  </a:cubicBezTo>
                  <a:cubicBezTo>
                    <a:pt x="130" y="4032"/>
                    <a:pt x="475" y="5256"/>
                    <a:pt x="2126" y="5256"/>
                  </a:cubicBezTo>
                  <a:cubicBezTo>
                    <a:pt x="2173" y="5256"/>
                    <a:pt x="2220" y="5255"/>
                    <a:pt x="2269" y="5253"/>
                  </a:cubicBezTo>
                  <a:cubicBezTo>
                    <a:pt x="4029" y="5180"/>
                    <a:pt x="4901" y="4700"/>
                    <a:pt x="5774" y="4308"/>
                  </a:cubicBezTo>
                  <a:cubicBezTo>
                    <a:pt x="6647" y="3930"/>
                    <a:pt x="8028" y="3581"/>
                    <a:pt x="8028" y="3581"/>
                  </a:cubicBezTo>
                  <a:lnTo>
                    <a:pt x="8028" y="3581"/>
                  </a:lnTo>
                  <a:cubicBezTo>
                    <a:pt x="7810" y="4104"/>
                    <a:pt x="7796" y="4366"/>
                    <a:pt x="7839" y="4511"/>
                  </a:cubicBezTo>
                  <a:cubicBezTo>
                    <a:pt x="7887" y="4632"/>
                    <a:pt x="8255" y="4762"/>
                    <a:pt x="8454" y="4762"/>
                  </a:cubicBezTo>
                  <a:cubicBezTo>
                    <a:pt x="8495" y="4762"/>
                    <a:pt x="8529" y="4757"/>
                    <a:pt x="8552" y="4744"/>
                  </a:cubicBezTo>
                  <a:cubicBezTo>
                    <a:pt x="8785" y="9834"/>
                    <a:pt x="8625" y="14634"/>
                    <a:pt x="9352" y="20146"/>
                  </a:cubicBezTo>
                  <a:cubicBezTo>
                    <a:pt x="9741" y="20297"/>
                    <a:pt x="10095" y="20366"/>
                    <a:pt x="10407" y="20366"/>
                  </a:cubicBezTo>
                  <a:cubicBezTo>
                    <a:pt x="11028" y="20366"/>
                    <a:pt x="11485" y="20092"/>
                    <a:pt x="11737" y="19637"/>
                  </a:cubicBezTo>
                  <a:cubicBezTo>
                    <a:pt x="11403" y="18968"/>
                    <a:pt x="11403" y="17921"/>
                    <a:pt x="11432" y="17179"/>
                  </a:cubicBezTo>
                  <a:cubicBezTo>
                    <a:pt x="11461" y="14096"/>
                    <a:pt x="12057" y="744"/>
                    <a:pt x="10312" y="105"/>
                  </a:cubicBezTo>
                  <a:cubicBezTo>
                    <a:pt x="10120" y="33"/>
                    <a:pt x="9821" y="0"/>
                    <a:pt x="9445" y="0"/>
                  </a:cubicBezTo>
                  <a:close/>
                </a:path>
              </a:pathLst>
            </a:custGeom>
            <a:solidFill>
              <a:srgbClr val="268F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315;p21">
              <a:extLst>
                <a:ext uri="{FF2B5EF4-FFF2-40B4-BE49-F238E27FC236}">
                  <a16:creationId xmlns:a16="http://schemas.microsoft.com/office/drawing/2014/main" id="{627DA6E4-4129-A2C9-B8D3-129417081581}"/>
                </a:ext>
              </a:extLst>
            </p:cNvPr>
            <p:cNvSpPr/>
            <p:nvPr/>
          </p:nvSpPr>
          <p:spPr>
            <a:xfrm>
              <a:off x="7708818" y="2221695"/>
              <a:ext cx="694058" cy="1150809"/>
            </a:xfrm>
            <a:custGeom>
              <a:avLst/>
              <a:gdLst/>
              <a:ahLst/>
              <a:cxnLst/>
              <a:rect l="l" t="t" r="r" b="b"/>
              <a:pathLst>
                <a:path w="9760" h="17308" fill="none" extrusionOk="0">
                  <a:moveTo>
                    <a:pt x="859" y="0"/>
                  </a:moveTo>
                  <a:cubicBezTo>
                    <a:pt x="0" y="1877"/>
                    <a:pt x="320" y="2444"/>
                    <a:pt x="1746" y="2735"/>
                  </a:cubicBezTo>
                  <a:cubicBezTo>
                    <a:pt x="2720" y="2924"/>
                    <a:pt x="5978" y="1702"/>
                    <a:pt x="8029" y="742"/>
                  </a:cubicBezTo>
                  <a:cubicBezTo>
                    <a:pt x="7782" y="1527"/>
                    <a:pt x="8756" y="2124"/>
                    <a:pt x="9120" y="2924"/>
                  </a:cubicBezTo>
                  <a:cubicBezTo>
                    <a:pt x="9250" y="3244"/>
                    <a:pt x="8669" y="4145"/>
                    <a:pt x="8654" y="4742"/>
                  </a:cubicBezTo>
                  <a:cubicBezTo>
                    <a:pt x="8611" y="5513"/>
                    <a:pt x="9265" y="6312"/>
                    <a:pt x="9469" y="7054"/>
                  </a:cubicBezTo>
                  <a:cubicBezTo>
                    <a:pt x="9760" y="8203"/>
                    <a:pt x="9512" y="9381"/>
                    <a:pt x="9338" y="10545"/>
                  </a:cubicBezTo>
                  <a:cubicBezTo>
                    <a:pt x="9003" y="12799"/>
                    <a:pt x="8930" y="15053"/>
                    <a:pt x="9178" y="17308"/>
                  </a:cubicBezTo>
                </a:path>
              </a:pathLst>
            </a:custGeom>
            <a:noFill/>
            <a:ln w="1100" cap="flat" cmpd="sng">
              <a:solidFill>
                <a:srgbClr val="7157E4"/>
              </a:solidFill>
              <a:prstDash val="solid"/>
              <a:miter lim="145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316;p21">
              <a:extLst>
                <a:ext uri="{FF2B5EF4-FFF2-40B4-BE49-F238E27FC236}">
                  <a16:creationId xmlns:a16="http://schemas.microsoft.com/office/drawing/2014/main" id="{7E0FDE2E-BD87-4CA3-BA25-CE29A53B9ECE}"/>
                </a:ext>
              </a:extLst>
            </p:cNvPr>
            <p:cNvSpPr/>
            <p:nvPr/>
          </p:nvSpPr>
          <p:spPr>
            <a:xfrm>
              <a:off x="7759522" y="2213916"/>
              <a:ext cx="59023" cy="120945"/>
            </a:xfrm>
            <a:custGeom>
              <a:avLst/>
              <a:gdLst/>
              <a:ahLst/>
              <a:cxnLst/>
              <a:rect l="l" t="t" r="r" b="b"/>
              <a:pathLst>
                <a:path w="830" h="1819" fill="none" extrusionOk="0">
                  <a:moveTo>
                    <a:pt x="829" y="1"/>
                  </a:moveTo>
                  <a:cubicBezTo>
                    <a:pt x="727" y="815"/>
                    <a:pt x="669" y="1266"/>
                    <a:pt x="0" y="1819"/>
                  </a:cubicBezTo>
                </a:path>
              </a:pathLst>
            </a:custGeom>
            <a:noFill/>
            <a:ln w="1100" cap="flat" cmpd="sng">
              <a:solidFill>
                <a:srgbClr val="7157E4"/>
              </a:solidFill>
              <a:prstDash val="solid"/>
              <a:miter lim="145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317;p21">
              <a:extLst>
                <a:ext uri="{FF2B5EF4-FFF2-40B4-BE49-F238E27FC236}">
                  <a16:creationId xmlns:a16="http://schemas.microsoft.com/office/drawing/2014/main" id="{DD37D8D6-A46E-7800-66C1-7EA68D4D2BFE}"/>
                </a:ext>
              </a:extLst>
            </p:cNvPr>
            <p:cNvSpPr/>
            <p:nvPr/>
          </p:nvSpPr>
          <p:spPr>
            <a:xfrm>
              <a:off x="8330424" y="3356034"/>
              <a:ext cx="163488" cy="37766"/>
            </a:xfrm>
            <a:custGeom>
              <a:avLst/>
              <a:gdLst/>
              <a:ahLst/>
              <a:cxnLst/>
              <a:rect l="l" t="t" r="r" b="b"/>
              <a:pathLst>
                <a:path w="2299" h="568" fill="none" extrusionOk="0">
                  <a:moveTo>
                    <a:pt x="0" y="160"/>
                  </a:moveTo>
                  <a:cubicBezTo>
                    <a:pt x="0" y="160"/>
                    <a:pt x="1062" y="568"/>
                    <a:pt x="2298" y="0"/>
                  </a:cubicBezTo>
                </a:path>
              </a:pathLst>
            </a:custGeom>
            <a:noFill/>
            <a:ln w="1100" cap="flat" cmpd="sng">
              <a:solidFill>
                <a:srgbClr val="7157E4"/>
              </a:solidFill>
              <a:prstDash val="solid"/>
              <a:miter lim="145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318;p21">
              <a:extLst>
                <a:ext uri="{FF2B5EF4-FFF2-40B4-BE49-F238E27FC236}">
                  <a16:creationId xmlns:a16="http://schemas.microsoft.com/office/drawing/2014/main" id="{C7C8DFA9-0666-CFC6-6F86-55E04852A5FC}"/>
                </a:ext>
              </a:extLst>
            </p:cNvPr>
            <p:cNvSpPr/>
            <p:nvPr/>
          </p:nvSpPr>
          <p:spPr>
            <a:xfrm>
              <a:off x="7926000" y="1416155"/>
              <a:ext cx="51770" cy="39695"/>
            </a:xfrm>
            <a:custGeom>
              <a:avLst/>
              <a:gdLst/>
              <a:ahLst/>
              <a:cxnLst/>
              <a:rect l="l" t="t" r="r" b="b"/>
              <a:pathLst>
                <a:path w="728" h="597" fill="none" extrusionOk="0">
                  <a:moveTo>
                    <a:pt x="1" y="596"/>
                  </a:moveTo>
                  <a:cubicBezTo>
                    <a:pt x="292" y="480"/>
                    <a:pt x="568" y="262"/>
                    <a:pt x="728" y="0"/>
                  </a:cubicBezTo>
                </a:path>
              </a:pathLst>
            </a:custGeom>
            <a:noFill/>
            <a:ln w="1100" cap="flat" cmpd="sng">
              <a:solidFill>
                <a:srgbClr val="6DE3C2"/>
              </a:solidFill>
              <a:prstDash val="solid"/>
              <a:miter lim="145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319;p21">
              <a:extLst>
                <a:ext uri="{FF2B5EF4-FFF2-40B4-BE49-F238E27FC236}">
                  <a16:creationId xmlns:a16="http://schemas.microsoft.com/office/drawing/2014/main" id="{015A54B8-4F32-AC94-5BCD-5D91AF32DF01}"/>
                </a:ext>
              </a:extLst>
            </p:cNvPr>
            <p:cNvSpPr/>
            <p:nvPr/>
          </p:nvSpPr>
          <p:spPr>
            <a:xfrm>
              <a:off x="7969450" y="1432579"/>
              <a:ext cx="31076" cy="46477"/>
            </a:xfrm>
            <a:custGeom>
              <a:avLst/>
              <a:gdLst/>
              <a:ahLst/>
              <a:cxnLst/>
              <a:rect l="l" t="t" r="r" b="b"/>
              <a:pathLst>
                <a:path w="437" h="699" fill="none" extrusionOk="0">
                  <a:moveTo>
                    <a:pt x="1" y="699"/>
                  </a:moveTo>
                  <a:cubicBezTo>
                    <a:pt x="190" y="495"/>
                    <a:pt x="335" y="262"/>
                    <a:pt x="437" y="0"/>
                  </a:cubicBezTo>
                </a:path>
              </a:pathLst>
            </a:custGeom>
            <a:noFill/>
            <a:ln w="1100" cap="flat" cmpd="sng">
              <a:solidFill>
                <a:srgbClr val="6DE3C2"/>
              </a:solidFill>
              <a:prstDash val="solid"/>
              <a:miter lim="145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320;p21">
              <a:extLst>
                <a:ext uri="{FF2B5EF4-FFF2-40B4-BE49-F238E27FC236}">
                  <a16:creationId xmlns:a16="http://schemas.microsoft.com/office/drawing/2014/main" id="{2B1AE569-1487-A1DF-A0ED-D47FF4D8FEB3}"/>
                </a:ext>
              </a:extLst>
            </p:cNvPr>
            <p:cNvSpPr/>
            <p:nvPr/>
          </p:nvSpPr>
          <p:spPr>
            <a:xfrm>
              <a:off x="8005647" y="1436435"/>
              <a:ext cx="19698" cy="60040"/>
            </a:xfrm>
            <a:custGeom>
              <a:avLst/>
              <a:gdLst/>
              <a:ahLst/>
              <a:cxnLst/>
              <a:rect l="l" t="t" r="r" b="b"/>
              <a:pathLst>
                <a:path w="277" h="903" fill="none" extrusionOk="0">
                  <a:moveTo>
                    <a:pt x="1" y="902"/>
                  </a:moveTo>
                  <a:cubicBezTo>
                    <a:pt x="102" y="597"/>
                    <a:pt x="190" y="306"/>
                    <a:pt x="277" y="1"/>
                  </a:cubicBezTo>
                </a:path>
              </a:pathLst>
            </a:custGeom>
            <a:noFill/>
            <a:ln w="1100" cap="flat" cmpd="sng">
              <a:solidFill>
                <a:srgbClr val="6DE3C2"/>
              </a:solidFill>
              <a:prstDash val="solid"/>
              <a:miter lim="145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321;p21">
              <a:extLst>
                <a:ext uri="{FF2B5EF4-FFF2-40B4-BE49-F238E27FC236}">
                  <a16:creationId xmlns:a16="http://schemas.microsoft.com/office/drawing/2014/main" id="{AB78236C-DE51-2067-B9DD-D291DF27FC17}"/>
                </a:ext>
              </a:extLst>
            </p:cNvPr>
            <p:cNvSpPr/>
            <p:nvPr/>
          </p:nvSpPr>
          <p:spPr>
            <a:xfrm>
              <a:off x="7860859" y="1376859"/>
              <a:ext cx="71397" cy="89429"/>
            </a:xfrm>
            <a:custGeom>
              <a:avLst/>
              <a:gdLst/>
              <a:ahLst/>
              <a:cxnLst/>
              <a:rect l="l" t="t" r="r" b="b"/>
              <a:pathLst>
                <a:path w="1004" h="1345" extrusionOk="0">
                  <a:moveTo>
                    <a:pt x="562" y="1"/>
                  </a:moveTo>
                  <a:cubicBezTo>
                    <a:pt x="514" y="1"/>
                    <a:pt x="466" y="8"/>
                    <a:pt x="422" y="24"/>
                  </a:cubicBezTo>
                  <a:cubicBezTo>
                    <a:pt x="219" y="97"/>
                    <a:pt x="73" y="315"/>
                    <a:pt x="44" y="533"/>
                  </a:cubicBezTo>
                  <a:cubicBezTo>
                    <a:pt x="0" y="780"/>
                    <a:pt x="117" y="1042"/>
                    <a:pt x="291" y="1202"/>
                  </a:cubicBezTo>
                  <a:cubicBezTo>
                    <a:pt x="419" y="1294"/>
                    <a:pt x="582" y="1345"/>
                    <a:pt x="740" y="1345"/>
                  </a:cubicBezTo>
                  <a:cubicBezTo>
                    <a:pt x="832" y="1345"/>
                    <a:pt x="923" y="1327"/>
                    <a:pt x="1004" y="1289"/>
                  </a:cubicBezTo>
                  <a:lnTo>
                    <a:pt x="975" y="271"/>
                  </a:lnTo>
                  <a:cubicBezTo>
                    <a:pt x="918" y="100"/>
                    <a:pt x="736" y="1"/>
                    <a:pt x="562" y="1"/>
                  </a:cubicBezTo>
                  <a:close/>
                </a:path>
              </a:pathLst>
            </a:custGeom>
            <a:solidFill>
              <a:srgbClr val="C4D1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322;p21">
              <a:extLst>
                <a:ext uri="{FF2B5EF4-FFF2-40B4-BE49-F238E27FC236}">
                  <a16:creationId xmlns:a16="http://schemas.microsoft.com/office/drawing/2014/main" id="{985610BC-A291-C4CB-11FE-61A033395ED2}"/>
                </a:ext>
              </a:extLst>
            </p:cNvPr>
            <p:cNvSpPr/>
            <p:nvPr/>
          </p:nvSpPr>
          <p:spPr>
            <a:xfrm>
              <a:off x="7889092" y="1404453"/>
              <a:ext cx="33423" cy="38764"/>
            </a:xfrm>
            <a:custGeom>
              <a:avLst/>
              <a:gdLst/>
              <a:ahLst/>
              <a:cxnLst/>
              <a:rect l="l" t="t" r="r" b="b"/>
              <a:pathLst>
                <a:path w="470" h="583" extrusionOk="0">
                  <a:moveTo>
                    <a:pt x="99" y="1"/>
                  </a:moveTo>
                  <a:cubicBezTo>
                    <a:pt x="24" y="1"/>
                    <a:pt x="15" y="119"/>
                    <a:pt x="98" y="133"/>
                  </a:cubicBezTo>
                  <a:cubicBezTo>
                    <a:pt x="214" y="147"/>
                    <a:pt x="258" y="263"/>
                    <a:pt x="287" y="409"/>
                  </a:cubicBezTo>
                  <a:cubicBezTo>
                    <a:pt x="229" y="365"/>
                    <a:pt x="171" y="351"/>
                    <a:pt x="98" y="351"/>
                  </a:cubicBezTo>
                  <a:cubicBezTo>
                    <a:pt x="93" y="350"/>
                    <a:pt x="89" y="350"/>
                    <a:pt x="85" y="350"/>
                  </a:cubicBezTo>
                  <a:cubicBezTo>
                    <a:pt x="9" y="350"/>
                    <a:pt x="1" y="468"/>
                    <a:pt x="83" y="482"/>
                  </a:cubicBezTo>
                  <a:cubicBezTo>
                    <a:pt x="171" y="496"/>
                    <a:pt x="258" y="511"/>
                    <a:pt x="331" y="569"/>
                  </a:cubicBezTo>
                  <a:cubicBezTo>
                    <a:pt x="346" y="578"/>
                    <a:pt x="362" y="582"/>
                    <a:pt x="376" y="582"/>
                  </a:cubicBezTo>
                  <a:cubicBezTo>
                    <a:pt x="430" y="582"/>
                    <a:pt x="470" y="527"/>
                    <a:pt x="447" y="482"/>
                  </a:cubicBezTo>
                  <a:cubicBezTo>
                    <a:pt x="447" y="278"/>
                    <a:pt x="316" y="45"/>
                    <a:pt x="112" y="2"/>
                  </a:cubicBezTo>
                  <a:cubicBezTo>
                    <a:pt x="108" y="1"/>
                    <a:pt x="104" y="1"/>
                    <a:pt x="99" y="1"/>
                  </a:cubicBezTo>
                  <a:close/>
                </a:path>
              </a:pathLst>
            </a:custGeom>
            <a:solidFill>
              <a:srgbClr val="429D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323;p21">
              <a:extLst>
                <a:ext uri="{FF2B5EF4-FFF2-40B4-BE49-F238E27FC236}">
                  <a16:creationId xmlns:a16="http://schemas.microsoft.com/office/drawing/2014/main" id="{003D0750-590D-8689-E072-22E2261BA534}"/>
                </a:ext>
              </a:extLst>
            </p:cNvPr>
            <p:cNvSpPr/>
            <p:nvPr/>
          </p:nvSpPr>
          <p:spPr>
            <a:xfrm>
              <a:off x="7901181" y="1250526"/>
              <a:ext cx="278263" cy="310708"/>
            </a:xfrm>
            <a:custGeom>
              <a:avLst/>
              <a:gdLst/>
              <a:ahLst/>
              <a:cxnLst/>
              <a:rect l="l" t="t" r="r" b="b"/>
              <a:pathLst>
                <a:path w="3913" h="4673" extrusionOk="0">
                  <a:moveTo>
                    <a:pt x="1906" y="1"/>
                  </a:moveTo>
                  <a:cubicBezTo>
                    <a:pt x="1857" y="1"/>
                    <a:pt x="1809" y="2"/>
                    <a:pt x="1760" y="4"/>
                  </a:cubicBezTo>
                  <a:cubicBezTo>
                    <a:pt x="1615" y="33"/>
                    <a:pt x="1499" y="48"/>
                    <a:pt x="1353" y="106"/>
                  </a:cubicBezTo>
                  <a:cubicBezTo>
                    <a:pt x="117" y="615"/>
                    <a:pt x="1" y="2520"/>
                    <a:pt x="510" y="3597"/>
                  </a:cubicBezTo>
                  <a:cubicBezTo>
                    <a:pt x="786" y="4193"/>
                    <a:pt x="1368" y="4644"/>
                    <a:pt x="2022" y="4673"/>
                  </a:cubicBezTo>
                  <a:cubicBezTo>
                    <a:pt x="2030" y="4673"/>
                    <a:pt x="2039" y="4673"/>
                    <a:pt x="2047" y="4673"/>
                  </a:cubicBezTo>
                  <a:cubicBezTo>
                    <a:pt x="2993" y="4673"/>
                    <a:pt x="3623" y="3836"/>
                    <a:pt x="3782" y="2942"/>
                  </a:cubicBezTo>
                  <a:cubicBezTo>
                    <a:pt x="3913" y="2273"/>
                    <a:pt x="3840" y="1269"/>
                    <a:pt x="3477" y="702"/>
                  </a:cubicBezTo>
                  <a:cubicBezTo>
                    <a:pt x="3140" y="177"/>
                    <a:pt x="2516" y="1"/>
                    <a:pt x="1906" y="1"/>
                  </a:cubicBezTo>
                  <a:close/>
                </a:path>
              </a:pathLst>
            </a:custGeom>
            <a:solidFill>
              <a:srgbClr val="C4D1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324;p21">
              <a:extLst>
                <a:ext uri="{FF2B5EF4-FFF2-40B4-BE49-F238E27FC236}">
                  <a16:creationId xmlns:a16="http://schemas.microsoft.com/office/drawing/2014/main" id="{58BF15FF-DF12-71D8-D2CF-89449B9584D3}"/>
                </a:ext>
              </a:extLst>
            </p:cNvPr>
            <p:cNvSpPr/>
            <p:nvPr/>
          </p:nvSpPr>
          <p:spPr>
            <a:xfrm>
              <a:off x="8037008" y="1400197"/>
              <a:ext cx="38045" cy="74136"/>
            </a:xfrm>
            <a:custGeom>
              <a:avLst/>
              <a:gdLst/>
              <a:ahLst/>
              <a:cxnLst/>
              <a:rect l="l" t="t" r="r" b="b"/>
              <a:pathLst>
                <a:path w="535" h="1115" extrusionOk="0">
                  <a:moveTo>
                    <a:pt x="200" y="0"/>
                  </a:moveTo>
                  <a:cubicBezTo>
                    <a:pt x="192" y="0"/>
                    <a:pt x="185" y="7"/>
                    <a:pt x="185" y="22"/>
                  </a:cubicBezTo>
                  <a:cubicBezTo>
                    <a:pt x="185" y="197"/>
                    <a:pt x="229" y="386"/>
                    <a:pt x="316" y="546"/>
                  </a:cubicBezTo>
                  <a:cubicBezTo>
                    <a:pt x="345" y="633"/>
                    <a:pt x="461" y="764"/>
                    <a:pt x="389" y="851"/>
                  </a:cubicBezTo>
                  <a:cubicBezTo>
                    <a:pt x="330" y="938"/>
                    <a:pt x="170" y="996"/>
                    <a:pt x="54" y="1011"/>
                  </a:cubicBezTo>
                  <a:cubicBezTo>
                    <a:pt x="0" y="1038"/>
                    <a:pt x="21" y="1114"/>
                    <a:pt x="82" y="1114"/>
                  </a:cubicBezTo>
                  <a:cubicBezTo>
                    <a:pt x="87" y="1114"/>
                    <a:pt x="92" y="1114"/>
                    <a:pt x="98" y="1113"/>
                  </a:cubicBezTo>
                  <a:cubicBezTo>
                    <a:pt x="214" y="1069"/>
                    <a:pt x="534" y="967"/>
                    <a:pt x="534" y="778"/>
                  </a:cubicBezTo>
                  <a:cubicBezTo>
                    <a:pt x="534" y="706"/>
                    <a:pt x="403" y="575"/>
                    <a:pt x="360" y="473"/>
                  </a:cubicBezTo>
                  <a:cubicBezTo>
                    <a:pt x="287" y="327"/>
                    <a:pt x="272" y="167"/>
                    <a:pt x="214" y="22"/>
                  </a:cubicBezTo>
                  <a:cubicBezTo>
                    <a:pt x="214" y="7"/>
                    <a:pt x="207" y="0"/>
                    <a:pt x="200" y="0"/>
                  </a:cubicBezTo>
                  <a:close/>
                </a:path>
              </a:pathLst>
            </a:custGeom>
            <a:solidFill>
              <a:srgbClr val="429D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325;p21">
              <a:extLst>
                <a:ext uri="{FF2B5EF4-FFF2-40B4-BE49-F238E27FC236}">
                  <a16:creationId xmlns:a16="http://schemas.microsoft.com/office/drawing/2014/main" id="{003448AC-F147-B7B9-1E66-9F00C6AC44A0}"/>
                </a:ext>
              </a:extLst>
            </p:cNvPr>
            <p:cNvSpPr/>
            <p:nvPr/>
          </p:nvSpPr>
          <p:spPr>
            <a:xfrm>
              <a:off x="8019088" y="1503857"/>
              <a:ext cx="58383" cy="20745"/>
            </a:xfrm>
            <a:custGeom>
              <a:avLst/>
              <a:gdLst/>
              <a:ahLst/>
              <a:cxnLst/>
              <a:rect l="l" t="t" r="r" b="b"/>
              <a:pathLst>
                <a:path w="821" h="312" extrusionOk="0">
                  <a:moveTo>
                    <a:pt x="739" y="0"/>
                  </a:moveTo>
                  <a:cubicBezTo>
                    <a:pt x="719" y="0"/>
                    <a:pt x="698" y="10"/>
                    <a:pt x="684" y="34"/>
                  </a:cubicBezTo>
                  <a:cubicBezTo>
                    <a:pt x="629" y="144"/>
                    <a:pt x="525" y="195"/>
                    <a:pt x="420" y="195"/>
                  </a:cubicBezTo>
                  <a:cubicBezTo>
                    <a:pt x="387" y="195"/>
                    <a:pt x="353" y="190"/>
                    <a:pt x="321" y="179"/>
                  </a:cubicBezTo>
                  <a:cubicBezTo>
                    <a:pt x="219" y="165"/>
                    <a:pt x="146" y="77"/>
                    <a:pt x="30" y="48"/>
                  </a:cubicBezTo>
                  <a:cubicBezTo>
                    <a:pt x="15" y="48"/>
                    <a:pt x="1" y="77"/>
                    <a:pt x="1" y="92"/>
                  </a:cubicBezTo>
                  <a:cubicBezTo>
                    <a:pt x="59" y="237"/>
                    <a:pt x="277" y="296"/>
                    <a:pt x="422" y="310"/>
                  </a:cubicBezTo>
                  <a:cubicBezTo>
                    <a:pt x="434" y="311"/>
                    <a:pt x="446" y="312"/>
                    <a:pt x="457" y="312"/>
                  </a:cubicBezTo>
                  <a:cubicBezTo>
                    <a:pt x="603" y="312"/>
                    <a:pt x="733" y="227"/>
                    <a:pt x="801" y="92"/>
                  </a:cubicBezTo>
                  <a:cubicBezTo>
                    <a:pt x="820" y="43"/>
                    <a:pt x="780" y="0"/>
                    <a:pt x="739" y="0"/>
                  </a:cubicBezTo>
                  <a:close/>
                </a:path>
              </a:pathLst>
            </a:custGeom>
            <a:solidFill>
              <a:srgbClr val="429D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326;p21">
              <a:extLst>
                <a:ext uri="{FF2B5EF4-FFF2-40B4-BE49-F238E27FC236}">
                  <a16:creationId xmlns:a16="http://schemas.microsoft.com/office/drawing/2014/main" id="{3BA6B0D0-F79E-1015-A704-A9EAE5BB2615}"/>
                </a:ext>
              </a:extLst>
            </p:cNvPr>
            <p:cNvSpPr/>
            <p:nvPr/>
          </p:nvSpPr>
          <p:spPr>
            <a:xfrm>
              <a:off x="7995336" y="1407445"/>
              <a:ext cx="17636" cy="15559"/>
            </a:xfrm>
            <a:custGeom>
              <a:avLst/>
              <a:gdLst/>
              <a:ahLst/>
              <a:cxnLst/>
              <a:rect l="l" t="t" r="r" b="b"/>
              <a:pathLst>
                <a:path w="248" h="234" extrusionOk="0">
                  <a:moveTo>
                    <a:pt x="117" y="0"/>
                  </a:moveTo>
                  <a:cubicBezTo>
                    <a:pt x="58" y="0"/>
                    <a:pt x="0" y="58"/>
                    <a:pt x="0" y="131"/>
                  </a:cubicBezTo>
                  <a:cubicBezTo>
                    <a:pt x="0" y="175"/>
                    <a:pt x="58" y="233"/>
                    <a:pt x="131" y="233"/>
                  </a:cubicBezTo>
                  <a:cubicBezTo>
                    <a:pt x="189" y="233"/>
                    <a:pt x="247" y="175"/>
                    <a:pt x="247" y="102"/>
                  </a:cubicBezTo>
                  <a:cubicBezTo>
                    <a:pt x="247" y="29"/>
                    <a:pt x="175" y="0"/>
                    <a:pt x="117" y="0"/>
                  </a:cubicBezTo>
                  <a:close/>
                </a:path>
              </a:pathLst>
            </a:custGeom>
            <a:solidFill>
              <a:srgbClr val="0EB1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327;p21">
              <a:extLst>
                <a:ext uri="{FF2B5EF4-FFF2-40B4-BE49-F238E27FC236}">
                  <a16:creationId xmlns:a16="http://schemas.microsoft.com/office/drawing/2014/main" id="{1383F11D-86EE-B63F-8804-70BA644998B7}"/>
                </a:ext>
              </a:extLst>
            </p:cNvPr>
            <p:cNvSpPr/>
            <p:nvPr/>
          </p:nvSpPr>
          <p:spPr>
            <a:xfrm>
              <a:off x="8095606" y="1403389"/>
              <a:ext cx="16640" cy="15692"/>
            </a:xfrm>
            <a:custGeom>
              <a:avLst/>
              <a:gdLst/>
              <a:ahLst/>
              <a:cxnLst/>
              <a:rect l="l" t="t" r="r" b="b"/>
              <a:pathLst>
                <a:path w="234" h="236" extrusionOk="0">
                  <a:moveTo>
                    <a:pt x="125" y="1"/>
                  </a:moveTo>
                  <a:cubicBezTo>
                    <a:pt x="118" y="1"/>
                    <a:pt x="110" y="2"/>
                    <a:pt x="103" y="3"/>
                  </a:cubicBezTo>
                  <a:cubicBezTo>
                    <a:pt x="45" y="3"/>
                    <a:pt x="1" y="61"/>
                    <a:pt x="1" y="134"/>
                  </a:cubicBezTo>
                  <a:cubicBezTo>
                    <a:pt x="1" y="192"/>
                    <a:pt x="45" y="236"/>
                    <a:pt x="117" y="236"/>
                  </a:cubicBezTo>
                  <a:cubicBezTo>
                    <a:pt x="175" y="236"/>
                    <a:pt x="234" y="192"/>
                    <a:pt x="234" y="119"/>
                  </a:cubicBezTo>
                  <a:cubicBezTo>
                    <a:pt x="234" y="54"/>
                    <a:pt x="187" y="1"/>
                    <a:pt x="125" y="1"/>
                  </a:cubicBezTo>
                  <a:close/>
                </a:path>
              </a:pathLst>
            </a:custGeom>
            <a:solidFill>
              <a:srgbClr val="0EB1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328;p21">
              <a:extLst>
                <a:ext uri="{FF2B5EF4-FFF2-40B4-BE49-F238E27FC236}">
                  <a16:creationId xmlns:a16="http://schemas.microsoft.com/office/drawing/2014/main" id="{58D29571-46B5-3187-F26B-7BCD922EA255}"/>
                </a:ext>
              </a:extLst>
            </p:cNvPr>
            <p:cNvSpPr/>
            <p:nvPr/>
          </p:nvSpPr>
          <p:spPr>
            <a:xfrm>
              <a:off x="7977699" y="1377989"/>
              <a:ext cx="42525" cy="15027"/>
            </a:xfrm>
            <a:custGeom>
              <a:avLst/>
              <a:gdLst/>
              <a:ahLst/>
              <a:cxnLst/>
              <a:rect l="l" t="t" r="r" b="b"/>
              <a:pathLst>
                <a:path w="598" h="226" extrusionOk="0">
                  <a:moveTo>
                    <a:pt x="437" y="1"/>
                  </a:moveTo>
                  <a:cubicBezTo>
                    <a:pt x="389" y="1"/>
                    <a:pt x="340" y="7"/>
                    <a:pt x="292" y="7"/>
                  </a:cubicBezTo>
                  <a:cubicBezTo>
                    <a:pt x="205" y="7"/>
                    <a:pt x="103" y="22"/>
                    <a:pt x="59" y="80"/>
                  </a:cubicBezTo>
                  <a:cubicBezTo>
                    <a:pt x="15" y="94"/>
                    <a:pt x="1" y="109"/>
                    <a:pt x="1" y="138"/>
                  </a:cubicBezTo>
                  <a:cubicBezTo>
                    <a:pt x="1" y="167"/>
                    <a:pt x="30" y="225"/>
                    <a:pt x="88" y="225"/>
                  </a:cubicBezTo>
                  <a:cubicBezTo>
                    <a:pt x="234" y="225"/>
                    <a:pt x="379" y="225"/>
                    <a:pt x="510" y="152"/>
                  </a:cubicBezTo>
                  <a:cubicBezTo>
                    <a:pt x="597" y="109"/>
                    <a:pt x="583" y="36"/>
                    <a:pt x="510" y="7"/>
                  </a:cubicBezTo>
                  <a:cubicBezTo>
                    <a:pt x="486" y="2"/>
                    <a:pt x="461" y="1"/>
                    <a:pt x="437" y="1"/>
                  </a:cubicBezTo>
                  <a:close/>
                </a:path>
              </a:pathLst>
            </a:custGeom>
            <a:solidFill>
              <a:srgbClr val="3395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329;p21">
              <a:extLst>
                <a:ext uri="{FF2B5EF4-FFF2-40B4-BE49-F238E27FC236}">
                  <a16:creationId xmlns:a16="http://schemas.microsoft.com/office/drawing/2014/main" id="{7ECA9801-6911-7B0D-BF1E-81C43368760B}"/>
                </a:ext>
              </a:extLst>
            </p:cNvPr>
            <p:cNvSpPr/>
            <p:nvPr/>
          </p:nvSpPr>
          <p:spPr>
            <a:xfrm>
              <a:off x="8081170" y="1374133"/>
              <a:ext cx="42454" cy="14960"/>
            </a:xfrm>
            <a:custGeom>
              <a:avLst/>
              <a:gdLst/>
              <a:ahLst/>
              <a:cxnLst/>
              <a:rect l="l" t="t" r="r" b="b"/>
              <a:pathLst>
                <a:path w="597" h="225" extrusionOk="0">
                  <a:moveTo>
                    <a:pt x="437" y="0"/>
                  </a:moveTo>
                  <a:cubicBezTo>
                    <a:pt x="388" y="0"/>
                    <a:pt x="340" y="7"/>
                    <a:pt x="291" y="7"/>
                  </a:cubicBezTo>
                  <a:cubicBezTo>
                    <a:pt x="204" y="7"/>
                    <a:pt x="102" y="21"/>
                    <a:pt x="58" y="80"/>
                  </a:cubicBezTo>
                  <a:cubicBezTo>
                    <a:pt x="15" y="94"/>
                    <a:pt x="0" y="123"/>
                    <a:pt x="0" y="138"/>
                  </a:cubicBezTo>
                  <a:cubicBezTo>
                    <a:pt x="0" y="167"/>
                    <a:pt x="29" y="225"/>
                    <a:pt x="88" y="225"/>
                  </a:cubicBezTo>
                  <a:cubicBezTo>
                    <a:pt x="233" y="225"/>
                    <a:pt x="378" y="225"/>
                    <a:pt x="509" y="152"/>
                  </a:cubicBezTo>
                  <a:cubicBezTo>
                    <a:pt x="597" y="123"/>
                    <a:pt x="582" y="50"/>
                    <a:pt x="509" y="7"/>
                  </a:cubicBezTo>
                  <a:cubicBezTo>
                    <a:pt x="485" y="2"/>
                    <a:pt x="461" y="0"/>
                    <a:pt x="437" y="0"/>
                  </a:cubicBezTo>
                  <a:close/>
                </a:path>
              </a:pathLst>
            </a:custGeom>
            <a:solidFill>
              <a:srgbClr val="3395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330;p21">
              <a:extLst>
                <a:ext uri="{FF2B5EF4-FFF2-40B4-BE49-F238E27FC236}">
                  <a16:creationId xmlns:a16="http://schemas.microsoft.com/office/drawing/2014/main" id="{ACF943EB-57C6-2198-4783-A78FE4851DB8}"/>
                </a:ext>
              </a:extLst>
            </p:cNvPr>
            <p:cNvSpPr/>
            <p:nvPr/>
          </p:nvSpPr>
          <p:spPr>
            <a:xfrm>
              <a:off x="7781212" y="1214953"/>
              <a:ext cx="258636" cy="357916"/>
            </a:xfrm>
            <a:custGeom>
              <a:avLst/>
              <a:gdLst/>
              <a:ahLst/>
              <a:cxnLst/>
              <a:rect l="l" t="t" r="r" b="b"/>
              <a:pathLst>
                <a:path w="3637" h="5383" extrusionOk="0">
                  <a:moveTo>
                    <a:pt x="2423" y="0"/>
                  </a:moveTo>
                  <a:cubicBezTo>
                    <a:pt x="2415" y="0"/>
                    <a:pt x="2408" y="1"/>
                    <a:pt x="2400" y="1"/>
                  </a:cubicBezTo>
                  <a:cubicBezTo>
                    <a:pt x="1673" y="16"/>
                    <a:pt x="975" y="365"/>
                    <a:pt x="495" y="1048"/>
                  </a:cubicBezTo>
                  <a:cubicBezTo>
                    <a:pt x="1" y="1746"/>
                    <a:pt x="73" y="3899"/>
                    <a:pt x="611" y="4684"/>
                  </a:cubicBezTo>
                  <a:cubicBezTo>
                    <a:pt x="782" y="4940"/>
                    <a:pt x="1319" y="5382"/>
                    <a:pt x="1804" y="5382"/>
                  </a:cubicBezTo>
                  <a:cubicBezTo>
                    <a:pt x="2145" y="5382"/>
                    <a:pt x="2460" y="5164"/>
                    <a:pt x="2604" y="4510"/>
                  </a:cubicBezTo>
                  <a:cubicBezTo>
                    <a:pt x="2691" y="4102"/>
                    <a:pt x="2197" y="2023"/>
                    <a:pt x="2124" y="1601"/>
                  </a:cubicBezTo>
                  <a:cubicBezTo>
                    <a:pt x="2066" y="1237"/>
                    <a:pt x="2211" y="859"/>
                    <a:pt x="2458" y="656"/>
                  </a:cubicBezTo>
                  <a:cubicBezTo>
                    <a:pt x="2560" y="568"/>
                    <a:pt x="2691" y="496"/>
                    <a:pt x="2822" y="496"/>
                  </a:cubicBezTo>
                  <a:cubicBezTo>
                    <a:pt x="3157" y="496"/>
                    <a:pt x="3433" y="1106"/>
                    <a:pt x="3637" y="1601"/>
                  </a:cubicBezTo>
                  <a:cubicBezTo>
                    <a:pt x="3622" y="1252"/>
                    <a:pt x="3506" y="888"/>
                    <a:pt x="3360" y="597"/>
                  </a:cubicBezTo>
                  <a:cubicBezTo>
                    <a:pt x="3331" y="525"/>
                    <a:pt x="3273" y="452"/>
                    <a:pt x="3215" y="379"/>
                  </a:cubicBezTo>
                  <a:cubicBezTo>
                    <a:pt x="3046" y="210"/>
                    <a:pt x="2659" y="0"/>
                    <a:pt x="2423" y="0"/>
                  </a:cubicBezTo>
                  <a:close/>
                </a:path>
              </a:pathLst>
            </a:custGeom>
            <a:solidFill>
              <a:srgbClr val="1F8B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331;p21">
              <a:extLst>
                <a:ext uri="{FF2B5EF4-FFF2-40B4-BE49-F238E27FC236}">
                  <a16:creationId xmlns:a16="http://schemas.microsoft.com/office/drawing/2014/main" id="{F5D69159-8136-2B81-E72C-3823A337D37E}"/>
                </a:ext>
              </a:extLst>
            </p:cNvPr>
            <p:cNvSpPr/>
            <p:nvPr/>
          </p:nvSpPr>
          <p:spPr>
            <a:xfrm>
              <a:off x="7969450" y="1203384"/>
              <a:ext cx="217249" cy="117089"/>
            </a:xfrm>
            <a:custGeom>
              <a:avLst/>
              <a:gdLst/>
              <a:ahLst/>
              <a:cxnLst/>
              <a:rect l="l" t="t" r="r" b="b"/>
              <a:pathLst>
                <a:path w="3055" h="1761" extrusionOk="0">
                  <a:moveTo>
                    <a:pt x="1426" y="1"/>
                  </a:moveTo>
                  <a:cubicBezTo>
                    <a:pt x="1150" y="1"/>
                    <a:pt x="902" y="73"/>
                    <a:pt x="699" y="248"/>
                  </a:cubicBezTo>
                  <a:cubicBezTo>
                    <a:pt x="1" y="873"/>
                    <a:pt x="757" y="1760"/>
                    <a:pt x="990" y="1760"/>
                  </a:cubicBezTo>
                  <a:cubicBezTo>
                    <a:pt x="2618" y="1760"/>
                    <a:pt x="3055" y="990"/>
                    <a:pt x="2793" y="73"/>
                  </a:cubicBezTo>
                  <a:cubicBezTo>
                    <a:pt x="2648" y="1"/>
                    <a:pt x="1819" y="1"/>
                    <a:pt x="1426" y="1"/>
                  </a:cubicBezTo>
                  <a:close/>
                </a:path>
              </a:pathLst>
            </a:custGeom>
            <a:solidFill>
              <a:srgbClr val="1F8B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332;p21">
              <a:extLst>
                <a:ext uri="{FF2B5EF4-FFF2-40B4-BE49-F238E27FC236}">
                  <a16:creationId xmlns:a16="http://schemas.microsoft.com/office/drawing/2014/main" id="{E9970C14-BE5D-1520-ADA6-B7426CABF58C}"/>
                </a:ext>
              </a:extLst>
            </p:cNvPr>
            <p:cNvSpPr/>
            <p:nvPr/>
          </p:nvSpPr>
          <p:spPr>
            <a:xfrm>
              <a:off x="8385252" y="1249795"/>
              <a:ext cx="351722" cy="302729"/>
            </a:xfrm>
            <a:custGeom>
              <a:avLst/>
              <a:gdLst/>
              <a:ahLst/>
              <a:cxnLst/>
              <a:rect l="l" t="t" r="r" b="b"/>
              <a:pathLst>
                <a:path w="4946" h="4553" extrusionOk="0">
                  <a:moveTo>
                    <a:pt x="2473" y="1"/>
                  </a:moveTo>
                  <a:cubicBezTo>
                    <a:pt x="1106" y="1"/>
                    <a:pt x="0" y="902"/>
                    <a:pt x="0" y="2008"/>
                  </a:cubicBezTo>
                  <a:cubicBezTo>
                    <a:pt x="0" y="2939"/>
                    <a:pt x="757" y="3695"/>
                    <a:pt x="1833" y="3957"/>
                  </a:cubicBezTo>
                  <a:cubicBezTo>
                    <a:pt x="1716" y="4277"/>
                    <a:pt x="1455" y="4553"/>
                    <a:pt x="1455" y="4553"/>
                  </a:cubicBezTo>
                  <a:cubicBezTo>
                    <a:pt x="2066" y="4553"/>
                    <a:pt x="2429" y="4291"/>
                    <a:pt x="2647" y="4000"/>
                  </a:cubicBezTo>
                  <a:cubicBezTo>
                    <a:pt x="3927" y="3928"/>
                    <a:pt x="4945" y="3055"/>
                    <a:pt x="4945" y="2008"/>
                  </a:cubicBezTo>
                  <a:cubicBezTo>
                    <a:pt x="4945" y="902"/>
                    <a:pt x="3825" y="1"/>
                    <a:pt x="2473" y="1"/>
                  </a:cubicBezTo>
                  <a:close/>
                </a:path>
              </a:pathLst>
            </a:custGeom>
            <a:solidFill>
              <a:srgbClr val="C4D1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333;p21">
              <a:extLst>
                <a:ext uri="{FF2B5EF4-FFF2-40B4-BE49-F238E27FC236}">
                  <a16:creationId xmlns:a16="http://schemas.microsoft.com/office/drawing/2014/main" id="{4B038FEE-CC99-BF5F-D3E2-1DF728D9039E}"/>
                </a:ext>
              </a:extLst>
            </p:cNvPr>
            <p:cNvSpPr/>
            <p:nvPr/>
          </p:nvSpPr>
          <p:spPr>
            <a:xfrm>
              <a:off x="8455584" y="1319411"/>
              <a:ext cx="206937" cy="137435"/>
            </a:xfrm>
            <a:custGeom>
              <a:avLst/>
              <a:gdLst/>
              <a:ahLst/>
              <a:cxnLst/>
              <a:rect l="l" t="t" r="r" b="b"/>
              <a:pathLst>
                <a:path w="2910" h="2067" extrusionOk="0">
                  <a:moveTo>
                    <a:pt x="844" y="1"/>
                  </a:moveTo>
                  <a:cubicBezTo>
                    <a:pt x="247" y="15"/>
                    <a:pt x="0" y="757"/>
                    <a:pt x="437" y="1164"/>
                  </a:cubicBezTo>
                  <a:lnTo>
                    <a:pt x="1455" y="2066"/>
                  </a:lnTo>
                  <a:lnTo>
                    <a:pt x="2473" y="1164"/>
                  </a:lnTo>
                  <a:cubicBezTo>
                    <a:pt x="2909" y="757"/>
                    <a:pt x="2662" y="15"/>
                    <a:pt x="2080" y="1"/>
                  </a:cubicBezTo>
                  <a:lnTo>
                    <a:pt x="2036" y="1"/>
                  </a:lnTo>
                  <a:cubicBezTo>
                    <a:pt x="1818" y="1"/>
                    <a:pt x="1600" y="103"/>
                    <a:pt x="1455" y="248"/>
                  </a:cubicBezTo>
                  <a:cubicBezTo>
                    <a:pt x="1309" y="88"/>
                    <a:pt x="1120" y="1"/>
                    <a:pt x="87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334;p21">
              <a:extLst>
                <a:ext uri="{FF2B5EF4-FFF2-40B4-BE49-F238E27FC236}">
                  <a16:creationId xmlns:a16="http://schemas.microsoft.com/office/drawing/2014/main" id="{6B7F7394-A506-A29D-D497-750CF56D32E8}"/>
                </a:ext>
              </a:extLst>
            </p:cNvPr>
            <p:cNvSpPr/>
            <p:nvPr/>
          </p:nvSpPr>
          <p:spPr>
            <a:xfrm>
              <a:off x="7188550" y="1385170"/>
              <a:ext cx="408612" cy="352065"/>
            </a:xfrm>
            <a:custGeom>
              <a:avLst/>
              <a:gdLst/>
              <a:ahLst/>
              <a:cxnLst/>
              <a:rect l="l" t="t" r="r" b="b"/>
              <a:pathLst>
                <a:path w="5746" h="5295" extrusionOk="0">
                  <a:moveTo>
                    <a:pt x="2881" y="1"/>
                  </a:moveTo>
                  <a:cubicBezTo>
                    <a:pt x="1295" y="1"/>
                    <a:pt x="1" y="1048"/>
                    <a:pt x="1" y="2328"/>
                  </a:cubicBezTo>
                  <a:cubicBezTo>
                    <a:pt x="1" y="3564"/>
                    <a:pt x="1193" y="4568"/>
                    <a:pt x="2677" y="4655"/>
                  </a:cubicBezTo>
                  <a:cubicBezTo>
                    <a:pt x="2939" y="4989"/>
                    <a:pt x="3375" y="5295"/>
                    <a:pt x="4102" y="5295"/>
                  </a:cubicBezTo>
                  <a:cubicBezTo>
                    <a:pt x="4102" y="5295"/>
                    <a:pt x="3782" y="4975"/>
                    <a:pt x="3637" y="4582"/>
                  </a:cubicBezTo>
                  <a:cubicBezTo>
                    <a:pt x="4859" y="4306"/>
                    <a:pt x="5746" y="3404"/>
                    <a:pt x="5746" y="2328"/>
                  </a:cubicBezTo>
                  <a:cubicBezTo>
                    <a:pt x="5746" y="1048"/>
                    <a:pt x="4466" y="1"/>
                    <a:pt x="2881" y="1"/>
                  </a:cubicBezTo>
                  <a:close/>
                </a:path>
              </a:pathLst>
            </a:custGeom>
            <a:solidFill>
              <a:srgbClr val="48BA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335;p21">
              <a:extLst>
                <a:ext uri="{FF2B5EF4-FFF2-40B4-BE49-F238E27FC236}">
                  <a16:creationId xmlns:a16="http://schemas.microsoft.com/office/drawing/2014/main" id="{AE30525E-4AC2-E255-949C-0EEEFDACF15F}"/>
                </a:ext>
              </a:extLst>
            </p:cNvPr>
            <p:cNvSpPr/>
            <p:nvPr/>
          </p:nvSpPr>
          <p:spPr>
            <a:xfrm>
              <a:off x="7305461" y="1600868"/>
              <a:ext cx="40392" cy="32913"/>
            </a:xfrm>
            <a:custGeom>
              <a:avLst/>
              <a:gdLst/>
              <a:ahLst/>
              <a:cxnLst/>
              <a:rect l="l" t="t" r="r" b="b"/>
              <a:pathLst>
                <a:path w="568" h="495" extrusionOk="0">
                  <a:moveTo>
                    <a:pt x="0" y="0"/>
                  </a:moveTo>
                  <a:lnTo>
                    <a:pt x="291" y="233"/>
                  </a:lnTo>
                  <a:lnTo>
                    <a:pt x="568" y="495"/>
                  </a:lnTo>
                  <a:lnTo>
                    <a:pt x="568" y="0"/>
                  </a:lnTo>
                  <a:close/>
                </a:path>
              </a:pathLst>
            </a:custGeom>
            <a:solidFill>
              <a:srgbClr val="ADE0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336;p21">
              <a:extLst>
                <a:ext uri="{FF2B5EF4-FFF2-40B4-BE49-F238E27FC236}">
                  <a16:creationId xmlns:a16="http://schemas.microsoft.com/office/drawing/2014/main" id="{E839A81F-9BD8-6570-B591-02CFE8DA01AA}"/>
                </a:ext>
              </a:extLst>
            </p:cNvPr>
            <p:cNvSpPr/>
            <p:nvPr/>
          </p:nvSpPr>
          <p:spPr>
            <a:xfrm>
              <a:off x="7265140" y="1537967"/>
              <a:ext cx="107593" cy="78392"/>
            </a:xfrm>
            <a:custGeom>
              <a:avLst/>
              <a:gdLst/>
              <a:ahLst/>
              <a:cxnLst/>
              <a:rect l="l" t="t" r="r" b="b"/>
              <a:pathLst>
                <a:path w="1513" h="1179" extrusionOk="0">
                  <a:moveTo>
                    <a:pt x="509" y="1"/>
                  </a:moveTo>
                  <a:cubicBezTo>
                    <a:pt x="233" y="1"/>
                    <a:pt x="0" y="219"/>
                    <a:pt x="0" y="510"/>
                  </a:cubicBezTo>
                  <a:lnTo>
                    <a:pt x="0" y="670"/>
                  </a:lnTo>
                  <a:cubicBezTo>
                    <a:pt x="0" y="961"/>
                    <a:pt x="233" y="1179"/>
                    <a:pt x="509" y="1179"/>
                  </a:cubicBezTo>
                  <a:lnTo>
                    <a:pt x="1004" y="1179"/>
                  </a:lnTo>
                  <a:cubicBezTo>
                    <a:pt x="1280" y="1179"/>
                    <a:pt x="1513" y="961"/>
                    <a:pt x="1513" y="670"/>
                  </a:cubicBezTo>
                  <a:lnTo>
                    <a:pt x="1513" y="510"/>
                  </a:lnTo>
                  <a:cubicBezTo>
                    <a:pt x="1513" y="233"/>
                    <a:pt x="1295" y="1"/>
                    <a:pt x="1004" y="1"/>
                  </a:cubicBezTo>
                  <a:close/>
                </a:path>
              </a:pathLst>
            </a:custGeom>
            <a:solidFill>
              <a:srgbClr val="ADE0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337;p21">
              <a:extLst>
                <a:ext uri="{FF2B5EF4-FFF2-40B4-BE49-F238E27FC236}">
                  <a16:creationId xmlns:a16="http://schemas.microsoft.com/office/drawing/2014/main" id="{D72AF7D4-66B1-6BD6-C4AC-77CA7B066345}"/>
                </a:ext>
              </a:extLst>
            </p:cNvPr>
            <p:cNvSpPr/>
            <p:nvPr/>
          </p:nvSpPr>
          <p:spPr>
            <a:xfrm>
              <a:off x="7384042" y="1572808"/>
              <a:ext cx="61086" cy="49402"/>
            </a:xfrm>
            <a:custGeom>
              <a:avLst/>
              <a:gdLst/>
              <a:ahLst/>
              <a:cxnLst/>
              <a:rect l="l" t="t" r="r" b="b"/>
              <a:pathLst>
                <a:path w="859" h="743" extrusionOk="0">
                  <a:moveTo>
                    <a:pt x="1" y="0"/>
                  </a:moveTo>
                  <a:lnTo>
                    <a:pt x="1" y="742"/>
                  </a:lnTo>
                  <a:lnTo>
                    <a:pt x="437" y="378"/>
                  </a:lnTo>
                  <a:lnTo>
                    <a:pt x="859" y="0"/>
                  </a:lnTo>
                  <a:close/>
                </a:path>
              </a:pathLst>
            </a:custGeom>
            <a:solidFill>
              <a:srgbClr val="C4D1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338;p21">
              <a:extLst>
                <a:ext uri="{FF2B5EF4-FFF2-40B4-BE49-F238E27FC236}">
                  <a16:creationId xmlns:a16="http://schemas.microsoft.com/office/drawing/2014/main" id="{2466698D-21A0-9AAA-4207-3F9980115ED1}"/>
                </a:ext>
              </a:extLst>
            </p:cNvPr>
            <p:cNvSpPr/>
            <p:nvPr/>
          </p:nvSpPr>
          <p:spPr>
            <a:xfrm>
              <a:off x="7342654" y="1479987"/>
              <a:ext cx="164554" cy="118020"/>
            </a:xfrm>
            <a:custGeom>
              <a:avLst/>
              <a:gdLst/>
              <a:ahLst/>
              <a:cxnLst/>
              <a:rect l="l" t="t" r="r" b="b"/>
              <a:pathLst>
                <a:path w="2314" h="1775" extrusionOk="0">
                  <a:moveTo>
                    <a:pt x="888" y="0"/>
                  </a:moveTo>
                  <a:cubicBezTo>
                    <a:pt x="408" y="0"/>
                    <a:pt x="1" y="393"/>
                    <a:pt x="1" y="887"/>
                  </a:cubicBezTo>
                  <a:cubicBezTo>
                    <a:pt x="1" y="1382"/>
                    <a:pt x="408" y="1774"/>
                    <a:pt x="888" y="1774"/>
                  </a:cubicBezTo>
                  <a:lnTo>
                    <a:pt x="1426" y="1774"/>
                  </a:lnTo>
                  <a:cubicBezTo>
                    <a:pt x="1906" y="1774"/>
                    <a:pt x="2313" y="1382"/>
                    <a:pt x="2313" y="887"/>
                  </a:cubicBezTo>
                  <a:cubicBezTo>
                    <a:pt x="2313" y="393"/>
                    <a:pt x="1906" y="0"/>
                    <a:pt x="1426" y="0"/>
                  </a:cubicBezTo>
                  <a:close/>
                </a:path>
              </a:pathLst>
            </a:custGeom>
            <a:solidFill>
              <a:srgbClr val="C4D1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339;p21">
              <a:extLst>
                <a:ext uri="{FF2B5EF4-FFF2-40B4-BE49-F238E27FC236}">
                  <a16:creationId xmlns:a16="http://schemas.microsoft.com/office/drawing/2014/main" id="{BD663815-AA8C-B781-13B5-536C3D3FD589}"/>
                </a:ext>
              </a:extLst>
            </p:cNvPr>
            <p:cNvSpPr/>
            <p:nvPr/>
          </p:nvSpPr>
          <p:spPr>
            <a:xfrm>
              <a:off x="7460560" y="1448071"/>
              <a:ext cx="72464" cy="67753"/>
            </a:xfrm>
            <a:custGeom>
              <a:avLst/>
              <a:gdLst/>
              <a:ahLst/>
              <a:cxnLst/>
              <a:rect l="l" t="t" r="r" b="b"/>
              <a:pathLst>
                <a:path w="1019" h="1019" extrusionOk="0">
                  <a:moveTo>
                    <a:pt x="510" y="0"/>
                  </a:moveTo>
                  <a:cubicBezTo>
                    <a:pt x="234" y="0"/>
                    <a:pt x="1" y="218"/>
                    <a:pt x="1" y="509"/>
                  </a:cubicBezTo>
                  <a:cubicBezTo>
                    <a:pt x="1" y="800"/>
                    <a:pt x="219" y="1018"/>
                    <a:pt x="510" y="1018"/>
                  </a:cubicBezTo>
                  <a:cubicBezTo>
                    <a:pt x="801" y="1018"/>
                    <a:pt x="1019" y="786"/>
                    <a:pt x="1019" y="509"/>
                  </a:cubicBezTo>
                  <a:cubicBezTo>
                    <a:pt x="1019" y="247"/>
                    <a:pt x="801" y="0"/>
                    <a:pt x="510" y="0"/>
                  </a:cubicBezTo>
                  <a:close/>
                </a:path>
              </a:pathLst>
            </a:custGeom>
            <a:solidFill>
              <a:srgbClr val="4FD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340;p21">
              <a:extLst>
                <a:ext uri="{FF2B5EF4-FFF2-40B4-BE49-F238E27FC236}">
                  <a16:creationId xmlns:a16="http://schemas.microsoft.com/office/drawing/2014/main" id="{7201E4E5-2C6A-695F-5CE1-BA8FA9080C4A}"/>
                </a:ext>
              </a:extLst>
            </p:cNvPr>
            <p:cNvSpPr/>
            <p:nvPr/>
          </p:nvSpPr>
          <p:spPr>
            <a:xfrm>
              <a:off x="7493699" y="1464494"/>
              <a:ext cx="22827" cy="33910"/>
            </a:xfrm>
            <a:custGeom>
              <a:avLst/>
              <a:gdLst/>
              <a:ahLst/>
              <a:cxnLst/>
              <a:rect l="l" t="t" r="r" b="b"/>
              <a:pathLst>
                <a:path w="321" h="510" extrusionOk="0">
                  <a:moveTo>
                    <a:pt x="131" y="0"/>
                  </a:moveTo>
                  <a:lnTo>
                    <a:pt x="0" y="15"/>
                  </a:lnTo>
                  <a:lnTo>
                    <a:pt x="0" y="88"/>
                  </a:lnTo>
                  <a:lnTo>
                    <a:pt x="131" y="59"/>
                  </a:lnTo>
                  <a:lnTo>
                    <a:pt x="131" y="451"/>
                  </a:lnTo>
                  <a:lnTo>
                    <a:pt x="15" y="451"/>
                  </a:lnTo>
                  <a:lnTo>
                    <a:pt x="15" y="509"/>
                  </a:lnTo>
                  <a:lnTo>
                    <a:pt x="320" y="509"/>
                  </a:lnTo>
                  <a:lnTo>
                    <a:pt x="320" y="451"/>
                  </a:lnTo>
                  <a:lnTo>
                    <a:pt x="204" y="451"/>
                  </a:lnTo>
                  <a:lnTo>
                    <a:pt x="204" y="0"/>
                  </a:lnTo>
                  <a:close/>
                </a:path>
              </a:pathLst>
            </a:custGeom>
            <a:solidFill>
              <a:srgbClr val="FFFF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341;p21">
              <a:extLst>
                <a:ext uri="{FF2B5EF4-FFF2-40B4-BE49-F238E27FC236}">
                  <a16:creationId xmlns:a16="http://schemas.microsoft.com/office/drawing/2014/main" id="{868D4AA2-8B34-D210-B996-B3438FFB511A}"/>
                </a:ext>
              </a:extLst>
            </p:cNvPr>
            <p:cNvSpPr/>
            <p:nvPr/>
          </p:nvSpPr>
          <p:spPr>
            <a:xfrm>
              <a:off x="8352113" y="1735246"/>
              <a:ext cx="360043" cy="236970"/>
            </a:xfrm>
            <a:custGeom>
              <a:avLst/>
              <a:gdLst/>
              <a:ahLst/>
              <a:cxnLst/>
              <a:rect l="l" t="t" r="r" b="b"/>
              <a:pathLst>
                <a:path w="5063" h="3564" extrusionOk="0">
                  <a:moveTo>
                    <a:pt x="1" y="1"/>
                  </a:moveTo>
                  <a:lnTo>
                    <a:pt x="1" y="2837"/>
                  </a:lnTo>
                  <a:lnTo>
                    <a:pt x="2110" y="2837"/>
                  </a:lnTo>
                  <a:lnTo>
                    <a:pt x="2532" y="3564"/>
                  </a:lnTo>
                  <a:lnTo>
                    <a:pt x="2953" y="2837"/>
                  </a:lnTo>
                  <a:lnTo>
                    <a:pt x="5062" y="2837"/>
                  </a:lnTo>
                  <a:lnTo>
                    <a:pt x="5062" y="1"/>
                  </a:lnTo>
                  <a:close/>
                </a:path>
              </a:pathLst>
            </a:custGeom>
            <a:solidFill>
              <a:srgbClr val="7DCE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342;p21">
              <a:extLst>
                <a:ext uri="{FF2B5EF4-FFF2-40B4-BE49-F238E27FC236}">
                  <a16:creationId xmlns:a16="http://schemas.microsoft.com/office/drawing/2014/main" id="{DF6ECEC7-C8E2-EBF6-F957-C4ABBA88BFAC}"/>
                </a:ext>
              </a:extLst>
            </p:cNvPr>
            <p:cNvSpPr/>
            <p:nvPr/>
          </p:nvSpPr>
          <p:spPr>
            <a:xfrm>
              <a:off x="8437948" y="1798147"/>
              <a:ext cx="45583" cy="68684"/>
            </a:xfrm>
            <a:custGeom>
              <a:avLst/>
              <a:gdLst/>
              <a:ahLst/>
              <a:cxnLst/>
              <a:rect l="l" t="t" r="r" b="b"/>
              <a:pathLst>
                <a:path w="641" h="1033" extrusionOk="0">
                  <a:moveTo>
                    <a:pt x="1" y="0"/>
                  </a:moveTo>
                  <a:lnTo>
                    <a:pt x="1" y="1033"/>
                  </a:lnTo>
                  <a:lnTo>
                    <a:pt x="641" y="1033"/>
                  </a:lnTo>
                  <a:lnTo>
                    <a:pt x="641" y="916"/>
                  </a:lnTo>
                  <a:lnTo>
                    <a:pt x="132" y="916"/>
                  </a:lnTo>
                  <a:lnTo>
                    <a:pt x="13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343;p21">
              <a:extLst>
                <a:ext uri="{FF2B5EF4-FFF2-40B4-BE49-F238E27FC236}">
                  <a16:creationId xmlns:a16="http://schemas.microsoft.com/office/drawing/2014/main" id="{97A97905-08E8-BAC4-657D-E8D8D5A9DB36}"/>
                </a:ext>
              </a:extLst>
            </p:cNvPr>
            <p:cNvSpPr/>
            <p:nvPr/>
          </p:nvSpPr>
          <p:spPr>
            <a:xfrm>
              <a:off x="8493843" y="1795221"/>
              <a:ext cx="8320" cy="71610"/>
            </a:xfrm>
            <a:custGeom>
              <a:avLst/>
              <a:gdLst/>
              <a:ahLst/>
              <a:cxnLst/>
              <a:rect l="l" t="t" r="r" b="b"/>
              <a:pathLst>
                <a:path w="117" h="1077" extrusionOk="0">
                  <a:moveTo>
                    <a:pt x="0" y="0"/>
                  </a:moveTo>
                  <a:lnTo>
                    <a:pt x="0" y="160"/>
                  </a:lnTo>
                  <a:lnTo>
                    <a:pt x="117" y="160"/>
                  </a:lnTo>
                  <a:lnTo>
                    <a:pt x="117" y="0"/>
                  </a:lnTo>
                  <a:close/>
                  <a:moveTo>
                    <a:pt x="0" y="306"/>
                  </a:moveTo>
                  <a:lnTo>
                    <a:pt x="0" y="1077"/>
                  </a:lnTo>
                  <a:lnTo>
                    <a:pt x="117" y="1077"/>
                  </a:lnTo>
                  <a:lnTo>
                    <a:pt x="117" y="306"/>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344;p21">
              <a:extLst>
                <a:ext uri="{FF2B5EF4-FFF2-40B4-BE49-F238E27FC236}">
                  <a16:creationId xmlns:a16="http://schemas.microsoft.com/office/drawing/2014/main" id="{CEBC2B50-4F24-46F2-74C4-91431C1CD0EC}"/>
                </a:ext>
              </a:extLst>
            </p:cNvPr>
            <p:cNvSpPr/>
            <p:nvPr/>
          </p:nvSpPr>
          <p:spPr>
            <a:xfrm>
              <a:off x="8520724" y="1795221"/>
              <a:ext cx="48712" cy="71610"/>
            </a:xfrm>
            <a:custGeom>
              <a:avLst/>
              <a:gdLst/>
              <a:ahLst/>
              <a:cxnLst/>
              <a:rect l="l" t="t" r="r" b="b"/>
              <a:pathLst>
                <a:path w="685" h="1077" extrusionOk="0">
                  <a:moveTo>
                    <a:pt x="1" y="0"/>
                  </a:moveTo>
                  <a:lnTo>
                    <a:pt x="1" y="1077"/>
                  </a:lnTo>
                  <a:lnTo>
                    <a:pt x="131" y="1077"/>
                  </a:lnTo>
                  <a:lnTo>
                    <a:pt x="131" y="699"/>
                  </a:lnTo>
                  <a:lnTo>
                    <a:pt x="524" y="1077"/>
                  </a:lnTo>
                  <a:lnTo>
                    <a:pt x="684" y="1077"/>
                  </a:lnTo>
                  <a:lnTo>
                    <a:pt x="262" y="669"/>
                  </a:lnTo>
                  <a:lnTo>
                    <a:pt x="670" y="306"/>
                  </a:lnTo>
                  <a:lnTo>
                    <a:pt x="510" y="306"/>
                  </a:lnTo>
                  <a:lnTo>
                    <a:pt x="131" y="640"/>
                  </a:lnTo>
                  <a:lnTo>
                    <a:pt x="13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345;p21">
              <a:extLst>
                <a:ext uri="{FF2B5EF4-FFF2-40B4-BE49-F238E27FC236}">
                  <a16:creationId xmlns:a16="http://schemas.microsoft.com/office/drawing/2014/main" id="{20A86002-838F-9677-6874-42B5A3A82EEA}"/>
                </a:ext>
              </a:extLst>
            </p:cNvPr>
            <p:cNvSpPr/>
            <p:nvPr/>
          </p:nvSpPr>
          <p:spPr>
            <a:xfrm>
              <a:off x="8571428" y="1814570"/>
              <a:ext cx="51770" cy="53258"/>
            </a:xfrm>
            <a:custGeom>
              <a:avLst/>
              <a:gdLst/>
              <a:ahLst/>
              <a:cxnLst/>
              <a:rect l="l" t="t" r="r" b="b"/>
              <a:pathLst>
                <a:path w="728" h="801" extrusionOk="0">
                  <a:moveTo>
                    <a:pt x="378" y="102"/>
                  </a:moveTo>
                  <a:cubicBezTo>
                    <a:pt x="451" y="102"/>
                    <a:pt x="495" y="117"/>
                    <a:pt x="538" y="160"/>
                  </a:cubicBezTo>
                  <a:cubicBezTo>
                    <a:pt x="567" y="204"/>
                    <a:pt x="596" y="262"/>
                    <a:pt x="596" y="335"/>
                  </a:cubicBezTo>
                  <a:lnTo>
                    <a:pt x="146" y="335"/>
                  </a:lnTo>
                  <a:cubicBezTo>
                    <a:pt x="146" y="262"/>
                    <a:pt x="175" y="204"/>
                    <a:pt x="218" y="160"/>
                  </a:cubicBezTo>
                  <a:cubicBezTo>
                    <a:pt x="262" y="117"/>
                    <a:pt x="320" y="102"/>
                    <a:pt x="378" y="102"/>
                  </a:cubicBezTo>
                  <a:close/>
                  <a:moveTo>
                    <a:pt x="378" y="0"/>
                  </a:moveTo>
                  <a:cubicBezTo>
                    <a:pt x="262" y="0"/>
                    <a:pt x="175" y="29"/>
                    <a:pt x="102" y="102"/>
                  </a:cubicBezTo>
                  <a:cubicBezTo>
                    <a:pt x="44" y="175"/>
                    <a:pt x="0" y="277"/>
                    <a:pt x="0" y="408"/>
                  </a:cubicBezTo>
                  <a:cubicBezTo>
                    <a:pt x="0" y="524"/>
                    <a:pt x="44" y="626"/>
                    <a:pt x="117" y="698"/>
                  </a:cubicBezTo>
                  <a:cubicBezTo>
                    <a:pt x="189" y="771"/>
                    <a:pt x="277" y="800"/>
                    <a:pt x="407" y="800"/>
                  </a:cubicBezTo>
                  <a:cubicBezTo>
                    <a:pt x="451" y="800"/>
                    <a:pt x="509" y="800"/>
                    <a:pt x="553" y="786"/>
                  </a:cubicBezTo>
                  <a:cubicBezTo>
                    <a:pt x="596" y="771"/>
                    <a:pt x="640" y="757"/>
                    <a:pt x="698" y="742"/>
                  </a:cubicBezTo>
                  <a:lnTo>
                    <a:pt x="698" y="626"/>
                  </a:lnTo>
                  <a:cubicBezTo>
                    <a:pt x="640" y="655"/>
                    <a:pt x="596" y="669"/>
                    <a:pt x="553" y="684"/>
                  </a:cubicBezTo>
                  <a:cubicBezTo>
                    <a:pt x="509" y="684"/>
                    <a:pt x="466" y="698"/>
                    <a:pt x="407" y="698"/>
                  </a:cubicBezTo>
                  <a:cubicBezTo>
                    <a:pt x="335" y="698"/>
                    <a:pt x="262" y="669"/>
                    <a:pt x="218" y="626"/>
                  </a:cubicBezTo>
                  <a:cubicBezTo>
                    <a:pt x="175" y="582"/>
                    <a:pt x="146" y="509"/>
                    <a:pt x="131" y="422"/>
                  </a:cubicBezTo>
                  <a:lnTo>
                    <a:pt x="727" y="422"/>
                  </a:lnTo>
                  <a:lnTo>
                    <a:pt x="727" y="364"/>
                  </a:lnTo>
                  <a:cubicBezTo>
                    <a:pt x="727" y="248"/>
                    <a:pt x="684" y="160"/>
                    <a:pt x="626" y="88"/>
                  </a:cubicBezTo>
                  <a:cubicBezTo>
                    <a:pt x="567" y="29"/>
                    <a:pt x="495" y="0"/>
                    <a:pt x="37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346;p21">
              <a:extLst>
                <a:ext uri="{FF2B5EF4-FFF2-40B4-BE49-F238E27FC236}">
                  <a16:creationId xmlns:a16="http://schemas.microsoft.com/office/drawing/2014/main" id="{6EC26DBD-D5DE-3FE9-742A-CE3F98174D78}"/>
                </a:ext>
              </a:extLst>
            </p:cNvPr>
            <p:cNvSpPr/>
            <p:nvPr/>
          </p:nvSpPr>
          <p:spPr>
            <a:xfrm>
              <a:off x="8116850" y="4280775"/>
              <a:ext cx="161400" cy="161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0534503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154"/>
        <p:cNvGrpSpPr/>
        <p:nvPr/>
      </p:nvGrpSpPr>
      <p:grpSpPr>
        <a:xfrm>
          <a:off x="0" y="0"/>
          <a:ext cx="0" cy="0"/>
          <a:chOff x="0" y="0"/>
          <a:chExt cx="0" cy="0"/>
        </a:xfrm>
      </p:grpSpPr>
      <p:sp>
        <p:nvSpPr>
          <p:cNvPr id="7" name="Google Shape;1055;p27">
            <a:extLst>
              <a:ext uri="{FF2B5EF4-FFF2-40B4-BE49-F238E27FC236}">
                <a16:creationId xmlns:a16="http://schemas.microsoft.com/office/drawing/2014/main" id="{4ECAF85B-81DE-2447-F7A9-3DBDCED35A74}"/>
              </a:ext>
            </a:extLst>
          </p:cNvPr>
          <p:cNvSpPr txBox="1">
            <a:spLocks/>
          </p:cNvSpPr>
          <p:nvPr/>
        </p:nvSpPr>
        <p:spPr>
          <a:xfrm>
            <a:off x="448975" y="399061"/>
            <a:ext cx="8237700" cy="218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RPr/>
            </a:defPPr>
            <a:lvl1pPr algn="ctr">
              <a:buClr>
                <a:schemeClr val="dk1"/>
              </a:buClr>
              <a:buSzPts val="2400"/>
              <a:buFont typeface="Fira Sans Extra Condensed SemiBold"/>
              <a:buNone/>
              <a:defRPr sz="2400">
                <a:solidFill>
                  <a:schemeClr val="bg2">
                    <a:lumMod val="75000"/>
                  </a:schemeClr>
                </a:solidFill>
                <a:latin typeface="Fira Sans Extra Condensed SemiBold"/>
                <a:ea typeface="Fira Sans Extra Condensed SemiBold"/>
                <a:cs typeface="Fira Sans Extra Condensed SemiBold"/>
              </a:defRPr>
            </a:lvl1pPr>
            <a:lvl2pPr algn="ctr">
              <a:spcBef>
                <a:spcPts val="1600"/>
              </a:spcBef>
              <a:buClr>
                <a:schemeClr val="dk1"/>
              </a:buClr>
              <a:buSzPts val="2400"/>
              <a:buFont typeface="Fira Sans Extra Condensed SemiBold"/>
              <a:buNone/>
              <a:defRPr sz="2400">
                <a:solidFill>
                  <a:schemeClr val="dk1"/>
                </a:solidFill>
                <a:latin typeface="Fira Sans Extra Condensed SemiBold"/>
                <a:ea typeface="Fira Sans Extra Condensed SemiBold"/>
                <a:cs typeface="Fira Sans Extra Condensed SemiBold"/>
              </a:defRPr>
            </a:lvl2pPr>
            <a:lvl3pPr algn="ctr">
              <a:buClr>
                <a:schemeClr val="dk1"/>
              </a:buClr>
              <a:buSzPts val="2400"/>
              <a:buFont typeface="Fira Sans Extra Condensed SemiBold"/>
              <a:buNone/>
              <a:defRPr sz="2400">
                <a:solidFill>
                  <a:schemeClr val="dk1"/>
                </a:solidFill>
                <a:latin typeface="Fira Sans Extra Condensed SemiBold"/>
                <a:ea typeface="Fira Sans Extra Condensed SemiBold"/>
                <a:cs typeface="Fira Sans Extra Condensed SemiBold"/>
              </a:defRPr>
            </a:lvl3pPr>
            <a:lvl4pPr algn="ctr">
              <a:buClr>
                <a:schemeClr val="dk1"/>
              </a:buClr>
              <a:buSzPts val="2400"/>
              <a:buFont typeface="Fira Sans Extra Condensed SemiBold"/>
              <a:buNone/>
              <a:defRPr sz="2400">
                <a:solidFill>
                  <a:schemeClr val="dk1"/>
                </a:solidFill>
                <a:latin typeface="Fira Sans Extra Condensed SemiBold"/>
                <a:ea typeface="Fira Sans Extra Condensed SemiBold"/>
                <a:cs typeface="Fira Sans Extra Condensed SemiBold"/>
              </a:defRPr>
            </a:lvl4pPr>
            <a:lvl5pPr algn="ctr">
              <a:buClr>
                <a:schemeClr val="dk1"/>
              </a:buClr>
              <a:buSzPts val="2400"/>
              <a:buFont typeface="Fira Sans Extra Condensed SemiBold"/>
              <a:buNone/>
              <a:defRPr sz="2400">
                <a:solidFill>
                  <a:schemeClr val="dk1"/>
                </a:solidFill>
                <a:latin typeface="Fira Sans Extra Condensed SemiBold"/>
                <a:ea typeface="Fira Sans Extra Condensed SemiBold"/>
                <a:cs typeface="Fira Sans Extra Condensed SemiBold"/>
              </a:defRPr>
            </a:lvl5pPr>
            <a:lvl6pPr algn="ctr">
              <a:buClr>
                <a:schemeClr val="dk1"/>
              </a:buClr>
              <a:buSzPts val="2400"/>
              <a:buFont typeface="Fira Sans Extra Condensed SemiBold"/>
              <a:buNone/>
              <a:defRPr sz="2400">
                <a:solidFill>
                  <a:schemeClr val="dk1"/>
                </a:solidFill>
                <a:latin typeface="Fira Sans Extra Condensed SemiBold"/>
                <a:ea typeface="Fira Sans Extra Condensed SemiBold"/>
                <a:cs typeface="Fira Sans Extra Condensed SemiBold"/>
              </a:defRPr>
            </a:lvl6pPr>
            <a:lvl7pPr algn="ctr">
              <a:buClr>
                <a:schemeClr val="dk1"/>
              </a:buClr>
              <a:buSzPts val="2400"/>
              <a:buFont typeface="Fira Sans Extra Condensed SemiBold"/>
              <a:buNone/>
              <a:defRPr sz="2400">
                <a:solidFill>
                  <a:schemeClr val="dk1"/>
                </a:solidFill>
                <a:latin typeface="Fira Sans Extra Condensed SemiBold"/>
                <a:ea typeface="Fira Sans Extra Condensed SemiBold"/>
                <a:cs typeface="Fira Sans Extra Condensed SemiBold"/>
              </a:defRPr>
            </a:lvl7pPr>
            <a:lvl8pPr algn="ctr">
              <a:buClr>
                <a:schemeClr val="dk1"/>
              </a:buClr>
              <a:buSzPts val="2400"/>
              <a:buFont typeface="Fira Sans Extra Condensed SemiBold"/>
              <a:buNone/>
              <a:defRPr sz="2400">
                <a:solidFill>
                  <a:schemeClr val="dk1"/>
                </a:solidFill>
                <a:latin typeface="Fira Sans Extra Condensed SemiBold"/>
                <a:ea typeface="Fira Sans Extra Condensed SemiBold"/>
                <a:cs typeface="Fira Sans Extra Condensed SemiBold"/>
              </a:defRPr>
            </a:lvl8pPr>
            <a:lvl9pPr algn="ctr">
              <a:buClr>
                <a:schemeClr val="dk1"/>
              </a:buClr>
              <a:buSzPts val="2400"/>
              <a:buFont typeface="Fira Sans Extra Condensed SemiBold"/>
              <a:buNone/>
              <a:defRPr sz="2400">
                <a:solidFill>
                  <a:schemeClr val="dk1"/>
                </a:solidFill>
                <a:latin typeface="Fira Sans Extra Condensed SemiBold"/>
                <a:ea typeface="Fira Sans Extra Condensed SemiBold"/>
                <a:cs typeface="Fira Sans Extra Condensed SemiBold"/>
              </a:defRPr>
            </a:lvl9pPr>
          </a:lstStyle>
          <a:p>
            <a:r>
              <a:rPr lang="en-US" dirty="0">
                <a:solidFill>
                  <a:schemeClr val="bg2">
                    <a:lumMod val="50000"/>
                  </a:schemeClr>
                </a:solidFill>
              </a:rPr>
              <a:t>A. </a:t>
            </a:r>
            <a:r>
              <a:rPr lang="en-US" dirty="0" err="1">
                <a:solidFill>
                  <a:schemeClr val="bg2">
                    <a:lumMod val="50000"/>
                  </a:schemeClr>
                </a:solidFill>
              </a:rPr>
              <a:t>Quelques</a:t>
            </a:r>
            <a:r>
              <a:rPr lang="en-US" dirty="0">
                <a:solidFill>
                  <a:schemeClr val="bg2">
                    <a:lumMod val="50000"/>
                  </a:schemeClr>
                </a:solidFill>
              </a:rPr>
              <a:t> chiffres</a:t>
            </a:r>
          </a:p>
        </p:txBody>
      </p:sp>
      <p:sp>
        <p:nvSpPr>
          <p:cNvPr id="8" name="ZoneTexte 7">
            <a:extLst>
              <a:ext uri="{FF2B5EF4-FFF2-40B4-BE49-F238E27FC236}">
                <a16:creationId xmlns:a16="http://schemas.microsoft.com/office/drawing/2014/main" id="{5E66DB3F-E0A5-FF2F-A200-0114857E728B}"/>
              </a:ext>
            </a:extLst>
          </p:cNvPr>
          <p:cNvSpPr txBox="1"/>
          <p:nvPr/>
        </p:nvSpPr>
        <p:spPr>
          <a:xfrm>
            <a:off x="1377244" y="857952"/>
            <a:ext cx="6445956" cy="4247317"/>
          </a:xfrm>
          <a:prstGeom prst="rect">
            <a:avLst/>
          </a:prstGeom>
          <a:noFill/>
        </p:spPr>
        <p:txBody>
          <a:bodyPr wrap="square" rtlCol="0">
            <a:spAutoFit/>
          </a:bodyPr>
          <a:lstStyle/>
          <a:p>
            <a:pPr algn="just"/>
            <a:r>
              <a:rPr lang="fr-FR" sz="1200" b="0" i="0" dirty="0">
                <a:solidFill>
                  <a:schemeClr val="bg2">
                    <a:lumMod val="50000"/>
                  </a:schemeClr>
                </a:solidFill>
                <a:effectLst/>
                <a:latin typeface="Fira Sans Extra Condensed SemiBold" panose="020B0604020202020204" charset="0"/>
              </a:rPr>
              <a:t>Quelques chiffres pour mieux comprendre la situation :</a:t>
            </a:r>
          </a:p>
          <a:p>
            <a:pPr algn="just"/>
            <a:endParaRPr lang="fr-FR" sz="1200" b="0" i="0" dirty="0">
              <a:effectLst/>
              <a:latin typeface="Fira Sans Extra Condensed SemiBold" panose="020B0604020202020204" charset="0"/>
            </a:endParaRPr>
          </a:p>
          <a:p>
            <a:pPr marL="171450" indent="-171450" algn="just">
              <a:buFont typeface="Wingdings" panose="05000000000000000000" pitchFamily="2" charset="2"/>
              <a:buChar char="v"/>
            </a:pPr>
            <a:r>
              <a:rPr lang="fr-FR" sz="1200" dirty="0">
                <a:solidFill>
                  <a:schemeClr val="bg2">
                    <a:lumMod val="50000"/>
                  </a:schemeClr>
                </a:solidFill>
                <a:latin typeface="Fira Sans Extra Condensed SemiBold" panose="020B0604020202020204" charset="0"/>
              </a:rPr>
              <a:t>+ de 80 % </a:t>
            </a:r>
            <a:r>
              <a:rPr lang="fr-FR" sz="1200" b="0" i="0" dirty="0">
                <a:solidFill>
                  <a:schemeClr val="bg2">
                    <a:lumMod val="75000"/>
                  </a:schemeClr>
                </a:solidFill>
                <a:effectLst/>
                <a:latin typeface="Fira Sans Extra Condensed SemiBold" panose="020B0604020202020204" charset="0"/>
              </a:rPr>
              <a:t>des consommateurs passent en revue au moins une fois par semaine ce qui se dit sur une marque avant d’acheter un produit.</a:t>
            </a:r>
          </a:p>
          <a:p>
            <a:pPr marL="171450" indent="-171450" algn="just">
              <a:buFont typeface="Wingdings" panose="05000000000000000000" pitchFamily="2" charset="2"/>
              <a:buChar char="v"/>
            </a:pPr>
            <a:r>
              <a:rPr lang="fr-FR" sz="1200" b="0" i="0" dirty="0">
                <a:solidFill>
                  <a:schemeClr val="bg2">
                    <a:lumMod val="75000"/>
                  </a:schemeClr>
                </a:solidFill>
                <a:effectLst/>
                <a:latin typeface="Fira Sans Extra Condensed SemiBold" panose="020B0604020202020204" charset="0"/>
              </a:rPr>
              <a:t>Les budgets marketing digital vont augmenter les </a:t>
            </a:r>
            <a:r>
              <a:rPr lang="fr-FR" sz="1200" dirty="0">
                <a:solidFill>
                  <a:schemeClr val="bg2">
                    <a:lumMod val="50000"/>
                  </a:schemeClr>
                </a:solidFill>
                <a:latin typeface="Fira Sans Extra Condensed SemiBold" panose="020B0604020202020204" charset="0"/>
              </a:rPr>
              <a:t>12 prochains mois </a:t>
            </a:r>
            <a:r>
              <a:rPr lang="fr-FR" sz="1200" b="0" i="0" dirty="0">
                <a:solidFill>
                  <a:schemeClr val="bg2">
                    <a:lumMod val="75000"/>
                  </a:schemeClr>
                </a:solidFill>
                <a:effectLst/>
                <a:latin typeface="Fira Sans Extra Condensed SemiBold" panose="020B0604020202020204" charset="0"/>
              </a:rPr>
              <a:t>aussi bien dans la publicité sociale, la vidéo en ligne que dans l’engagement social.</a:t>
            </a:r>
          </a:p>
          <a:p>
            <a:pPr marL="171450" indent="-171450" algn="just">
              <a:buFont typeface="Wingdings" panose="05000000000000000000" pitchFamily="2" charset="2"/>
              <a:buChar char="v"/>
            </a:pPr>
            <a:r>
              <a:rPr lang="fr-FR" sz="1200" dirty="0">
                <a:solidFill>
                  <a:schemeClr val="bg2">
                    <a:lumMod val="50000"/>
                  </a:schemeClr>
                </a:solidFill>
                <a:latin typeface="Fira Sans Extra Condensed SemiBold" panose="020B0604020202020204" charset="0"/>
              </a:rPr>
              <a:t>74 % des 16-24 ans </a:t>
            </a:r>
            <a:r>
              <a:rPr lang="fr-FR" sz="1200" b="0" i="0" dirty="0">
                <a:solidFill>
                  <a:schemeClr val="bg2">
                    <a:lumMod val="75000"/>
                  </a:schemeClr>
                </a:solidFill>
                <a:effectLst/>
                <a:latin typeface="Fira Sans Extra Condensed SemiBold" panose="020B0604020202020204" charset="0"/>
              </a:rPr>
              <a:t>déclarent ne plus pouvoir se passer de leur smartphone.</a:t>
            </a:r>
          </a:p>
          <a:p>
            <a:pPr marL="171450" indent="-171450" algn="just">
              <a:buFont typeface="Wingdings" panose="05000000000000000000" pitchFamily="2" charset="2"/>
              <a:buChar char="v"/>
            </a:pPr>
            <a:r>
              <a:rPr lang="fr-FR" sz="1200" dirty="0">
                <a:solidFill>
                  <a:schemeClr val="bg2">
                    <a:lumMod val="50000"/>
                  </a:schemeClr>
                </a:solidFill>
                <a:latin typeface="Fira Sans Extra Condensed SemiBold" panose="020B0604020202020204" charset="0"/>
              </a:rPr>
              <a:t>90 % </a:t>
            </a:r>
            <a:r>
              <a:rPr lang="fr-FR" sz="1200" b="0" i="0" dirty="0">
                <a:solidFill>
                  <a:schemeClr val="bg2">
                    <a:lumMod val="75000"/>
                  </a:schemeClr>
                </a:solidFill>
                <a:effectLst/>
                <a:latin typeface="Fira Sans Extra Condensed SemiBold" panose="020B0604020202020204" charset="0"/>
              </a:rPr>
              <a:t>des données qui ont été créées les deux dernières années l’ont été grâce au social media.</a:t>
            </a:r>
          </a:p>
          <a:p>
            <a:pPr marL="171450" indent="-171450" algn="just">
              <a:buFont typeface="Wingdings" panose="05000000000000000000" pitchFamily="2" charset="2"/>
              <a:buChar char="v"/>
            </a:pPr>
            <a:r>
              <a:rPr lang="fr-FR" sz="1200" dirty="0">
                <a:solidFill>
                  <a:schemeClr val="bg2">
                    <a:lumMod val="50000"/>
                  </a:schemeClr>
                </a:solidFill>
                <a:latin typeface="Fira Sans Extra Condensed SemiBold" panose="020B0604020202020204" charset="0"/>
              </a:rPr>
              <a:t>25 % </a:t>
            </a:r>
            <a:r>
              <a:rPr lang="fr-FR" sz="1200" b="0" i="0" dirty="0">
                <a:solidFill>
                  <a:schemeClr val="bg2">
                    <a:lumMod val="75000"/>
                  </a:schemeClr>
                </a:solidFill>
                <a:effectLst/>
                <a:latin typeface="Fira Sans Extra Condensed SemiBold" panose="020B0604020202020204" charset="0"/>
              </a:rPr>
              <a:t>des </a:t>
            </a:r>
            <a:r>
              <a:rPr lang="fr-FR" sz="1200" b="0" i="0" dirty="0" err="1">
                <a:solidFill>
                  <a:schemeClr val="bg2">
                    <a:lumMod val="75000"/>
                  </a:schemeClr>
                </a:solidFill>
                <a:effectLst/>
                <a:latin typeface="Fira Sans Extra Condensed SemiBold" panose="020B0604020202020204" charset="0"/>
              </a:rPr>
              <a:t>télespectateurs</a:t>
            </a:r>
            <a:r>
              <a:rPr lang="fr-FR" sz="1200" b="0" i="0" dirty="0">
                <a:solidFill>
                  <a:schemeClr val="bg2">
                    <a:lumMod val="75000"/>
                  </a:schemeClr>
                </a:solidFill>
                <a:effectLst/>
                <a:latin typeface="Fira Sans Extra Condensed SemiBold" panose="020B0604020202020204" charset="0"/>
              </a:rPr>
              <a:t> américains déclarent être plus au courant des programmes TV grâce aux réseaux sociaux.</a:t>
            </a:r>
          </a:p>
          <a:p>
            <a:pPr algn="just"/>
            <a:endParaRPr lang="fr-FR" sz="1200" dirty="0">
              <a:solidFill>
                <a:schemeClr val="bg2">
                  <a:lumMod val="50000"/>
                </a:schemeClr>
              </a:solidFill>
              <a:latin typeface="Fira Sans Extra Condensed SemiBold" panose="020B0604020202020204" charset="0"/>
            </a:endParaRPr>
          </a:p>
          <a:p>
            <a:pPr algn="just"/>
            <a:r>
              <a:rPr lang="fr-FR" sz="1200" b="0" i="0" dirty="0">
                <a:solidFill>
                  <a:schemeClr val="bg2">
                    <a:lumMod val="50000"/>
                  </a:schemeClr>
                </a:solidFill>
                <a:effectLst/>
                <a:latin typeface="Fira Sans Extra Condensed SemiBold" panose="020B0604020202020204" charset="0"/>
              </a:rPr>
              <a:t>À l’inverse :</a:t>
            </a:r>
          </a:p>
          <a:p>
            <a:pPr algn="just"/>
            <a:endParaRPr lang="fr-FR" sz="1200" b="0" i="0" dirty="0">
              <a:effectLst/>
              <a:latin typeface="Fira Sans Extra Condensed SemiBold" panose="020B0604020202020204" charset="0"/>
            </a:endParaRPr>
          </a:p>
          <a:p>
            <a:pPr marL="171450" indent="-171450" algn="just">
              <a:buFont typeface="Wingdings" panose="05000000000000000000" pitchFamily="2" charset="2"/>
              <a:buChar char="v"/>
            </a:pPr>
            <a:r>
              <a:rPr lang="fr-FR" sz="1200" dirty="0">
                <a:solidFill>
                  <a:schemeClr val="bg2">
                    <a:lumMod val="50000"/>
                  </a:schemeClr>
                </a:solidFill>
                <a:latin typeface="Fira Sans Extra Condensed SemiBold" panose="020B0604020202020204" charset="0"/>
              </a:rPr>
              <a:t>50 % </a:t>
            </a:r>
            <a:r>
              <a:rPr lang="fr-FR" sz="1200" b="0" i="0" dirty="0">
                <a:solidFill>
                  <a:schemeClr val="bg2">
                    <a:lumMod val="75000"/>
                  </a:schemeClr>
                </a:solidFill>
                <a:effectLst/>
                <a:latin typeface="Fira Sans Extra Condensed SemiBold" panose="020B0604020202020204" charset="0"/>
              </a:rPr>
              <a:t>des cadres supérieurs ne sont pas convaincus par les médias sociaux,</a:t>
            </a:r>
          </a:p>
          <a:p>
            <a:pPr marL="171450" indent="-171450" algn="just">
              <a:buFont typeface="Wingdings" panose="05000000000000000000" pitchFamily="2" charset="2"/>
              <a:buChar char="v"/>
            </a:pPr>
            <a:r>
              <a:rPr lang="fr-FR" sz="1200" b="0" i="0" dirty="0">
                <a:solidFill>
                  <a:schemeClr val="bg2">
                    <a:lumMod val="75000"/>
                  </a:schemeClr>
                </a:solidFill>
                <a:effectLst/>
                <a:latin typeface="Fira Sans Extra Condensed SemiBold" panose="020B0604020202020204" charset="0"/>
              </a:rPr>
              <a:t>Seul </a:t>
            </a:r>
            <a:r>
              <a:rPr lang="fr-FR" sz="1200" dirty="0">
                <a:solidFill>
                  <a:schemeClr val="bg2">
                    <a:lumMod val="50000"/>
                  </a:schemeClr>
                </a:solidFill>
                <a:latin typeface="Fira Sans Extra Condensed SemiBold" panose="020B0604020202020204" charset="0"/>
              </a:rPr>
              <a:t>1,14 % </a:t>
            </a:r>
            <a:r>
              <a:rPr lang="fr-FR" sz="1200" b="0" i="0" dirty="0">
                <a:solidFill>
                  <a:schemeClr val="bg2">
                    <a:lumMod val="75000"/>
                  </a:schemeClr>
                </a:solidFill>
                <a:effectLst/>
                <a:latin typeface="Fira Sans Extra Condensed SemiBold" panose="020B0604020202020204" charset="0"/>
              </a:rPr>
              <a:t>du trafic e-commerce provient des réseaux sociaux,</a:t>
            </a:r>
          </a:p>
          <a:p>
            <a:pPr marL="171450" indent="-171450" algn="just">
              <a:buFont typeface="Wingdings" panose="05000000000000000000" pitchFamily="2" charset="2"/>
              <a:buChar char="v"/>
            </a:pPr>
            <a:r>
              <a:rPr lang="fr-FR" sz="1200" dirty="0">
                <a:solidFill>
                  <a:schemeClr val="bg2">
                    <a:lumMod val="50000"/>
                  </a:schemeClr>
                </a:solidFill>
                <a:latin typeface="Fira Sans Extra Condensed SemiBold" panose="020B0604020202020204" charset="0"/>
              </a:rPr>
              <a:t>85 % </a:t>
            </a:r>
            <a:r>
              <a:rPr lang="fr-FR" sz="1200" b="0" i="0" dirty="0">
                <a:solidFill>
                  <a:schemeClr val="bg2">
                    <a:lumMod val="75000"/>
                  </a:schemeClr>
                </a:solidFill>
                <a:effectLst/>
                <a:latin typeface="Fira Sans Extra Condensed SemiBold" panose="020B0604020202020204" charset="0"/>
              </a:rPr>
              <a:t>des entreprises ne relient pas leurs activités sur le social media ni leurs résultats,</a:t>
            </a:r>
          </a:p>
          <a:p>
            <a:pPr marL="171450" indent="-171450" algn="just">
              <a:buFont typeface="Wingdings" panose="05000000000000000000" pitchFamily="2" charset="2"/>
              <a:buChar char="v"/>
            </a:pPr>
            <a:r>
              <a:rPr lang="fr-FR" sz="1200" b="0" i="0" dirty="0">
                <a:solidFill>
                  <a:schemeClr val="bg2">
                    <a:lumMod val="75000"/>
                  </a:schemeClr>
                </a:solidFill>
                <a:effectLst/>
                <a:latin typeface="Fira Sans Extra Condensed SemiBold" panose="020B0604020202020204" charset="0"/>
              </a:rPr>
              <a:t>L’emailing domine toujours face aux réseaux sociaux en termes de conversion,</a:t>
            </a:r>
          </a:p>
          <a:p>
            <a:pPr marL="171450" indent="-171450" algn="just">
              <a:buFont typeface="Wingdings" panose="05000000000000000000" pitchFamily="2" charset="2"/>
              <a:buChar char="v"/>
            </a:pPr>
            <a:r>
              <a:rPr lang="fr-FR" sz="1200" b="0" i="0" dirty="0">
                <a:solidFill>
                  <a:schemeClr val="bg2">
                    <a:lumMod val="75000"/>
                  </a:schemeClr>
                </a:solidFill>
                <a:effectLst/>
                <a:latin typeface="Fira Sans Extra Condensed SemiBold" panose="020B0604020202020204" charset="0"/>
              </a:rPr>
              <a:t>Pour les responsables marketing, la mise en place de programmes liés aux social media arrive seulement en </a:t>
            </a:r>
            <a:r>
              <a:rPr lang="fr-FR" sz="1200" dirty="0">
                <a:solidFill>
                  <a:schemeClr val="bg2">
                    <a:lumMod val="50000"/>
                  </a:schemeClr>
                </a:solidFill>
                <a:latin typeface="Fira Sans Extra Condensed SemiBold" panose="020B0604020202020204" charset="0"/>
              </a:rPr>
              <a:t>6ème position </a:t>
            </a:r>
            <a:r>
              <a:rPr lang="fr-FR" sz="1200" b="0" i="0" dirty="0">
                <a:solidFill>
                  <a:schemeClr val="bg2">
                    <a:lumMod val="75000"/>
                  </a:schemeClr>
                </a:solidFill>
                <a:effectLst/>
                <a:latin typeface="Fira Sans Extra Condensed SemiBold" panose="020B0604020202020204" charset="0"/>
              </a:rPr>
              <a:t>derrière l’amélioration des process et le mobile.</a:t>
            </a:r>
            <a:endParaRPr lang="fr-FR" sz="1200" dirty="0">
              <a:solidFill>
                <a:schemeClr val="bg2">
                  <a:lumMod val="50000"/>
                </a:schemeClr>
              </a:solidFill>
              <a:latin typeface="Fira Sans Extra Condensed SemiBold" panose="020B0604020202020204" charset="0"/>
            </a:endParaRPr>
          </a:p>
          <a:p>
            <a:pPr marL="171450" indent="-171450" algn="just">
              <a:buFont typeface="Wingdings" panose="05000000000000000000" pitchFamily="2" charset="2"/>
              <a:buChar char="v"/>
            </a:pPr>
            <a:endParaRPr lang="fr-FR" sz="1200" b="0" i="0" dirty="0">
              <a:solidFill>
                <a:schemeClr val="bg2">
                  <a:lumMod val="50000"/>
                </a:schemeClr>
              </a:solidFill>
              <a:effectLst/>
              <a:latin typeface="Fira Sans Extra Condensed SemiBold" panose="020B0604020202020204" charset="0"/>
            </a:endParaRPr>
          </a:p>
          <a:p>
            <a:pPr algn="just"/>
            <a:r>
              <a:rPr lang="fr-FR" sz="1200" dirty="0">
                <a:solidFill>
                  <a:schemeClr val="bg2">
                    <a:lumMod val="50000"/>
                  </a:schemeClr>
                </a:solidFill>
                <a:latin typeface="Fira Sans Extra Condensed SemiBold" panose="020B0604020202020204" charset="0"/>
              </a:rPr>
              <a:t>Source : </a:t>
            </a:r>
            <a:r>
              <a:rPr lang="fr-FR" sz="1200" dirty="0">
                <a:solidFill>
                  <a:schemeClr val="bg2">
                    <a:lumMod val="50000"/>
                  </a:schemeClr>
                </a:solidFill>
                <a:latin typeface="Fira Sans Extra Condensed SemiBold" panose="020B0604020202020204" charset="0"/>
                <a:hlinkClick r:id="rId3" tooltip="B2B MARKETERS (nouvelle fenêtre)">
                  <a:extLst>
                    <a:ext uri="{A12FA001-AC4F-418D-AE19-62706E023703}">
                      <ahyp:hlinkClr xmlns:ahyp="http://schemas.microsoft.com/office/drawing/2018/hyperlinkcolor" val="tx"/>
                    </a:ext>
                  </a:extLst>
                </a:hlinkClick>
              </a:rPr>
              <a:t>B2B MARKETERS</a:t>
            </a:r>
            <a:endParaRPr lang="fr-FR" sz="1200" dirty="0">
              <a:solidFill>
                <a:schemeClr val="bg2">
                  <a:lumMod val="50000"/>
                </a:schemeClr>
              </a:solidFill>
              <a:latin typeface="Fira Sans Extra Condensed SemiBold" panose="020B0604020202020204" charset="0"/>
            </a:endParaRPr>
          </a:p>
          <a:p>
            <a:endParaRPr lang="fr-FR" dirty="0"/>
          </a:p>
        </p:txBody>
      </p:sp>
    </p:spTree>
    <p:extLst>
      <p:ext uri="{BB962C8B-B14F-4D97-AF65-F5344CB8AC3E}">
        <p14:creationId xmlns:p14="http://schemas.microsoft.com/office/powerpoint/2010/main" val="273042058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054"/>
        <p:cNvGrpSpPr/>
        <p:nvPr/>
      </p:nvGrpSpPr>
      <p:grpSpPr>
        <a:xfrm>
          <a:off x="0" y="0"/>
          <a:ext cx="0" cy="0"/>
          <a:chOff x="0" y="0"/>
          <a:chExt cx="0" cy="0"/>
        </a:xfrm>
      </p:grpSpPr>
      <p:sp>
        <p:nvSpPr>
          <p:cNvPr id="1055" name="Google Shape;1055;p27"/>
          <p:cNvSpPr txBox="1">
            <a:spLocks noGrp="1"/>
          </p:cNvSpPr>
          <p:nvPr>
            <p:ph type="title"/>
          </p:nvPr>
        </p:nvSpPr>
        <p:spPr>
          <a:xfrm>
            <a:off x="448975" y="399061"/>
            <a:ext cx="8237700" cy="218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bg2">
                    <a:lumMod val="75000"/>
                  </a:schemeClr>
                </a:solidFill>
              </a:rPr>
              <a:t>B. Points forts et points faibles des leaders</a:t>
            </a:r>
            <a:endParaRPr dirty="0">
              <a:solidFill>
                <a:schemeClr val="bg2">
                  <a:lumMod val="75000"/>
                </a:schemeClr>
              </a:solidFill>
            </a:endParaRPr>
          </a:p>
        </p:txBody>
      </p:sp>
      <p:sp>
        <p:nvSpPr>
          <p:cNvPr id="1057" name="Google Shape;1057;p27"/>
          <p:cNvSpPr/>
          <p:nvPr/>
        </p:nvSpPr>
        <p:spPr>
          <a:xfrm>
            <a:off x="953223" y="1583698"/>
            <a:ext cx="2071230" cy="3047850"/>
          </a:xfrm>
          <a:prstGeom prst="rect">
            <a:avLst/>
          </a:prstGeom>
          <a:solidFill>
            <a:srgbClr val="7157E4"/>
          </a:solidFill>
          <a:ln>
            <a:noFill/>
          </a:ln>
        </p:spPr>
        <p:txBody>
          <a:bodyPr spcFirstLastPara="1" wrap="square" lIns="91425" tIns="91425" rIns="91425" bIns="91425" anchor="ctr" anchorCtr="0">
            <a:noAutofit/>
          </a:bodyPr>
          <a:lstStyle/>
          <a:p>
            <a:pPr algn="l"/>
            <a:r>
              <a:rPr lang="fr-FR" sz="1200" dirty="0">
                <a:solidFill>
                  <a:schemeClr val="bg1"/>
                </a:solidFill>
                <a:latin typeface="Roboto" panose="02000000000000000000" pitchFamily="2" charset="0"/>
              </a:rPr>
              <a:t>➕</a:t>
            </a:r>
            <a:r>
              <a:rPr lang="fr-FR" sz="1200" b="0" i="0" dirty="0">
                <a:solidFill>
                  <a:schemeClr val="bg1"/>
                </a:solidFill>
                <a:effectLst/>
                <a:latin typeface="Roboto" panose="02000000000000000000" pitchFamily="2" charset="0"/>
              </a:rPr>
              <a:t> Audience.</a:t>
            </a:r>
          </a:p>
          <a:p>
            <a:pPr algn="l"/>
            <a:endParaRPr lang="fr-FR" sz="1200" dirty="0">
              <a:solidFill>
                <a:schemeClr val="bg1"/>
              </a:solidFill>
              <a:latin typeface="Roboto" panose="02000000000000000000" pitchFamily="2" charset="0"/>
            </a:endParaRPr>
          </a:p>
          <a:p>
            <a:pPr algn="l"/>
            <a:r>
              <a:rPr lang="fr-FR" sz="1200" dirty="0">
                <a:solidFill>
                  <a:schemeClr val="bg1"/>
                </a:solidFill>
                <a:latin typeface="Roboto" panose="02000000000000000000" pitchFamily="2" charset="0"/>
              </a:rPr>
              <a:t>➕ </a:t>
            </a:r>
            <a:r>
              <a:rPr lang="fr-FR" sz="1200" b="0" i="0" dirty="0">
                <a:solidFill>
                  <a:schemeClr val="bg1"/>
                </a:solidFill>
                <a:effectLst/>
                <a:latin typeface="Roboto" panose="02000000000000000000" pitchFamily="2" charset="0"/>
              </a:rPr>
              <a:t>Incontournable pour les entreprises en BtoC.</a:t>
            </a:r>
          </a:p>
          <a:p>
            <a:pPr algn="l"/>
            <a:endParaRPr lang="fr-FR" sz="1200" b="0" i="0" dirty="0">
              <a:solidFill>
                <a:schemeClr val="bg1"/>
              </a:solidFill>
              <a:effectLst/>
              <a:latin typeface="Roboto" panose="02000000000000000000" pitchFamily="2" charset="0"/>
            </a:endParaRPr>
          </a:p>
          <a:p>
            <a:pPr algn="l"/>
            <a:r>
              <a:rPr lang="fr-FR" sz="1200" dirty="0">
                <a:solidFill>
                  <a:schemeClr val="bg1"/>
                </a:solidFill>
                <a:latin typeface="Roboto" panose="02000000000000000000" pitchFamily="2" charset="0"/>
              </a:rPr>
              <a:t>➖ </a:t>
            </a:r>
            <a:r>
              <a:rPr lang="fr-FR" sz="1200" b="0" i="0" dirty="0">
                <a:solidFill>
                  <a:schemeClr val="bg1"/>
                </a:solidFill>
                <a:effectLst/>
                <a:latin typeface="Roboto" panose="02000000000000000000" pitchFamily="2" charset="0"/>
              </a:rPr>
              <a:t>La portée organique (nombre de personnes pour lesquelles une publication d'une page s'est affichée sur leur écran) est en baisse.</a:t>
            </a:r>
          </a:p>
          <a:p>
            <a:pPr algn="l"/>
            <a:endParaRPr lang="fr-FR" sz="1200" b="0" i="0" dirty="0">
              <a:solidFill>
                <a:schemeClr val="bg1"/>
              </a:solidFill>
              <a:effectLst/>
              <a:latin typeface="Roboto" panose="02000000000000000000" pitchFamily="2" charset="0"/>
            </a:endParaRPr>
          </a:p>
          <a:p>
            <a:pPr algn="l"/>
            <a:r>
              <a:rPr lang="fr-FR" sz="1200" dirty="0">
                <a:solidFill>
                  <a:schemeClr val="bg1"/>
                </a:solidFill>
                <a:latin typeface="Roboto" panose="02000000000000000000" pitchFamily="2" charset="0"/>
              </a:rPr>
              <a:t>➖ </a:t>
            </a:r>
            <a:r>
              <a:rPr lang="fr-FR" sz="1200" b="0" i="0" dirty="0">
                <a:solidFill>
                  <a:schemeClr val="bg1"/>
                </a:solidFill>
                <a:effectLst/>
                <a:latin typeface="Roboto" panose="02000000000000000000" pitchFamily="2" charset="0"/>
              </a:rPr>
              <a:t>Peu adapté aux PME en </a:t>
            </a:r>
            <a:r>
              <a:rPr lang="fr-FR" sz="1200" b="0" i="0" dirty="0" err="1">
                <a:solidFill>
                  <a:schemeClr val="bg1"/>
                </a:solidFill>
                <a:effectLst/>
                <a:latin typeface="Roboto" panose="02000000000000000000" pitchFamily="2" charset="0"/>
              </a:rPr>
              <a:t>BtB</a:t>
            </a:r>
            <a:r>
              <a:rPr lang="fr-FR" sz="1200" b="0" i="0" dirty="0">
                <a:solidFill>
                  <a:schemeClr val="bg1"/>
                </a:solidFill>
                <a:effectLst/>
                <a:latin typeface="Roboto" panose="02000000000000000000" pitchFamily="2" charset="0"/>
              </a:rPr>
              <a:t>.</a:t>
            </a:r>
          </a:p>
        </p:txBody>
      </p:sp>
      <p:sp>
        <p:nvSpPr>
          <p:cNvPr id="1065" name="Google Shape;1065;p27"/>
          <p:cNvSpPr txBox="1"/>
          <p:nvPr/>
        </p:nvSpPr>
        <p:spPr>
          <a:xfrm>
            <a:off x="6682100" y="4261275"/>
            <a:ext cx="1817100" cy="490800"/>
          </a:xfrm>
          <a:prstGeom prst="rect">
            <a:avLst/>
          </a:prstGeom>
          <a:noFill/>
          <a:ln>
            <a:noFill/>
          </a:ln>
        </p:spPr>
        <p:txBody>
          <a:bodyPr spcFirstLastPara="1" wrap="square" lIns="0" tIns="4775" rIns="0" bIns="0" anchor="b" anchorCtr="0">
            <a:noAutofit/>
          </a:bodyPr>
          <a:lstStyle/>
          <a:p>
            <a:pPr marL="0" marR="0" lvl="0" indent="0" algn="l" rtl="0">
              <a:lnSpc>
                <a:spcPct val="100000"/>
              </a:lnSpc>
              <a:spcBef>
                <a:spcPts val="0"/>
              </a:spcBef>
              <a:spcAft>
                <a:spcPts val="0"/>
              </a:spcAft>
              <a:buClr>
                <a:srgbClr val="000000"/>
              </a:buClr>
              <a:buSzPts val="1100"/>
              <a:buFont typeface="Arial"/>
              <a:buNone/>
            </a:pPr>
            <a:r>
              <a:rPr lang="en" sz="1000">
                <a:solidFill>
                  <a:srgbClr val="FFFFFF"/>
                </a:solidFill>
                <a:latin typeface="Barlow Semi Condensed Light"/>
                <a:ea typeface="Barlow Semi Condensed Light"/>
                <a:cs typeface="Barlow Semi Condensed Light"/>
                <a:sym typeface="Barlow Semi Condensed Light"/>
              </a:rPr>
              <a:t>If you want to modify this graph, click on it, follow the link, change the data and replace it </a:t>
            </a:r>
            <a:endParaRPr sz="1000">
              <a:solidFill>
                <a:srgbClr val="FFFFFF"/>
              </a:solidFill>
              <a:latin typeface="Barlow Semi Condensed Light"/>
              <a:ea typeface="Barlow Semi Condensed Light"/>
              <a:cs typeface="Barlow Semi Condensed Light"/>
              <a:sym typeface="Barlow Semi Condensed Light"/>
            </a:endParaRPr>
          </a:p>
        </p:txBody>
      </p:sp>
      <p:grpSp>
        <p:nvGrpSpPr>
          <p:cNvPr id="1069" name="Google Shape;1069;p27"/>
          <p:cNvGrpSpPr/>
          <p:nvPr/>
        </p:nvGrpSpPr>
        <p:grpSpPr>
          <a:xfrm>
            <a:off x="1665796" y="973108"/>
            <a:ext cx="555800" cy="518832"/>
            <a:chOff x="266768" y="1721375"/>
            <a:chExt cx="397907" cy="397887"/>
          </a:xfrm>
        </p:grpSpPr>
        <p:sp>
          <p:nvSpPr>
            <p:cNvPr id="1070" name="Google Shape;1070;p27"/>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27"/>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 name="Google Shape;924;p25">
            <a:extLst>
              <a:ext uri="{FF2B5EF4-FFF2-40B4-BE49-F238E27FC236}">
                <a16:creationId xmlns:a16="http://schemas.microsoft.com/office/drawing/2014/main" id="{39E17C4B-E8FB-451D-31D3-FE859023CFAB}"/>
              </a:ext>
            </a:extLst>
          </p:cNvPr>
          <p:cNvSpPr/>
          <p:nvPr/>
        </p:nvSpPr>
        <p:spPr>
          <a:xfrm>
            <a:off x="4292357" y="956607"/>
            <a:ext cx="555800" cy="518832"/>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accent1">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 name="Google Shape;925;p25">
            <a:extLst>
              <a:ext uri="{FF2B5EF4-FFF2-40B4-BE49-F238E27FC236}">
                <a16:creationId xmlns:a16="http://schemas.microsoft.com/office/drawing/2014/main" id="{30403963-4DC3-A40D-42A4-36DD9025CFBF}"/>
              </a:ext>
            </a:extLst>
          </p:cNvPr>
          <p:cNvGrpSpPr/>
          <p:nvPr/>
        </p:nvGrpSpPr>
        <p:grpSpPr>
          <a:xfrm>
            <a:off x="6856807" y="956607"/>
            <a:ext cx="507296" cy="518832"/>
            <a:chOff x="3952120" y="5090869"/>
            <a:chExt cx="511535" cy="511609"/>
          </a:xfrm>
        </p:grpSpPr>
        <p:sp>
          <p:nvSpPr>
            <p:cNvPr id="10" name="Google Shape;926;p25">
              <a:extLst>
                <a:ext uri="{FF2B5EF4-FFF2-40B4-BE49-F238E27FC236}">
                  <a16:creationId xmlns:a16="http://schemas.microsoft.com/office/drawing/2014/main" id="{755D2082-1F0D-BEC8-081E-F8BD4E4FCD8C}"/>
                </a:ext>
              </a:extLst>
            </p:cNvPr>
            <p:cNvSpPr/>
            <p:nvPr/>
          </p:nvSpPr>
          <p:spPr>
            <a:xfrm>
              <a:off x="4043026" y="5181809"/>
              <a:ext cx="329718" cy="329722"/>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927;p25">
              <a:extLst>
                <a:ext uri="{FF2B5EF4-FFF2-40B4-BE49-F238E27FC236}">
                  <a16:creationId xmlns:a16="http://schemas.microsoft.com/office/drawing/2014/main" id="{E30B1335-DFE5-3133-EC0A-4A0D68D08400}"/>
                </a:ext>
              </a:extLst>
            </p:cNvPr>
            <p:cNvSpPr/>
            <p:nvPr/>
          </p:nvSpPr>
          <p:spPr>
            <a:xfrm>
              <a:off x="4132912" y="5271729"/>
              <a:ext cx="149940" cy="149873"/>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928;p25">
              <a:extLst>
                <a:ext uri="{FF2B5EF4-FFF2-40B4-BE49-F238E27FC236}">
                  <a16:creationId xmlns:a16="http://schemas.microsoft.com/office/drawing/2014/main" id="{16159196-8C91-30ED-5566-AE00CC85A025}"/>
                </a:ext>
              </a:extLst>
            </p:cNvPr>
            <p:cNvSpPr/>
            <p:nvPr/>
          </p:nvSpPr>
          <p:spPr>
            <a:xfrm>
              <a:off x="3952120" y="5090869"/>
              <a:ext cx="511535" cy="511609"/>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Google Shape;1063;p27">
            <a:extLst>
              <a:ext uri="{FF2B5EF4-FFF2-40B4-BE49-F238E27FC236}">
                <a16:creationId xmlns:a16="http://schemas.microsoft.com/office/drawing/2014/main" id="{71449D00-7DB7-32DC-91A9-90373FD475B3}"/>
              </a:ext>
            </a:extLst>
          </p:cNvPr>
          <p:cNvSpPr/>
          <p:nvPr/>
        </p:nvSpPr>
        <p:spPr>
          <a:xfrm>
            <a:off x="6074841" y="1591335"/>
            <a:ext cx="2071229" cy="3047850"/>
          </a:xfrm>
          <a:prstGeom prst="rect">
            <a:avLst/>
          </a:prstGeom>
          <a:solidFill>
            <a:schemeClr val="bg2">
              <a:lumMod val="60000"/>
              <a:lumOff val="40000"/>
            </a:schemeClr>
          </a:solidFill>
          <a:ln>
            <a:noFill/>
          </a:ln>
        </p:spPr>
        <p:txBody>
          <a:bodyPr spcFirstLastPara="1" wrap="square" lIns="91425" tIns="91425" rIns="91425" bIns="91425" anchor="ctr" anchorCtr="0">
            <a:noAutofit/>
          </a:bodyPr>
          <a:lstStyle/>
          <a:p>
            <a:pPr algn="l"/>
            <a:r>
              <a:rPr lang="fr-FR" sz="1200" dirty="0">
                <a:latin typeface="Roboto" panose="02000000000000000000" pitchFamily="2" charset="0"/>
              </a:rPr>
              <a:t>➕ </a:t>
            </a:r>
            <a:r>
              <a:rPr lang="fr-FR" sz="1200" b="0" i="0" dirty="0">
                <a:solidFill>
                  <a:schemeClr val="bg1"/>
                </a:solidFill>
                <a:effectLst/>
                <a:latin typeface="Roboto" panose="02000000000000000000" pitchFamily="2" charset="0"/>
              </a:rPr>
              <a:t>Adapté aux entreprises en BtoC.</a:t>
            </a:r>
          </a:p>
          <a:p>
            <a:pPr algn="l"/>
            <a:endParaRPr lang="fr-FR" sz="1200" b="0" i="0" dirty="0">
              <a:solidFill>
                <a:schemeClr val="bg1"/>
              </a:solidFill>
              <a:effectLst/>
              <a:latin typeface="Roboto" panose="02000000000000000000" pitchFamily="2" charset="0"/>
            </a:endParaRPr>
          </a:p>
          <a:p>
            <a:pPr algn="l"/>
            <a:r>
              <a:rPr lang="fr-FR" sz="1200" dirty="0">
                <a:solidFill>
                  <a:schemeClr val="bg1"/>
                </a:solidFill>
                <a:latin typeface="Roboto" panose="02000000000000000000" pitchFamily="2" charset="0"/>
              </a:rPr>
              <a:t>➕ </a:t>
            </a:r>
            <a:r>
              <a:rPr lang="fr-FR" sz="1200" b="0" i="0" dirty="0">
                <a:solidFill>
                  <a:schemeClr val="bg1"/>
                </a:solidFill>
                <a:effectLst/>
                <a:latin typeface="Roboto" panose="02000000000000000000" pitchFamily="2" charset="0"/>
              </a:rPr>
              <a:t>En France, c'est le réseau préféré des influenceurs.</a:t>
            </a:r>
          </a:p>
          <a:p>
            <a:pPr algn="l"/>
            <a:endParaRPr lang="fr-FR" sz="1200" b="0" i="0" dirty="0">
              <a:solidFill>
                <a:schemeClr val="bg1"/>
              </a:solidFill>
              <a:effectLst/>
              <a:latin typeface="Roboto" panose="02000000000000000000" pitchFamily="2" charset="0"/>
            </a:endParaRPr>
          </a:p>
          <a:p>
            <a:pPr algn="l"/>
            <a:r>
              <a:rPr lang="fr-FR" sz="1200" dirty="0">
                <a:solidFill>
                  <a:schemeClr val="bg1"/>
                </a:solidFill>
                <a:latin typeface="Roboto" panose="02000000000000000000" pitchFamily="2" charset="0"/>
              </a:rPr>
              <a:t>➕ </a:t>
            </a:r>
            <a:r>
              <a:rPr lang="fr-FR" sz="1200" b="0" i="0" dirty="0">
                <a:solidFill>
                  <a:schemeClr val="bg1"/>
                </a:solidFill>
                <a:effectLst/>
                <a:latin typeface="Roboto" panose="02000000000000000000" pitchFamily="2" charset="0"/>
              </a:rPr>
              <a:t>L'engagement (like, partage et commentaires) est 60 fois plus élevé que sur Facebook.</a:t>
            </a:r>
          </a:p>
          <a:p>
            <a:pPr algn="l"/>
            <a:endParaRPr lang="fr-FR" sz="1200" b="0" i="0" dirty="0">
              <a:solidFill>
                <a:schemeClr val="bg1"/>
              </a:solidFill>
              <a:effectLst/>
              <a:latin typeface="Roboto" panose="02000000000000000000" pitchFamily="2" charset="0"/>
            </a:endParaRPr>
          </a:p>
          <a:p>
            <a:pPr algn="l"/>
            <a:r>
              <a:rPr lang="fr-FR" sz="1200" dirty="0">
                <a:solidFill>
                  <a:schemeClr val="bg1"/>
                </a:solidFill>
                <a:latin typeface="Roboto" panose="02000000000000000000" pitchFamily="2" charset="0"/>
              </a:rPr>
              <a:t>➖ </a:t>
            </a:r>
            <a:r>
              <a:rPr lang="fr-FR" sz="1200" b="0" i="0" dirty="0">
                <a:solidFill>
                  <a:schemeClr val="bg1"/>
                </a:solidFill>
                <a:effectLst/>
                <a:latin typeface="Roboto" panose="02000000000000000000" pitchFamily="2" charset="0"/>
              </a:rPr>
              <a:t>Ne convient pas aux entreprises qui n'ont pas déjà un début d’identité visuelle.</a:t>
            </a:r>
          </a:p>
        </p:txBody>
      </p:sp>
      <p:sp>
        <p:nvSpPr>
          <p:cNvPr id="18" name="Google Shape;1064;p27">
            <a:extLst>
              <a:ext uri="{FF2B5EF4-FFF2-40B4-BE49-F238E27FC236}">
                <a16:creationId xmlns:a16="http://schemas.microsoft.com/office/drawing/2014/main" id="{CE8E1F5C-C321-C0CD-5D6F-28EF24B831E2}"/>
              </a:ext>
            </a:extLst>
          </p:cNvPr>
          <p:cNvSpPr txBox="1"/>
          <p:nvPr/>
        </p:nvSpPr>
        <p:spPr>
          <a:xfrm>
            <a:off x="3527093" y="1583697"/>
            <a:ext cx="2071229" cy="3047851"/>
          </a:xfrm>
          <a:prstGeom prst="rect">
            <a:avLst/>
          </a:prstGeom>
          <a:solidFill>
            <a:schemeClr val="accent1">
              <a:lumMod val="60000"/>
              <a:lumOff val="40000"/>
            </a:schemeClr>
          </a:solidFill>
          <a:ln>
            <a:noFill/>
          </a:ln>
        </p:spPr>
        <p:txBody>
          <a:bodyPr spcFirstLastPara="1" wrap="square" lIns="0" tIns="4775" rIns="0" bIns="0" anchor="ctr" anchorCtr="0">
            <a:noAutofit/>
          </a:bodyPr>
          <a:lstStyle/>
          <a:p>
            <a:pPr algn="l"/>
            <a:r>
              <a:rPr lang="fr-FR" sz="1200" dirty="0">
                <a:latin typeface="Roboto" panose="02000000000000000000" pitchFamily="2" charset="0"/>
              </a:rPr>
              <a:t> ➕ </a:t>
            </a:r>
            <a:r>
              <a:rPr lang="fr-FR" sz="1200" b="0" i="0" dirty="0">
                <a:solidFill>
                  <a:schemeClr val="bg1"/>
                </a:solidFill>
                <a:effectLst/>
                <a:latin typeface="Roboto" panose="02000000000000000000" pitchFamily="2" charset="0"/>
              </a:rPr>
              <a:t>Adapté aux entreprises en BtoC et en </a:t>
            </a:r>
            <a:r>
              <a:rPr lang="fr-FR" sz="1200" b="0" i="0" dirty="0" err="1">
                <a:solidFill>
                  <a:schemeClr val="bg1"/>
                </a:solidFill>
                <a:effectLst/>
                <a:latin typeface="Roboto" panose="02000000000000000000" pitchFamily="2" charset="0"/>
              </a:rPr>
              <a:t>BtoB</a:t>
            </a:r>
            <a:r>
              <a:rPr lang="fr-FR" sz="1200" b="0" i="0" dirty="0">
                <a:solidFill>
                  <a:schemeClr val="bg1"/>
                </a:solidFill>
                <a:effectLst/>
                <a:latin typeface="Roboto" panose="02000000000000000000" pitchFamily="2" charset="0"/>
              </a:rPr>
              <a:t>.</a:t>
            </a:r>
          </a:p>
          <a:p>
            <a:pPr algn="l"/>
            <a:endParaRPr lang="fr-FR" sz="1200" b="0" i="0" dirty="0">
              <a:solidFill>
                <a:schemeClr val="bg1"/>
              </a:solidFill>
              <a:effectLst/>
              <a:latin typeface="Roboto" panose="02000000000000000000" pitchFamily="2" charset="0"/>
            </a:endParaRPr>
          </a:p>
          <a:p>
            <a:pPr algn="l"/>
            <a:r>
              <a:rPr lang="fr-FR" sz="1200" dirty="0">
                <a:solidFill>
                  <a:schemeClr val="bg1"/>
                </a:solidFill>
                <a:latin typeface="Roboto" panose="02000000000000000000" pitchFamily="2" charset="0"/>
              </a:rPr>
              <a:t> ➕ </a:t>
            </a:r>
            <a:r>
              <a:rPr lang="fr-FR" sz="1200" b="0" i="0" dirty="0">
                <a:solidFill>
                  <a:schemeClr val="bg1"/>
                </a:solidFill>
                <a:effectLst/>
                <a:latin typeface="Roboto" panose="02000000000000000000" pitchFamily="2" charset="0"/>
              </a:rPr>
              <a:t>Excellent outil de veille (grâce aux hashtags il est facile de surveiller ce qui se dit sur votre entreprise et ses concurrents).</a:t>
            </a:r>
          </a:p>
          <a:p>
            <a:pPr algn="l"/>
            <a:endParaRPr lang="fr-FR" sz="1200" b="0" i="0" dirty="0">
              <a:solidFill>
                <a:schemeClr val="bg1"/>
              </a:solidFill>
              <a:effectLst/>
              <a:latin typeface="Roboto" panose="02000000000000000000" pitchFamily="2" charset="0"/>
            </a:endParaRPr>
          </a:p>
          <a:p>
            <a:pPr algn="l"/>
            <a:r>
              <a:rPr lang="fr-FR" sz="1200" dirty="0">
                <a:solidFill>
                  <a:schemeClr val="bg1"/>
                </a:solidFill>
                <a:latin typeface="Roboto" panose="02000000000000000000" pitchFamily="2" charset="0"/>
              </a:rPr>
              <a:t> ➖ </a:t>
            </a:r>
            <a:r>
              <a:rPr lang="fr-FR" sz="1200" b="0" i="0" dirty="0">
                <a:solidFill>
                  <a:schemeClr val="bg1"/>
                </a:solidFill>
                <a:effectLst/>
                <a:latin typeface="Roboto" panose="02000000000000000000" pitchFamily="2" charset="0"/>
              </a:rPr>
              <a:t>Faible audience mondiale et nationale comparée à celle de Facebook.</a:t>
            </a:r>
          </a:p>
          <a:p>
            <a:pPr algn="l"/>
            <a:endParaRPr lang="fr-FR" sz="1200" b="0" i="0" dirty="0">
              <a:solidFill>
                <a:schemeClr val="bg1"/>
              </a:solidFill>
              <a:effectLst/>
              <a:latin typeface="Roboto" panose="02000000000000000000" pitchFamily="2" charset="0"/>
            </a:endParaRPr>
          </a:p>
          <a:p>
            <a:pPr algn="l"/>
            <a:r>
              <a:rPr lang="fr-FR" sz="1200" dirty="0">
                <a:solidFill>
                  <a:schemeClr val="bg1"/>
                </a:solidFill>
                <a:latin typeface="Roboto" panose="02000000000000000000" pitchFamily="2" charset="0"/>
              </a:rPr>
              <a:t> ➖ </a:t>
            </a:r>
            <a:r>
              <a:rPr lang="fr-FR" sz="1200" b="0" i="0" dirty="0">
                <a:solidFill>
                  <a:schemeClr val="bg1"/>
                </a:solidFill>
                <a:effectLst/>
                <a:latin typeface="Roboto" panose="02000000000000000000" pitchFamily="2" charset="0"/>
              </a:rPr>
              <a:t>Courte durée de vie d'un Tweet (18 min.).</a:t>
            </a:r>
          </a:p>
          <a:p>
            <a:pPr marL="0" marR="0" lvl="0" indent="0" algn="ctr" rtl="0">
              <a:lnSpc>
                <a:spcPct val="100000"/>
              </a:lnSpc>
              <a:spcBef>
                <a:spcPts val="0"/>
              </a:spcBef>
              <a:spcAft>
                <a:spcPts val="0"/>
              </a:spcAft>
              <a:buNone/>
            </a:pPr>
            <a:endParaRPr lang="en" b="1" dirty="0">
              <a:solidFill>
                <a:srgbClr val="FFFFFF"/>
              </a:solidFill>
              <a:latin typeface="Roboto"/>
              <a:ea typeface="Roboto"/>
              <a:cs typeface="Roboto"/>
              <a:sym typeface="Roboto"/>
            </a:endParaRPr>
          </a:p>
        </p:txBody>
      </p:sp>
    </p:spTree>
    <p:extLst>
      <p:ext uri="{BB962C8B-B14F-4D97-AF65-F5344CB8AC3E}">
        <p14:creationId xmlns:p14="http://schemas.microsoft.com/office/powerpoint/2010/main" val="7796364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54"/>
        <p:cNvGrpSpPr/>
        <p:nvPr/>
      </p:nvGrpSpPr>
      <p:grpSpPr>
        <a:xfrm>
          <a:off x="0" y="0"/>
          <a:ext cx="0" cy="0"/>
          <a:chOff x="0" y="0"/>
          <a:chExt cx="0" cy="0"/>
        </a:xfrm>
      </p:grpSpPr>
      <p:sp>
        <p:nvSpPr>
          <p:cNvPr id="5" name="Titre 4">
            <a:extLst>
              <a:ext uri="{FF2B5EF4-FFF2-40B4-BE49-F238E27FC236}">
                <a16:creationId xmlns:a16="http://schemas.microsoft.com/office/drawing/2014/main" id="{41D191CD-CF6C-8E7C-9EF2-F42B306E29EC}"/>
              </a:ext>
            </a:extLst>
          </p:cNvPr>
          <p:cNvSpPr>
            <a:spLocks noGrp="1"/>
          </p:cNvSpPr>
          <p:nvPr>
            <p:ph type="title"/>
          </p:nvPr>
        </p:nvSpPr>
        <p:spPr>
          <a:xfrm>
            <a:off x="1412415" y="646574"/>
            <a:ext cx="6319170" cy="497700"/>
          </a:xfrm>
        </p:spPr>
        <p:txBody>
          <a:bodyPr/>
          <a:lstStyle/>
          <a:p>
            <a:pPr algn="ctr"/>
            <a:r>
              <a:rPr lang="fr-FR" sz="3200" dirty="0">
                <a:solidFill>
                  <a:schemeClr val="bg2"/>
                </a:solidFill>
              </a:rPr>
              <a:t>A. Définir sa stratégie digitale</a:t>
            </a:r>
          </a:p>
        </p:txBody>
      </p:sp>
      <p:sp>
        <p:nvSpPr>
          <p:cNvPr id="6" name="Rectangle : coins arrondis 5">
            <a:extLst>
              <a:ext uri="{FF2B5EF4-FFF2-40B4-BE49-F238E27FC236}">
                <a16:creationId xmlns:a16="http://schemas.microsoft.com/office/drawing/2014/main" id="{E2985E04-1E2A-0FD4-2059-B46C22BA2C51}"/>
              </a:ext>
            </a:extLst>
          </p:cNvPr>
          <p:cNvSpPr/>
          <p:nvPr/>
        </p:nvSpPr>
        <p:spPr>
          <a:xfrm>
            <a:off x="712922" y="1425844"/>
            <a:ext cx="7764651" cy="2929180"/>
          </a:xfrm>
          <a:prstGeom prst="round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800" b="1" dirty="0"/>
              <a:t>La communication digitale offre une palette d’outils que l’on peut rassembler en 5 familles:</a:t>
            </a:r>
          </a:p>
          <a:p>
            <a:endParaRPr lang="fr-FR" sz="1800" dirty="0"/>
          </a:p>
          <a:p>
            <a:pPr marL="342900" indent="-342900">
              <a:buClr>
                <a:schemeClr val="bg1"/>
              </a:buClr>
              <a:buAutoNum type="arabicPeriod"/>
            </a:pPr>
            <a:r>
              <a:rPr lang="fr-FR" sz="1800" dirty="0">
                <a:solidFill>
                  <a:schemeClr val="bg1"/>
                </a:solidFill>
              </a:rPr>
              <a:t>Les sites Web</a:t>
            </a:r>
          </a:p>
          <a:p>
            <a:pPr marL="342900" indent="-342900">
              <a:buClr>
                <a:schemeClr val="bg1"/>
              </a:buClr>
              <a:buAutoNum type="arabicPeriod"/>
            </a:pPr>
            <a:r>
              <a:rPr lang="fr-FR" sz="1800" dirty="0">
                <a:solidFill>
                  <a:schemeClr val="bg1"/>
                </a:solidFill>
              </a:rPr>
              <a:t>L’email et par dérivé l’emailing</a:t>
            </a:r>
          </a:p>
          <a:p>
            <a:pPr marL="342900" indent="-342900">
              <a:buClr>
                <a:schemeClr val="bg1"/>
              </a:buClr>
              <a:buAutoNum type="arabicPeriod"/>
            </a:pPr>
            <a:r>
              <a:rPr lang="fr-FR" sz="1800" dirty="0">
                <a:solidFill>
                  <a:schemeClr val="bg1"/>
                </a:solidFill>
              </a:rPr>
              <a:t>Les différentes formes d’achat d’espace publicitaire (bannière, billboard)</a:t>
            </a:r>
          </a:p>
          <a:p>
            <a:pPr marL="342900" indent="-342900">
              <a:buClr>
                <a:schemeClr val="bg1"/>
              </a:buClr>
              <a:buAutoNum type="arabicPeriod"/>
            </a:pPr>
            <a:r>
              <a:rPr lang="fr-FR" sz="1800" dirty="0">
                <a:solidFill>
                  <a:schemeClr val="bg1"/>
                </a:solidFill>
              </a:rPr>
              <a:t>Le mobile</a:t>
            </a:r>
          </a:p>
          <a:p>
            <a:pPr marL="342900" indent="-342900">
              <a:buClr>
                <a:schemeClr val="bg1"/>
              </a:buClr>
              <a:buAutoNum type="arabicPeriod"/>
            </a:pPr>
            <a:r>
              <a:rPr lang="fr-FR" sz="1800" dirty="0">
                <a:solidFill>
                  <a:schemeClr val="bg1"/>
                </a:solidFill>
              </a:rPr>
              <a:t>La présence sur des plateformes ‘user generated content’ comme les réseaux sociaux</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054"/>
        <p:cNvGrpSpPr/>
        <p:nvPr/>
      </p:nvGrpSpPr>
      <p:grpSpPr>
        <a:xfrm>
          <a:off x="0" y="0"/>
          <a:ext cx="0" cy="0"/>
          <a:chOff x="0" y="0"/>
          <a:chExt cx="0" cy="0"/>
        </a:xfrm>
      </p:grpSpPr>
      <p:sp>
        <p:nvSpPr>
          <p:cNvPr id="1055" name="Google Shape;1055;p27"/>
          <p:cNvSpPr txBox="1">
            <a:spLocks noGrp="1"/>
          </p:cNvSpPr>
          <p:nvPr>
            <p:ph type="title"/>
          </p:nvPr>
        </p:nvSpPr>
        <p:spPr>
          <a:xfrm>
            <a:off x="448975" y="195859"/>
            <a:ext cx="8237700" cy="218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bg2">
                    <a:lumMod val="75000"/>
                  </a:schemeClr>
                </a:solidFill>
              </a:rPr>
              <a:t>B. Points forts et points faibles des leaders</a:t>
            </a:r>
            <a:endParaRPr dirty="0">
              <a:solidFill>
                <a:schemeClr val="bg2">
                  <a:lumMod val="75000"/>
                </a:schemeClr>
              </a:solidFill>
            </a:endParaRPr>
          </a:p>
        </p:txBody>
      </p:sp>
      <p:sp>
        <p:nvSpPr>
          <p:cNvPr id="1065" name="Google Shape;1065;p27"/>
          <p:cNvSpPr txBox="1"/>
          <p:nvPr/>
        </p:nvSpPr>
        <p:spPr>
          <a:xfrm>
            <a:off x="6682100" y="4261275"/>
            <a:ext cx="1817100" cy="490800"/>
          </a:xfrm>
          <a:prstGeom prst="rect">
            <a:avLst/>
          </a:prstGeom>
          <a:noFill/>
          <a:ln>
            <a:noFill/>
          </a:ln>
        </p:spPr>
        <p:txBody>
          <a:bodyPr spcFirstLastPara="1" wrap="square" lIns="0" tIns="4775" rIns="0" bIns="0" anchor="b" anchorCtr="0">
            <a:noAutofit/>
          </a:bodyPr>
          <a:lstStyle/>
          <a:p>
            <a:pPr marL="0" marR="0" lvl="0" indent="0" algn="l" rtl="0">
              <a:lnSpc>
                <a:spcPct val="100000"/>
              </a:lnSpc>
              <a:spcBef>
                <a:spcPts val="0"/>
              </a:spcBef>
              <a:spcAft>
                <a:spcPts val="0"/>
              </a:spcAft>
              <a:buClr>
                <a:srgbClr val="000000"/>
              </a:buClr>
              <a:buSzPts val="1100"/>
              <a:buFont typeface="Arial"/>
              <a:buNone/>
            </a:pPr>
            <a:r>
              <a:rPr lang="en" sz="1000">
                <a:solidFill>
                  <a:srgbClr val="FFFFFF"/>
                </a:solidFill>
                <a:latin typeface="Barlow Semi Condensed Light"/>
                <a:ea typeface="Barlow Semi Condensed Light"/>
                <a:cs typeface="Barlow Semi Condensed Light"/>
                <a:sym typeface="Barlow Semi Condensed Light"/>
              </a:rPr>
              <a:t>If you want to modify this graph, click on it, follow the link, change the data and replace it </a:t>
            </a:r>
            <a:endParaRPr sz="1000">
              <a:solidFill>
                <a:srgbClr val="FFFFFF"/>
              </a:solidFill>
              <a:latin typeface="Barlow Semi Condensed Light"/>
              <a:ea typeface="Barlow Semi Condensed Light"/>
              <a:cs typeface="Barlow Semi Condensed Light"/>
              <a:sym typeface="Barlow Semi Condensed Light"/>
            </a:endParaRPr>
          </a:p>
        </p:txBody>
      </p:sp>
      <p:sp>
        <p:nvSpPr>
          <p:cNvPr id="3" name="Google Shape;1060;p27">
            <a:extLst>
              <a:ext uri="{FF2B5EF4-FFF2-40B4-BE49-F238E27FC236}">
                <a16:creationId xmlns:a16="http://schemas.microsoft.com/office/drawing/2014/main" id="{D235386C-06B0-4386-B7B6-F44F63B3F2E6}"/>
              </a:ext>
            </a:extLst>
          </p:cNvPr>
          <p:cNvSpPr/>
          <p:nvPr/>
        </p:nvSpPr>
        <p:spPr>
          <a:xfrm>
            <a:off x="3398256" y="1313870"/>
            <a:ext cx="2480464" cy="3711217"/>
          </a:xfrm>
          <a:prstGeom prst="rect">
            <a:avLst/>
          </a:prstGeom>
          <a:solidFill>
            <a:srgbClr val="4CC85A"/>
          </a:solidFill>
          <a:ln>
            <a:noFill/>
          </a:ln>
        </p:spPr>
        <p:txBody>
          <a:bodyPr spcFirstLastPara="1" wrap="square" lIns="91425" tIns="91425" rIns="91425" bIns="91425" anchor="ctr" anchorCtr="0">
            <a:noAutofit/>
          </a:bodyPr>
          <a:lstStyle/>
          <a:p>
            <a:pPr algn="l"/>
            <a:r>
              <a:rPr lang="fr-FR" sz="1200" dirty="0">
                <a:solidFill>
                  <a:schemeClr val="bg1"/>
                </a:solidFill>
                <a:latin typeface="Roboto" panose="02000000000000000000" pitchFamily="2" charset="0"/>
              </a:rPr>
              <a:t>➕ </a:t>
            </a:r>
            <a:r>
              <a:rPr lang="fr-FR" sz="1200" b="0" i="0" dirty="0">
                <a:solidFill>
                  <a:schemeClr val="bg1"/>
                </a:solidFill>
                <a:effectLst/>
                <a:latin typeface="Roboto" panose="02000000000000000000" pitchFamily="2" charset="0"/>
              </a:rPr>
              <a:t>Facilité d'utilisation.</a:t>
            </a:r>
          </a:p>
          <a:p>
            <a:pPr algn="l"/>
            <a:endParaRPr lang="fr-FR" sz="1200" b="0" i="0" dirty="0">
              <a:solidFill>
                <a:schemeClr val="bg1"/>
              </a:solidFill>
              <a:effectLst/>
              <a:latin typeface="Roboto" panose="02000000000000000000" pitchFamily="2" charset="0"/>
            </a:endParaRPr>
          </a:p>
          <a:p>
            <a:pPr algn="l"/>
            <a:r>
              <a:rPr lang="fr-FR" sz="1200" dirty="0">
                <a:solidFill>
                  <a:schemeClr val="bg1"/>
                </a:solidFill>
                <a:latin typeface="Roboto" panose="02000000000000000000" pitchFamily="2" charset="0"/>
              </a:rPr>
              <a:t>➕ </a:t>
            </a:r>
            <a:r>
              <a:rPr lang="fr-FR" sz="1200" b="0" i="0" dirty="0">
                <a:solidFill>
                  <a:schemeClr val="bg1"/>
                </a:solidFill>
                <a:effectLst/>
                <a:latin typeface="Roboto" panose="02000000000000000000" pitchFamily="2" charset="0"/>
              </a:rPr>
              <a:t>Adapté aux entreprises en BtoC.</a:t>
            </a:r>
          </a:p>
          <a:p>
            <a:pPr algn="l"/>
            <a:endParaRPr lang="fr-FR" sz="1200" b="0" i="0" dirty="0">
              <a:solidFill>
                <a:schemeClr val="bg1"/>
              </a:solidFill>
              <a:effectLst/>
              <a:latin typeface="Roboto" panose="02000000000000000000" pitchFamily="2" charset="0"/>
            </a:endParaRPr>
          </a:p>
          <a:p>
            <a:pPr algn="l"/>
            <a:r>
              <a:rPr lang="fr-FR" sz="1200" dirty="0">
                <a:solidFill>
                  <a:schemeClr val="bg1"/>
                </a:solidFill>
                <a:latin typeface="Roboto" panose="02000000000000000000" pitchFamily="2" charset="0"/>
              </a:rPr>
              <a:t>➕ </a:t>
            </a:r>
            <a:r>
              <a:rPr lang="fr-FR" sz="1200" b="0" i="0" dirty="0">
                <a:solidFill>
                  <a:schemeClr val="bg1"/>
                </a:solidFill>
                <a:effectLst/>
                <a:latin typeface="Roboto" panose="02000000000000000000" pitchFamily="2" charset="0"/>
              </a:rPr>
              <a:t>Taux d'ouverture des messages élevé (+ 70 %).</a:t>
            </a:r>
          </a:p>
          <a:p>
            <a:pPr algn="l"/>
            <a:endParaRPr lang="fr-FR" sz="1200" b="0" i="0" dirty="0">
              <a:solidFill>
                <a:schemeClr val="bg1"/>
              </a:solidFill>
              <a:effectLst/>
              <a:latin typeface="Roboto" panose="02000000000000000000" pitchFamily="2" charset="0"/>
            </a:endParaRPr>
          </a:p>
          <a:p>
            <a:pPr algn="l"/>
            <a:r>
              <a:rPr lang="fr-FR" sz="1200" dirty="0">
                <a:solidFill>
                  <a:schemeClr val="bg1"/>
                </a:solidFill>
                <a:latin typeface="Roboto" panose="02000000000000000000" pitchFamily="2" charset="0"/>
              </a:rPr>
              <a:t>➕ </a:t>
            </a:r>
            <a:r>
              <a:rPr lang="fr-FR" sz="1200" b="0" i="0" dirty="0" err="1">
                <a:solidFill>
                  <a:schemeClr val="bg1"/>
                </a:solidFill>
                <a:effectLst/>
                <a:latin typeface="Roboto" panose="02000000000000000000" pitchFamily="2" charset="0"/>
              </a:rPr>
              <a:t>Whats</a:t>
            </a:r>
            <a:r>
              <a:rPr lang="fr-FR" sz="1200" b="0" i="0" dirty="0">
                <a:solidFill>
                  <a:schemeClr val="bg1"/>
                </a:solidFill>
                <a:effectLst/>
                <a:latin typeface="Roboto" panose="02000000000000000000" pitchFamily="2" charset="0"/>
              </a:rPr>
              <a:t> App Business.</a:t>
            </a:r>
          </a:p>
          <a:p>
            <a:pPr algn="l"/>
            <a:endParaRPr lang="fr-FR" sz="1200" b="0" i="0" dirty="0">
              <a:solidFill>
                <a:schemeClr val="bg1"/>
              </a:solidFill>
              <a:effectLst/>
              <a:latin typeface="Roboto" panose="02000000000000000000" pitchFamily="2" charset="0"/>
            </a:endParaRPr>
          </a:p>
          <a:p>
            <a:pPr algn="l"/>
            <a:r>
              <a:rPr lang="fr-FR" sz="1200" dirty="0">
                <a:solidFill>
                  <a:schemeClr val="bg1"/>
                </a:solidFill>
                <a:latin typeface="Roboto" panose="02000000000000000000" pitchFamily="2" charset="0"/>
              </a:rPr>
              <a:t>➖ </a:t>
            </a:r>
            <a:r>
              <a:rPr lang="fr-FR" sz="1200" b="0" i="0" dirty="0">
                <a:solidFill>
                  <a:schemeClr val="bg1"/>
                </a:solidFill>
                <a:effectLst/>
                <a:latin typeface="Roboto" panose="02000000000000000000" pitchFamily="2" charset="0"/>
              </a:rPr>
              <a:t>Tous les particuliers ne souhaitent pas communiquer leur numéro de téléphone aux entreprises.</a:t>
            </a:r>
          </a:p>
          <a:p>
            <a:pPr algn="l"/>
            <a:endParaRPr lang="fr-FR" sz="1200" b="0" i="0" dirty="0">
              <a:solidFill>
                <a:schemeClr val="bg1"/>
              </a:solidFill>
              <a:effectLst/>
              <a:latin typeface="Roboto" panose="02000000000000000000" pitchFamily="2" charset="0"/>
            </a:endParaRPr>
          </a:p>
          <a:p>
            <a:pPr algn="l"/>
            <a:r>
              <a:rPr lang="fr-FR" sz="1200" dirty="0">
                <a:solidFill>
                  <a:schemeClr val="bg1"/>
                </a:solidFill>
                <a:latin typeface="Roboto" panose="02000000000000000000" pitchFamily="2" charset="0"/>
              </a:rPr>
              <a:t>➖ </a:t>
            </a:r>
            <a:r>
              <a:rPr lang="fr-FR" sz="1200" b="0" i="0" dirty="0">
                <a:solidFill>
                  <a:schemeClr val="bg1"/>
                </a:solidFill>
                <a:effectLst/>
                <a:latin typeface="Roboto" panose="02000000000000000000" pitchFamily="2" charset="0"/>
              </a:rPr>
              <a:t>L'entreprise doit disposer de ressources suffisantes pour gérer la relation client sur WhatsApp Business</a:t>
            </a:r>
            <a:r>
              <a:rPr lang="fr-FR" b="0" i="0" dirty="0">
                <a:solidFill>
                  <a:schemeClr val="bg1"/>
                </a:solidFill>
                <a:effectLst/>
                <a:latin typeface="Roboto" panose="02000000000000000000" pitchFamily="2" charset="0"/>
              </a:rPr>
              <a:t>.</a:t>
            </a:r>
          </a:p>
        </p:txBody>
      </p:sp>
      <p:grpSp>
        <p:nvGrpSpPr>
          <p:cNvPr id="13" name="Google Shape;1066;p27">
            <a:extLst>
              <a:ext uri="{FF2B5EF4-FFF2-40B4-BE49-F238E27FC236}">
                <a16:creationId xmlns:a16="http://schemas.microsoft.com/office/drawing/2014/main" id="{27EB14A8-07A7-EBA4-AFE1-A64B593487D4}"/>
              </a:ext>
            </a:extLst>
          </p:cNvPr>
          <p:cNvGrpSpPr/>
          <p:nvPr/>
        </p:nvGrpSpPr>
        <p:grpSpPr>
          <a:xfrm>
            <a:off x="1580731" y="718049"/>
            <a:ext cx="608601" cy="474662"/>
            <a:chOff x="3386036" y="1746339"/>
            <a:chExt cx="397907" cy="279762"/>
          </a:xfrm>
          <a:solidFill>
            <a:srgbClr val="FF0000"/>
          </a:solidFill>
        </p:grpSpPr>
        <p:sp>
          <p:nvSpPr>
            <p:cNvPr id="15" name="Google Shape;1067;p27">
              <a:extLst>
                <a:ext uri="{FF2B5EF4-FFF2-40B4-BE49-F238E27FC236}">
                  <a16:creationId xmlns:a16="http://schemas.microsoft.com/office/drawing/2014/main" id="{1C02937B-3174-B40D-A5A1-98E1ECBD0431}"/>
                </a:ext>
              </a:extLst>
            </p:cNvPr>
            <p:cNvSpPr/>
            <p:nvPr/>
          </p:nvSpPr>
          <p:spPr>
            <a:xfrm>
              <a:off x="3561652" y="1848954"/>
              <a:ext cx="59646" cy="74506"/>
            </a:xfrm>
            <a:custGeom>
              <a:avLst/>
              <a:gdLst/>
              <a:ahLst/>
              <a:cxnLst/>
              <a:rect l="l" t="t" r="r" b="b"/>
              <a:pathLst>
                <a:path w="2858" h="3570" extrusionOk="0">
                  <a:moveTo>
                    <a:pt x="1" y="0"/>
                  </a:moveTo>
                  <a:lnTo>
                    <a:pt x="1" y="3570"/>
                  </a:lnTo>
                  <a:lnTo>
                    <a:pt x="2858" y="1785"/>
                  </a:lnTo>
                  <a:lnTo>
                    <a:pt x="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068;p27">
              <a:extLst>
                <a:ext uri="{FF2B5EF4-FFF2-40B4-BE49-F238E27FC236}">
                  <a16:creationId xmlns:a16="http://schemas.microsoft.com/office/drawing/2014/main" id="{77016148-1551-F999-0A4B-D9368B1F5CCA}"/>
                </a:ext>
              </a:extLst>
            </p:cNvPr>
            <p:cNvSpPr/>
            <p:nvPr/>
          </p:nvSpPr>
          <p:spPr>
            <a:xfrm>
              <a:off x="3386036" y="1746339"/>
              <a:ext cx="397907" cy="279762"/>
            </a:xfrm>
            <a:custGeom>
              <a:avLst/>
              <a:gdLst/>
              <a:ahLst/>
              <a:cxnLst/>
              <a:rect l="l" t="t" r="r" b="b"/>
              <a:pathLst>
                <a:path w="19066" h="13405" extrusionOk="0">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 name="Google Shape;1063;p27">
            <a:extLst>
              <a:ext uri="{FF2B5EF4-FFF2-40B4-BE49-F238E27FC236}">
                <a16:creationId xmlns:a16="http://schemas.microsoft.com/office/drawing/2014/main" id="{9BFF73A6-38BC-9298-912B-9F4F2D3256AD}"/>
              </a:ext>
            </a:extLst>
          </p:cNvPr>
          <p:cNvSpPr/>
          <p:nvPr/>
        </p:nvSpPr>
        <p:spPr>
          <a:xfrm>
            <a:off x="6206211" y="1313872"/>
            <a:ext cx="2480464" cy="3711215"/>
          </a:xfrm>
          <a:prstGeom prst="rect">
            <a:avLst/>
          </a:prstGeom>
          <a:solidFill>
            <a:schemeClr val="accent2">
              <a:lumMod val="75000"/>
            </a:schemeClr>
          </a:solidFill>
          <a:ln>
            <a:noFill/>
          </a:ln>
        </p:spPr>
        <p:txBody>
          <a:bodyPr spcFirstLastPara="1" wrap="square" lIns="91425" tIns="91425" rIns="91425" bIns="91425" anchor="ctr" anchorCtr="0">
            <a:noAutofit/>
          </a:bodyPr>
          <a:lstStyle/>
          <a:p>
            <a:pPr algn="l"/>
            <a:r>
              <a:rPr lang="fr-FR" sz="1400" dirty="0">
                <a:solidFill>
                  <a:schemeClr val="bg1"/>
                </a:solidFill>
                <a:latin typeface="Roboto" panose="02000000000000000000" pitchFamily="2" charset="0"/>
              </a:rPr>
              <a:t>➕ </a:t>
            </a:r>
            <a:r>
              <a:rPr lang="fr-FR" b="0" i="0" dirty="0">
                <a:solidFill>
                  <a:schemeClr val="bg1"/>
                </a:solidFill>
                <a:effectLst/>
                <a:latin typeface="Roboto" panose="02000000000000000000" pitchFamily="2" charset="0"/>
              </a:rPr>
              <a:t>Indispensable pour les entreprises en </a:t>
            </a:r>
            <a:r>
              <a:rPr lang="fr-FR" b="0" i="0" dirty="0" err="1">
                <a:solidFill>
                  <a:schemeClr val="bg1"/>
                </a:solidFill>
                <a:effectLst/>
                <a:latin typeface="Roboto" panose="02000000000000000000" pitchFamily="2" charset="0"/>
              </a:rPr>
              <a:t>BtoB</a:t>
            </a:r>
            <a:r>
              <a:rPr lang="fr-FR" b="0" i="0" dirty="0">
                <a:solidFill>
                  <a:schemeClr val="bg1"/>
                </a:solidFill>
                <a:effectLst/>
                <a:latin typeface="Roboto" panose="02000000000000000000" pitchFamily="2" charset="0"/>
              </a:rPr>
              <a:t>.</a:t>
            </a:r>
          </a:p>
          <a:p>
            <a:pPr algn="l"/>
            <a:endParaRPr lang="fr-FR" b="0" i="0" dirty="0">
              <a:solidFill>
                <a:schemeClr val="bg1"/>
              </a:solidFill>
              <a:effectLst/>
              <a:latin typeface="Roboto" panose="02000000000000000000" pitchFamily="2" charset="0"/>
            </a:endParaRPr>
          </a:p>
          <a:p>
            <a:pPr algn="l"/>
            <a:r>
              <a:rPr lang="fr-FR" sz="1400" dirty="0">
                <a:solidFill>
                  <a:schemeClr val="bg1"/>
                </a:solidFill>
                <a:latin typeface="Roboto" panose="02000000000000000000" pitchFamily="2" charset="0"/>
              </a:rPr>
              <a:t>➖ </a:t>
            </a:r>
            <a:r>
              <a:rPr lang="fr-FR" b="0" i="0" dirty="0">
                <a:solidFill>
                  <a:schemeClr val="bg1"/>
                </a:solidFill>
                <a:effectLst/>
                <a:latin typeface="Roboto" panose="02000000000000000000" pitchFamily="2" charset="0"/>
              </a:rPr>
              <a:t>Le CPC (Coût Par Clic) moyen des publicités est assez élevé (5,26 $ en 2018).</a:t>
            </a:r>
          </a:p>
          <a:p>
            <a:pPr marL="0" lvl="0" indent="0" algn="ctr" rtl="0">
              <a:spcBef>
                <a:spcPts val="0"/>
              </a:spcBef>
              <a:spcAft>
                <a:spcPts val="0"/>
              </a:spcAft>
              <a:buNone/>
            </a:pPr>
            <a:endParaRPr dirty="0"/>
          </a:p>
        </p:txBody>
      </p:sp>
      <p:pic>
        <p:nvPicPr>
          <p:cNvPr id="26" name="Image 25">
            <a:extLst>
              <a:ext uri="{FF2B5EF4-FFF2-40B4-BE49-F238E27FC236}">
                <a16:creationId xmlns:a16="http://schemas.microsoft.com/office/drawing/2014/main" id="{46935F38-38A0-4A34-A77A-E004B237C2EF}"/>
              </a:ext>
            </a:extLst>
          </p:cNvPr>
          <p:cNvPicPr>
            <a:picLocks noChangeAspect="1"/>
          </p:cNvPicPr>
          <p:nvPr/>
        </p:nvPicPr>
        <p:blipFill>
          <a:blip r:embed="rId3"/>
          <a:stretch>
            <a:fillRect/>
          </a:stretch>
        </p:blipFill>
        <p:spPr>
          <a:xfrm>
            <a:off x="4279692" y="615669"/>
            <a:ext cx="717591" cy="679422"/>
          </a:xfrm>
          <a:prstGeom prst="rect">
            <a:avLst/>
          </a:prstGeom>
        </p:spPr>
      </p:pic>
      <p:sp>
        <p:nvSpPr>
          <p:cNvPr id="6" name="Google Shape;1063;p27">
            <a:extLst>
              <a:ext uri="{FF2B5EF4-FFF2-40B4-BE49-F238E27FC236}">
                <a16:creationId xmlns:a16="http://schemas.microsoft.com/office/drawing/2014/main" id="{496D2A4D-7B71-720E-CB84-CF7CE1A410C0}"/>
              </a:ext>
            </a:extLst>
          </p:cNvPr>
          <p:cNvSpPr/>
          <p:nvPr/>
        </p:nvSpPr>
        <p:spPr>
          <a:xfrm>
            <a:off x="644800" y="1313871"/>
            <a:ext cx="2480464" cy="3711216"/>
          </a:xfrm>
          <a:prstGeom prst="rect">
            <a:avLst/>
          </a:prstGeom>
          <a:solidFill>
            <a:srgbClr val="FF0000"/>
          </a:solidFill>
          <a:ln>
            <a:noFill/>
          </a:ln>
        </p:spPr>
        <p:txBody>
          <a:bodyPr spcFirstLastPara="1" wrap="square" lIns="91425" tIns="91425" rIns="91425" bIns="91425" anchor="ctr" anchorCtr="0">
            <a:noAutofit/>
          </a:bodyPr>
          <a:lstStyle/>
          <a:p>
            <a:pPr algn="l"/>
            <a:r>
              <a:rPr lang="fr-FR" sz="1200" dirty="0">
                <a:solidFill>
                  <a:schemeClr val="bg1"/>
                </a:solidFill>
                <a:latin typeface="Roboto" panose="02000000000000000000" pitchFamily="2" charset="0"/>
              </a:rPr>
              <a:t>➕ </a:t>
            </a:r>
            <a:r>
              <a:rPr lang="fr-FR" sz="1200" b="0" i="0" dirty="0">
                <a:solidFill>
                  <a:schemeClr val="bg1"/>
                </a:solidFill>
                <a:effectLst/>
                <a:latin typeface="Roboto" panose="02000000000000000000" pitchFamily="2" charset="0"/>
              </a:rPr>
              <a:t>Adapté aux entreprises en </a:t>
            </a:r>
            <a:r>
              <a:rPr lang="fr-FR" sz="1200" b="0" i="0" dirty="0" err="1">
                <a:solidFill>
                  <a:schemeClr val="bg1"/>
                </a:solidFill>
                <a:effectLst/>
                <a:latin typeface="Roboto" panose="02000000000000000000" pitchFamily="2" charset="0"/>
              </a:rPr>
              <a:t>BtoB</a:t>
            </a:r>
            <a:r>
              <a:rPr lang="fr-FR" sz="1200" b="0" i="0" dirty="0">
                <a:solidFill>
                  <a:schemeClr val="bg1"/>
                </a:solidFill>
                <a:effectLst/>
                <a:latin typeface="Roboto" panose="02000000000000000000" pitchFamily="2" charset="0"/>
              </a:rPr>
              <a:t> et BtoC</a:t>
            </a:r>
          </a:p>
          <a:p>
            <a:pPr algn="l"/>
            <a:r>
              <a:rPr lang="fr-FR" sz="1200" b="0" i="0" dirty="0">
                <a:solidFill>
                  <a:schemeClr val="bg1"/>
                </a:solidFill>
                <a:effectLst/>
                <a:latin typeface="Roboto" panose="02000000000000000000" pitchFamily="2" charset="0"/>
              </a:rPr>
              <a:t>(démonstrations de produits, avis des clients, entretiens avec des experts du même secteur d'activité, etc.)</a:t>
            </a:r>
          </a:p>
          <a:p>
            <a:pPr algn="l"/>
            <a:endParaRPr lang="fr-FR" sz="1200" b="0" i="0" dirty="0">
              <a:solidFill>
                <a:schemeClr val="bg1"/>
              </a:solidFill>
              <a:effectLst/>
              <a:latin typeface="Roboto" panose="02000000000000000000" pitchFamily="2" charset="0"/>
            </a:endParaRPr>
          </a:p>
          <a:p>
            <a:pPr algn="l"/>
            <a:r>
              <a:rPr lang="fr-FR" sz="1200" dirty="0">
                <a:solidFill>
                  <a:schemeClr val="bg1"/>
                </a:solidFill>
                <a:latin typeface="Roboto" panose="02000000000000000000" pitchFamily="2" charset="0"/>
              </a:rPr>
              <a:t>➕ </a:t>
            </a:r>
            <a:r>
              <a:rPr lang="fr-FR" sz="1200" b="0" i="0" dirty="0">
                <a:solidFill>
                  <a:schemeClr val="bg1"/>
                </a:solidFill>
                <a:effectLst/>
                <a:latin typeface="Roboto" panose="02000000000000000000" pitchFamily="2" charset="0"/>
              </a:rPr>
              <a:t>Les vidéos de YouTube sont particulièrement bien référencées par Google.</a:t>
            </a:r>
          </a:p>
          <a:p>
            <a:pPr algn="l"/>
            <a:endParaRPr lang="fr-FR" sz="1200" b="0" i="0" dirty="0">
              <a:solidFill>
                <a:schemeClr val="bg1"/>
              </a:solidFill>
              <a:effectLst/>
              <a:latin typeface="Roboto" panose="02000000000000000000" pitchFamily="2" charset="0"/>
            </a:endParaRPr>
          </a:p>
          <a:p>
            <a:pPr algn="l"/>
            <a:r>
              <a:rPr lang="fr-FR" sz="1200" dirty="0">
                <a:solidFill>
                  <a:schemeClr val="bg1"/>
                </a:solidFill>
                <a:latin typeface="Roboto" panose="02000000000000000000" pitchFamily="2" charset="0"/>
              </a:rPr>
              <a:t>➖ </a:t>
            </a:r>
            <a:r>
              <a:rPr lang="fr-FR" sz="1200" b="0" i="0" dirty="0">
                <a:solidFill>
                  <a:schemeClr val="bg1"/>
                </a:solidFill>
                <a:effectLst/>
                <a:latin typeface="Roboto" panose="02000000000000000000" pitchFamily="2" charset="0"/>
              </a:rPr>
              <a:t>L'entreprise doit disposer de ressources suffisantes pour concevoir des vidéos professionnelles.</a:t>
            </a:r>
          </a:p>
          <a:p>
            <a:pPr marL="0" lvl="0" indent="0" algn="ctr" rtl="0">
              <a:spcBef>
                <a:spcPts val="0"/>
              </a:spcBef>
              <a:spcAft>
                <a:spcPts val="0"/>
              </a:spcAft>
              <a:buNone/>
            </a:pPr>
            <a:endParaRPr dirty="0">
              <a:ln>
                <a:solidFill>
                  <a:sysClr val="windowText" lastClr="000000"/>
                </a:solidFill>
              </a:ln>
            </a:endParaRPr>
          </a:p>
        </p:txBody>
      </p:sp>
      <p:grpSp>
        <p:nvGrpSpPr>
          <p:cNvPr id="34" name="Google Shape;1429;p35">
            <a:extLst>
              <a:ext uri="{FF2B5EF4-FFF2-40B4-BE49-F238E27FC236}">
                <a16:creationId xmlns:a16="http://schemas.microsoft.com/office/drawing/2014/main" id="{3F034223-1B4F-2DB4-9016-23136FADFC9D}"/>
              </a:ext>
            </a:extLst>
          </p:cNvPr>
          <p:cNvGrpSpPr/>
          <p:nvPr/>
        </p:nvGrpSpPr>
        <p:grpSpPr>
          <a:xfrm>
            <a:off x="7251863" y="630425"/>
            <a:ext cx="622812" cy="577042"/>
            <a:chOff x="1379798" y="1723250"/>
            <a:chExt cx="397887" cy="397887"/>
          </a:xfrm>
          <a:solidFill>
            <a:schemeClr val="accent2">
              <a:lumMod val="75000"/>
            </a:schemeClr>
          </a:solidFill>
        </p:grpSpPr>
        <p:sp>
          <p:nvSpPr>
            <p:cNvPr id="35" name="Google Shape;1430;p35">
              <a:extLst>
                <a:ext uri="{FF2B5EF4-FFF2-40B4-BE49-F238E27FC236}">
                  <a16:creationId xmlns:a16="http://schemas.microsoft.com/office/drawing/2014/main" id="{53348A62-2AEA-F8C1-8340-B961C583F5F2}"/>
                </a:ext>
              </a:extLst>
            </p:cNvPr>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431;p35">
              <a:extLst>
                <a:ext uri="{FF2B5EF4-FFF2-40B4-BE49-F238E27FC236}">
                  <a16:creationId xmlns:a16="http://schemas.microsoft.com/office/drawing/2014/main" id="{A9907E09-E606-8082-23EA-2A074FD518CF}"/>
                </a:ext>
              </a:extLst>
            </p:cNvPr>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432;p35">
              <a:extLst>
                <a:ext uri="{FF2B5EF4-FFF2-40B4-BE49-F238E27FC236}">
                  <a16:creationId xmlns:a16="http://schemas.microsoft.com/office/drawing/2014/main" id="{19CD9559-1492-7EB5-47E8-8D37EFDDC7F5}"/>
                </a:ext>
              </a:extLst>
            </p:cNvPr>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433;p35">
              <a:extLst>
                <a:ext uri="{FF2B5EF4-FFF2-40B4-BE49-F238E27FC236}">
                  <a16:creationId xmlns:a16="http://schemas.microsoft.com/office/drawing/2014/main" id="{087C80F1-FDE5-5006-4C39-3A6DDAEB419A}"/>
                </a:ext>
              </a:extLst>
            </p:cNvPr>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16381843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720"/>
        <p:cNvGrpSpPr/>
        <p:nvPr/>
      </p:nvGrpSpPr>
      <p:grpSpPr>
        <a:xfrm>
          <a:off x="0" y="0"/>
          <a:ext cx="0" cy="0"/>
          <a:chOff x="0" y="0"/>
          <a:chExt cx="0" cy="0"/>
        </a:xfrm>
      </p:grpSpPr>
      <p:sp>
        <p:nvSpPr>
          <p:cNvPr id="3" name="Titre 2">
            <a:extLst>
              <a:ext uri="{FF2B5EF4-FFF2-40B4-BE49-F238E27FC236}">
                <a16:creationId xmlns:a16="http://schemas.microsoft.com/office/drawing/2014/main" id="{4C164EC6-0269-CE54-7B7C-099FBBCE53BA}"/>
              </a:ext>
            </a:extLst>
          </p:cNvPr>
          <p:cNvSpPr>
            <a:spLocks noGrp="1"/>
          </p:cNvSpPr>
          <p:nvPr>
            <p:ph type="title"/>
          </p:nvPr>
        </p:nvSpPr>
        <p:spPr>
          <a:xfrm flipH="1">
            <a:off x="78836" y="2305573"/>
            <a:ext cx="6140990" cy="657000"/>
          </a:xfrm>
        </p:spPr>
        <p:txBody>
          <a:bodyPr/>
          <a:lstStyle/>
          <a:p>
            <a:pPr algn="ctr"/>
            <a:r>
              <a:rPr lang="fr-FR" sz="4000" dirty="0">
                <a:solidFill>
                  <a:schemeClr val="accent2">
                    <a:lumMod val="75000"/>
                  </a:schemeClr>
                </a:solidFill>
              </a:rPr>
              <a:t>III. Réseaux sociaux et stratégie digitale</a:t>
            </a:r>
            <a:endParaRPr lang="fr-FR" sz="4000" dirty="0"/>
          </a:p>
        </p:txBody>
      </p:sp>
      <p:grpSp>
        <p:nvGrpSpPr>
          <p:cNvPr id="6" name="Google Shape;1228;p31">
            <a:extLst>
              <a:ext uri="{FF2B5EF4-FFF2-40B4-BE49-F238E27FC236}">
                <a16:creationId xmlns:a16="http://schemas.microsoft.com/office/drawing/2014/main" id="{FD1EFEBA-7501-9B1A-176E-595B5C7E4DD7}"/>
              </a:ext>
            </a:extLst>
          </p:cNvPr>
          <p:cNvGrpSpPr/>
          <p:nvPr/>
        </p:nvGrpSpPr>
        <p:grpSpPr>
          <a:xfrm>
            <a:off x="6095647" y="857632"/>
            <a:ext cx="2356172" cy="3552882"/>
            <a:chOff x="-29382" y="1458534"/>
            <a:chExt cx="1736437" cy="2618382"/>
          </a:xfrm>
        </p:grpSpPr>
        <p:sp>
          <p:nvSpPr>
            <p:cNvPr id="9" name="Google Shape;1229;p31">
              <a:extLst>
                <a:ext uri="{FF2B5EF4-FFF2-40B4-BE49-F238E27FC236}">
                  <a16:creationId xmlns:a16="http://schemas.microsoft.com/office/drawing/2014/main" id="{BAEDAB62-2820-2D19-6152-7041960D2CB4}"/>
                </a:ext>
              </a:extLst>
            </p:cNvPr>
            <p:cNvSpPr/>
            <p:nvPr/>
          </p:nvSpPr>
          <p:spPr>
            <a:xfrm>
              <a:off x="-29382" y="1586338"/>
              <a:ext cx="1096751" cy="2490578"/>
            </a:xfrm>
            <a:custGeom>
              <a:avLst/>
              <a:gdLst/>
              <a:ahLst/>
              <a:cxnLst/>
              <a:rect l="l" t="t" r="r" b="b"/>
              <a:pathLst>
                <a:path w="22151" h="50302" extrusionOk="0">
                  <a:moveTo>
                    <a:pt x="2495" y="0"/>
                  </a:moveTo>
                  <a:cubicBezTo>
                    <a:pt x="1003" y="0"/>
                    <a:pt x="0" y="607"/>
                    <a:pt x="0" y="1245"/>
                  </a:cubicBezTo>
                  <a:lnTo>
                    <a:pt x="0" y="49095"/>
                  </a:lnTo>
                  <a:cubicBezTo>
                    <a:pt x="0" y="49749"/>
                    <a:pt x="727" y="50302"/>
                    <a:pt x="1614" y="50302"/>
                  </a:cubicBezTo>
                  <a:lnTo>
                    <a:pt x="20536" y="50302"/>
                  </a:lnTo>
                  <a:cubicBezTo>
                    <a:pt x="21423" y="50302"/>
                    <a:pt x="22151" y="49764"/>
                    <a:pt x="22151" y="49095"/>
                  </a:cubicBezTo>
                  <a:lnTo>
                    <a:pt x="22151" y="4139"/>
                  </a:lnTo>
                  <a:cubicBezTo>
                    <a:pt x="22151" y="3572"/>
                    <a:pt x="21612" y="3078"/>
                    <a:pt x="20871" y="2976"/>
                  </a:cubicBezTo>
                  <a:lnTo>
                    <a:pt x="3374" y="67"/>
                  </a:lnTo>
                  <a:cubicBezTo>
                    <a:pt x="3067" y="21"/>
                    <a:pt x="2773" y="0"/>
                    <a:pt x="2495" y="0"/>
                  </a:cubicBezTo>
                  <a:close/>
                </a:path>
              </a:pathLst>
            </a:custGeom>
            <a:solidFill>
              <a:srgbClr val="0EB1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230;p31">
              <a:extLst>
                <a:ext uri="{FF2B5EF4-FFF2-40B4-BE49-F238E27FC236}">
                  <a16:creationId xmlns:a16="http://schemas.microsoft.com/office/drawing/2014/main" id="{AA850C64-2DEC-9DA0-7732-CD805B2235B0}"/>
                </a:ext>
              </a:extLst>
            </p:cNvPr>
            <p:cNvSpPr/>
            <p:nvPr/>
          </p:nvSpPr>
          <p:spPr>
            <a:xfrm>
              <a:off x="-29382" y="1586338"/>
              <a:ext cx="1096751" cy="2490578"/>
            </a:xfrm>
            <a:custGeom>
              <a:avLst/>
              <a:gdLst/>
              <a:ahLst/>
              <a:cxnLst/>
              <a:rect l="l" t="t" r="r" b="b"/>
              <a:pathLst>
                <a:path w="22151" h="50302" extrusionOk="0">
                  <a:moveTo>
                    <a:pt x="2495" y="0"/>
                  </a:moveTo>
                  <a:cubicBezTo>
                    <a:pt x="1003" y="0"/>
                    <a:pt x="0" y="607"/>
                    <a:pt x="0" y="1245"/>
                  </a:cubicBezTo>
                  <a:lnTo>
                    <a:pt x="0" y="49095"/>
                  </a:lnTo>
                  <a:cubicBezTo>
                    <a:pt x="0" y="49749"/>
                    <a:pt x="727" y="50302"/>
                    <a:pt x="1614" y="50302"/>
                  </a:cubicBezTo>
                  <a:lnTo>
                    <a:pt x="20536" y="50302"/>
                  </a:lnTo>
                  <a:cubicBezTo>
                    <a:pt x="21423" y="50302"/>
                    <a:pt x="22151" y="49764"/>
                    <a:pt x="22151" y="49095"/>
                  </a:cubicBezTo>
                  <a:lnTo>
                    <a:pt x="22151" y="4139"/>
                  </a:lnTo>
                  <a:cubicBezTo>
                    <a:pt x="22151" y="3572"/>
                    <a:pt x="21612" y="3078"/>
                    <a:pt x="20871" y="2976"/>
                  </a:cubicBezTo>
                  <a:lnTo>
                    <a:pt x="3374" y="67"/>
                  </a:lnTo>
                  <a:cubicBezTo>
                    <a:pt x="3067" y="21"/>
                    <a:pt x="2773" y="0"/>
                    <a:pt x="249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31;p31">
              <a:extLst>
                <a:ext uri="{FF2B5EF4-FFF2-40B4-BE49-F238E27FC236}">
                  <a16:creationId xmlns:a16="http://schemas.microsoft.com/office/drawing/2014/main" id="{5D8D6AA2-2701-9CD8-8873-BE5878DE1B53}"/>
                </a:ext>
              </a:extLst>
            </p:cNvPr>
            <p:cNvSpPr/>
            <p:nvPr/>
          </p:nvSpPr>
          <p:spPr>
            <a:xfrm>
              <a:off x="40432" y="1588516"/>
              <a:ext cx="1097494" cy="2488399"/>
            </a:xfrm>
            <a:custGeom>
              <a:avLst/>
              <a:gdLst/>
              <a:ahLst/>
              <a:cxnLst/>
              <a:rect l="l" t="t" r="r" b="b"/>
              <a:pathLst>
                <a:path w="22166" h="50258" extrusionOk="0">
                  <a:moveTo>
                    <a:pt x="1633" y="0"/>
                  </a:moveTo>
                  <a:cubicBezTo>
                    <a:pt x="756" y="0"/>
                    <a:pt x="1" y="525"/>
                    <a:pt x="1" y="1201"/>
                  </a:cubicBezTo>
                  <a:lnTo>
                    <a:pt x="1" y="49051"/>
                  </a:lnTo>
                  <a:cubicBezTo>
                    <a:pt x="1" y="49705"/>
                    <a:pt x="728" y="50258"/>
                    <a:pt x="1615" y="50258"/>
                  </a:cubicBezTo>
                  <a:lnTo>
                    <a:pt x="20551" y="50258"/>
                  </a:lnTo>
                  <a:cubicBezTo>
                    <a:pt x="21439" y="50258"/>
                    <a:pt x="22166" y="49720"/>
                    <a:pt x="22166" y="49051"/>
                  </a:cubicBezTo>
                  <a:lnTo>
                    <a:pt x="22166" y="4095"/>
                  </a:lnTo>
                  <a:cubicBezTo>
                    <a:pt x="22166" y="3528"/>
                    <a:pt x="21613" y="3034"/>
                    <a:pt x="20871" y="2932"/>
                  </a:cubicBezTo>
                  <a:lnTo>
                    <a:pt x="1950" y="23"/>
                  </a:lnTo>
                  <a:cubicBezTo>
                    <a:pt x="1843" y="8"/>
                    <a:pt x="1737" y="0"/>
                    <a:pt x="1633" y="0"/>
                  </a:cubicBezTo>
                  <a:close/>
                </a:path>
              </a:pathLst>
            </a:custGeom>
            <a:solidFill>
              <a:srgbClr val="0EB1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232;p31">
              <a:extLst>
                <a:ext uri="{FF2B5EF4-FFF2-40B4-BE49-F238E27FC236}">
                  <a16:creationId xmlns:a16="http://schemas.microsoft.com/office/drawing/2014/main" id="{A79E4395-E1CC-4F61-6D2A-B934EAF5570D}"/>
                </a:ext>
              </a:extLst>
            </p:cNvPr>
            <p:cNvSpPr/>
            <p:nvPr/>
          </p:nvSpPr>
          <p:spPr>
            <a:xfrm>
              <a:off x="417081" y="1673877"/>
              <a:ext cx="427045" cy="91499"/>
            </a:xfrm>
            <a:custGeom>
              <a:avLst/>
              <a:gdLst/>
              <a:ahLst/>
              <a:cxnLst/>
              <a:rect l="l" t="t" r="r" b="b"/>
              <a:pathLst>
                <a:path w="8625" h="1848" extrusionOk="0">
                  <a:moveTo>
                    <a:pt x="233" y="1"/>
                  </a:moveTo>
                  <a:cubicBezTo>
                    <a:pt x="102" y="1"/>
                    <a:pt x="0" y="117"/>
                    <a:pt x="0" y="277"/>
                  </a:cubicBezTo>
                  <a:lnTo>
                    <a:pt x="0" y="335"/>
                  </a:lnTo>
                  <a:cubicBezTo>
                    <a:pt x="0" y="495"/>
                    <a:pt x="88" y="626"/>
                    <a:pt x="218" y="641"/>
                  </a:cubicBezTo>
                  <a:lnTo>
                    <a:pt x="8407" y="1848"/>
                  </a:lnTo>
                  <a:cubicBezTo>
                    <a:pt x="8523" y="1848"/>
                    <a:pt x="8610" y="1731"/>
                    <a:pt x="8625" y="1586"/>
                  </a:cubicBezTo>
                  <a:lnTo>
                    <a:pt x="8625" y="1528"/>
                  </a:lnTo>
                  <a:cubicBezTo>
                    <a:pt x="8625" y="1382"/>
                    <a:pt x="8538" y="1266"/>
                    <a:pt x="8421" y="1237"/>
                  </a:cubicBezTo>
                  <a:lnTo>
                    <a:pt x="233" y="1"/>
                  </a:lnTo>
                  <a:close/>
                </a:path>
              </a:pathLst>
            </a:custGeom>
            <a:solidFill>
              <a:srgbClr val="0EB1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233;p31">
              <a:extLst>
                <a:ext uri="{FF2B5EF4-FFF2-40B4-BE49-F238E27FC236}">
                  <a16:creationId xmlns:a16="http://schemas.microsoft.com/office/drawing/2014/main" id="{0B70C493-7F4B-2A76-AE1B-A789E6420E73}"/>
                </a:ext>
              </a:extLst>
            </p:cNvPr>
            <p:cNvSpPr/>
            <p:nvPr/>
          </p:nvSpPr>
          <p:spPr>
            <a:xfrm>
              <a:off x="106681" y="1695465"/>
              <a:ext cx="980843" cy="2137356"/>
            </a:xfrm>
            <a:custGeom>
              <a:avLst/>
              <a:gdLst/>
              <a:ahLst/>
              <a:cxnLst/>
              <a:rect l="l" t="t" r="r" b="b"/>
              <a:pathLst>
                <a:path w="19810" h="43168" extrusionOk="0">
                  <a:moveTo>
                    <a:pt x="1" y="1"/>
                  </a:moveTo>
                  <a:lnTo>
                    <a:pt x="1" y="43168"/>
                  </a:lnTo>
                  <a:lnTo>
                    <a:pt x="19810" y="43168"/>
                  </a:lnTo>
                  <a:lnTo>
                    <a:pt x="19810" y="2619"/>
                  </a:lnTo>
                  <a:lnTo>
                    <a:pt x="1" y="1"/>
                  </a:lnTo>
                  <a:close/>
                </a:path>
              </a:pathLst>
            </a:custGeom>
            <a:solidFill>
              <a:srgbClr val="C4D1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234;p31">
              <a:extLst>
                <a:ext uri="{FF2B5EF4-FFF2-40B4-BE49-F238E27FC236}">
                  <a16:creationId xmlns:a16="http://schemas.microsoft.com/office/drawing/2014/main" id="{9BC58F3D-71B0-6FCD-863A-D071FD2B3581}"/>
                </a:ext>
              </a:extLst>
            </p:cNvPr>
            <p:cNvSpPr/>
            <p:nvPr/>
          </p:nvSpPr>
          <p:spPr>
            <a:xfrm>
              <a:off x="498432" y="3869556"/>
              <a:ext cx="180077" cy="169283"/>
            </a:xfrm>
            <a:custGeom>
              <a:avLst/>
              <a:gdLst/>
              <a:ahLst/>
              <a:cxnLst/>
              <a:rect l="l" t="t" r="r" b="b"/>
              <a:pathLst>
                <a:path w="3637" h="3419" extrusionOk="0">
                  <a:moveTo>
                    <a:pt x="1819" y="0"/>
                  </a:moveTo>
                  <a:cubicBezTo>
                    <a:pt x="815" y="0"/>
                    <a:pt x="1" y="771"/>
                    <a:pt x="1" y="1716"/>
                  </a:cubicBezTo>
                  <a:cubicBezTo>
                    <a:pt x="1" y="2662"/>
                    <a:pt x="815" y="3418"/>
                    <a:pt x="1819" y="3418"/>
                  </a:cubicBezTo>
                  <a:cubicBezTo>
                    <a:pt x="2822" y="3418"/>
                    <a:pt x="3637" y="2662"/>
                    <a:pt x="3637" y="1716"/>
                  </a:cubicBezTo>
                  <a:cubicBezTo>
                    <a:pt x="3637" y="771"/>
                    <a:pt x="2822" y="0"/>
                    <a:pt x="181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235;p31">
              <a:extLst>
                <a:ext uri="{FF2B5EF4-FFF2-40B4-BE49-F238E27FC236}">
                  <a16:creationId xmlns:a16="http://schemas.microsoft.com/office/drawing/2014/main" id="{DA2CDE13-C7B9-6ECB-CA4B-EC9EE8858E96}"/>
                </a:ext>
              </a:extLst>
            </p:cNvPr>
            <p:cNvSpPr/>
            <p:nvPr/>
          </p:nvSpPr>
          <p:spPr>
            <a:xfrm>
              <a:off x="332116" y="3912732"/>
              <a:ext cx="90756" cy="82884"/>
            </a:xfrm>
            <a:custGeom>
              <a:avLst/>
              <a:gdLst/>
              <a:ahLst/>
              <a:cxnLst/>
              <a:rect l="l" t="t" r="r" b="b"/>
              <a:pathLst>
                <a:path w="1833" h="1674" extrusionOk="0">
                  <a:moveTo>
                    <a:pt x="1833" y="1"/>
                  </a:moveTo>
                  <a:lnTo>
                    <a:pt x="0" y="917"/>
                  </a:lnTo>
                  <a:lnTo>
                    <a:pt x="1833" y="1673"/>
                  </a:lnTo>
                  <a:lnTo>
                    <a:pt x="183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236;p31">
              <a:extLst>
                <a:ext uri="{FF2B5EF4-FFF2-40B4-BE49-F238E27FC236}">
                  <a16:creationId xmlns:a16="http://schemas.microsoft.com/office/drawing/2014/main" id="{3A603E4A-9DFA-5253-0C57-C69D7A845161}"/>
                </a:ext>
              </a:extLst>
            </p:cNvPr>
            <p:cNvSpPr/>
            <p:nvPr/>
          </p:nvSpPr>
          <p:spPr>
            <a:xfrm>
              <a:off x="753377" y="3918525"/>
              <a:ext cx="83577" cy="70605"/>
            </a:xfrm>
            <a:custGeom>
              <a:avLst/>
              <a:gdLst/>
              <a:ahLst/>
              <a:cxnLst/>
              <a:rect l="l" t="t" r="r" b="b"/>
              <a:pathLst>
                <a:path w="1688" h="1426" extrusionOk="0">
                  <a:moveTo>
                    <a:pt x="0" y="0"/>
                  </a:moveTo>
                  <a:lnTo>
                    <a:pt x="0" y="1426"/>
                  </a:lnTo>
                  <a:lnTo>
                    <a:pt x="1687" y="1426"/>
                  </a:lnTo>
                  <a:lnTo>
                    <a:pt x="168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237;p31">
              <a:extLst>
                <a:ext uri="{FF2B5EF4-FFF2-40B4-BE49-F238E27FC236}">
                  <a16:creationId xmlns:a16="http://schemas.microsoft.com/office/drawing/2014/main" id="{92FDAC9B-3719-1F45-2D6A-94617105B738}"/>
                </a:ext>
              </a:extLst>
            </p:cNvPr>
            <p:cNvSpPr/>
            <p:nvPr/>
          </p:nvSpPr>
          <p:spPr>
            <a:xfrm>
              <a:off x="130350" y="2041963"/>
              <a:ext cx="661900" cy="1445319"/>
            </a:xfrm>
            <a:custGeom>
              <a:avLst/>
              <a:gdLst/>
              <a:ahLst/>
              <a:cxnLst/>
              <a:rect l="l" t="t" r="r" b="b"/>
              <a:pathLst>
                <a:path w="11753" h="29191" extrusionOk="0">
                  <a:moveTo>
                    <a:pt x="6575" y="1"/>
                  </a:moveTo>
                  <a:cubicBezTo>
                    <a:pt x="5011" y="1"/>
                    <a:pt x="3445" y="490"/>
                    <a:pt x="2342" y="1482"/>
                  </a:cubicBezTo>
                  <a:cubicBezTo>
                    <a:pt x="1164" y="2529"/>
                    <a:pt x="553" y="4187"/>
                    <a:pt x="743" y="5802"/>
                  </a:cubicBezTo>
                  <a:cubicBezTo>
                    <a:pt x="801" y="6223"/>
                    <a:pt x="888" y="6660"/>
                    <a:pt x="1048" y="7067"/>
                  </a:cubicBezTo>
                  <a:cubicBezTo>
                    <a:pt x="1222" y="7489"/>
                    <a:pt x="1455" y="7896"/>
                    <a:pt x="1630" y="8332"/>
                  </a:cubicBezTo>
                  <a:cubicBezTo>
                    <a:pt x="1833" y="8783"/>
                    <a:pt x="1993" y="9278"/>
                    <a:pt x="1979" y="9816"/>
                  </a:cubicBezTo>
                  <a:cubicBezTo>
                    <a:pt x="1964" y="10310"/>
                    <a:pt x="1804" y="10805"/>
                    <a:pt x="1542" y="11256"/>
                  </a:cubicBezTo>
                  <a:cubicBezTo>
                    <a:pt x="1092" y="12114"/>
                    <a:pt x="379" y="12899"/>
                    <a:pt x="132" y="13932"/>
                  </a:cubicBezTo>
                  <a:cubicBezTo>
                    <a:pt x="1" y="14397"/>
                    <a:pt x="15" y="14877"/>
                    <a:pt x="146" y="15313"/>
                  </a:cubicBezTo>
                  <a:cubicBezTo>
                    <a:pt x="292" y="15750"/>
                    <a:pt x="539" y="16113"/>
                    <a:pt x="815" y="16433"/>
                  </a:cubicBezTo>
                  <a:cubicBezTo>
                    <a:pt x="1441" y="17161"/>
                    <a:pt x="2270" y="17742"/>
                    <a:pt x="2677" y="18819"/>
                  </a:cubicBezTo>
                  <a:cubicBezTo>
                    <a:pt x="3113" y="19997"/>
                    <a:pt x="2968" y="21655"/>
                    <a:pt x="2284" y="22905"/>
                  </a:cubicBezTo>
                  <a:cubicBezTo>
                    <a:pt x="2124" y="23225"/>
                    <a:pt x="1921" y="23516"/>
                    <a:pt x="1702" y="23749"/>
                  </a:cubicBezTo>
                  <a:cubicBezTo>
                    <a:pt x="1689" y="23762"/>
                    <a:pt x="1700" y="23809"/>
                    <a:pt x="1722" y="23809"/>
                  </a:cubicBezTo>
                  <a:cubicBezTo>
                    <a:pt x="1725" y="23809"/>
                    <a:pt x="1728" y="23809"/>
                    <a:pt x="1731" y="23807"/>
                  </a:cubicBezTo>
                  <a:cubicBezTo>
                    <a:pt x="2561" y="23604"/>
                    <a:pt x="3302" y="22891"/>
                    <a:pt x="3768" y="21931"/>
                  </a:cubicBezTo>
                  <a:lnTo>
                    <a:pt x="3768" y="21931"/>
                  </a:lnTo>
                  <a:cubicBezTo>
                    <a:pt x="3593" y="22847"/>
                    <a:pt x="4000" y="23763"/>
                    <a:pt x="4437" y="24447"/>
                  </a:cubicBezTo>
                  <a:cubicBezTo>
                    <a:pt x="4960" y="25276"/>
                    <a:pt x="5687" y="26134"/>
                    <a:pt x="5687" y="27472"/>
                  </a:cubicBezTo>
                  <a:cubicBezTo>
                    <a:pt x="5687" y="28127"/>
                    <a:pt x="5513" y="28796"/>
                    <a:pt x="5106" y="29116"/>
                  </a:cubicBezTo>
                  <a:cubicBezTo>
                    <a:pt x="5079" y="29129"/>
                    <a:pt x="5089" y="29190"/>
                    <a:pt x="5113" y="29190"/>
                  </a:cubicBezTo>
                  <a:cubicBezTo>
                    <a:pt x="5115" y="29190"/>
                    <a:pt x="5118" y="29190"/>
                    <a:pt x="5120" y="29188"/>
                  </a:cubicBezTo>
                  <a:cubicBezTo>
                    <a:pt x="6866" y="28243"/>
                    <a:pt x="8058" y="25756"/>
                    <a:pt x="8058" y="23254"/>
                  </a:cubicBezTo>
                  <a:cubicBezTo>
                    <a:pt x="8470" y="24248"/>
                    <a:pt x="9288" y="24817"/>
                    <a:pt x="10064" y="24817"/>
                  </a:cubicBezTo>
                  <a:cubicBezTo>
                    <a:pt x="10550" y="24817"/>
                    <a:pt x="11018" y="24594"/>
                    <a:pt x="11360" y="24113"/>
                  </a:cubicBezTo>
                  <a:cubicBezTo>
                    <a:pt x="11371" y="24079"/>
                    <a:pt x="11356" y="24045"/>
                    <a:pt x="11342" y="24045"/>
                  </a:cubicBezTo>
                  <a:cubicBezTo>
                    <a:pt x="11338" y="24045"/>
                    <a:pt x="11334" y="24048"/>
                    <a:pt x="11331" y="24054"/>
                  </a:cubicBezTo>
                  <a:cubicBezTo>
                    <a:pt x="11201" y="24198"/>
                    <a:pt x="11042" y="24264"/>
                    <a:pt x="10877" y="24264"/>
                  </a:cubicBezTo>
                  <a:cubicBezTo>
                    <a:pt x="10691" y="24264"/>
                    <a:pt x="10497" y="24180"/>
                    <a:pt x="10327" y="24025"/>
                  </a:cubicBezTo>
                  <a:cubicBezTo>
                    <a:pt x="9963" y="23705"/>
                    <a:pt x="9774" y="23182"/>
                    <a:pt x="9745" y="22615"/>
                  </a:cubicBezTo>
                  <a:cubicBezTo>
                    <a:pt x="9687" y="21407"/>
                    <a:pt x="10327" y="20578"/>
                    <a:pt x="10851" y="19880"/>
                  </a:cubicBezTo>
                  <a:cubicBezTo>
                    <a:pt x="11301" y="19255"/>
                    <a:pt x="11752" y="18528"/>
                    <a:pt x="11723" y="17597"/>
                  </a:cubicBezTo>
                  <a:cubicBezTo>
                    <a:pt x="11680" y="16986"/>
                    <a:pt x="11432" y="16433"/>
                    <a:pt x="11127" y="15968"/>
                  </a:cubicBezTo>
                  <a:cubicBezTo>
                    <a:pt x="10487" y="15008"/>
                    <a:pt x="9454" y="14092"/>
                    <a:pt x="9425" y="12899"/>
                  </a:cubicBezTo>
                  <a:cubicBezTo>
                    <a:pt x="9425" y="12245"/>
                    <a:pt x="9745" y="11707"/>
                    <a:pt x="10007" y="11227"/>
                  </a:cubicBezTo>
                  <a:cubicBezTo>
                    <a:pt x="10283" y="10732"/>
                    <a:pt x="10545" y="10238"/>
                    <a:pt x="10560" y="9656"/>
                  </a:cubicBezTo>
                  <a:cubicBezTo>
                    <a:pt x="10560" y="8987"/>
                    <a:pt x="10269" y="8332"/>
                    <a:pt x="10240" y="7692"/>
                  </a:cubicBezTo>
                  <a:cubicBezTo>
                    <a:pt x="10211" y="7387"/>
                    <a:pt x="10283" y="7096"/>
                    <a:pt x="10414" y="6834"/>
                  </a:cubicBezTo>
                  <a:cubicBezTo>
                    <a:pt x="10516" y="6616"/>
                    <a:pt x="10691" y="6427"/>
                    <a:pt x="10822" y="6223"/>
                  </a:cubicBezTo>
                  <a:cubicBezTo>
                    <a:pt x="10938" y="6020"/>
                    <a:pt x="11054" y="5802"/>
                    <a:pt x="11069" y="5569"/>
                  </a:cubicBezTo>
                  <a:cubicBezTo>
                    <a:pt x="11112" y="5278"/>
                    <a:pt x="10996" y="4987"/>
                    <a:pt x="10923" y="4711"/>
                  </a:cubicBezTo>
                  <a:cubicBezTo>
                    <a:pt x="10851" y="4420"/>
                    <a:pt x="10865" y="4173"/>
                    <a:pt x="10967" y="3896"/>
                  </a:cubicBezTo>
                  <a:cubicBezTo>
                    <a:pt x="11040" y="3678"/>
                    <a:pt x="11141" y="3475"/>
                    <a:pt x="11258" y="3271"/>
                  </a:cubicBezTo>
                  <a:cubicBezTo>
                    <a:pt x="11345" y="3082"/>
                    <a:pt x="11418" y="2878"/>
                    <a:pt x="11418" y="2660"/>
                  </a:cubicBezTo>
                  <a:cubicBezTo>
                    <a:pt x="11403" y="2457"/>
                    <a:pt x="11331" y="2238"/>
                    <a:pt x="11229" y="2049"/>
                  </a:cubicBezTo>
                  <a:cubicBezTo>
                    <a:pt x="11011" y="1628"/>
                    <a:pt x="10647" y="1293"/>
                    <a:pt x="10254" y="1046"/>
                  </a:cubicBezTo>
                  <a:cubicBezTo>
                    <a:pt x="9220" y="352"/>
                    <a:pt x="7899" y="1"/>
                    <a:pt x="6575" y="1"/>
                  </a:cubicBezTo>
                  <a:close/>
                </a:path>
              </a:pathLst>
            </a:custGeom>
            <a:solidFill>
              <a:srgbClr val="007B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238;p31">
              <a:extLst>
                <a:ext uri="{FF2B5EF4-FFF2-40B4-BE49-F238E27FC236}">
                  <a16:creationId xmlns:a16="http://schemas.microsoft.com/office/drawing/2014/main" id="{C662F14A-C0DC-78C9-CC5F-F2A89BDA249D}"/>
                </a:ext>
              </a:extLst>
            </p:cNvPr>
            <p:cNvSpPr/>
            <p:nvPr/>
          </p:nvSpPr>
          <p:spPr>
            <a:xfrm>
              <a:off x="388264" y="2523233"/>
              <a:ext cx="584049" cy="391495"/>
            </a:xfrm>
            <a:custGeom>
              <a:avLst/>
              <a:gdLst/>
              <a:ahLst/>
              <a:cxnLst/>
              <a:rect l="l" t="t" r="r" b="b"/>
              <a:pathLst>
                <a:path w="11796" h="7907" extrusionOk="0">
                  <a:moveTo>
                    <a:pt x="1834" y="1"/>
                  </a:moveTo>
                  <a:cubicBezTo>
                    <a:pt x="1166" y="1"/>
                    <a:pt x="513" y="408"/>
                    <a:pt x="248" y="1099"/>
                  </a:cubicBezTo>
                  <a:cubicBezTo>
                    <a:pt x="1" y="1812"/>
                    <a:pt x="233" y="2612"/>
                    <a:pt x="844" y="3048"/>
                  </a:cubicBezTo>
                  <a:lnTo>
                    <a:pt x="7316" y="7673"/>
                  </a:lnTo>
                  <a:cubicBezTo>
                    <a:pt x="7548" y="7833"/>
                    <a:pt x="7810" y="7907"/>
                    <a:pt x="8070" y="7907"/>
                  </a:cubicBezTo>
                  <a:cubicBezTo>
                    <a:pt x="8591" y="7907"/>
                    <a:pt x="9100" y="7606"/>
                    <a:pt x="9323" y="7091"/>
                  </a:cubicBezTo>
                  <a:lnTo>
                    <a:pt x="11796" y="838"/>
                  </a:lnTo>
                  <a:lnTo>
                    <a:pt x="10050" y="590"/>
                  </a:lnTo>
                  <a:lnTo>
                    <a:pt x="7912" y="4343"/>
                  </a:lnTo>
                  <a:lnTo>
                    <a:pt x="2866" y="372"/>
                  </a:lnTo>
                  <a:cubicBezTo>
                    <a:pt x="2556" y="118"/>
                    <a:pt x="2193" y="1"/>
                    <a:pt x="1834" y="1"/>
                  </a:cubicBezTo>
                  <a:close/>
                </a:path>
              </a:pathLst>
            </a:custGeom>
            <a:solidFill>
              <a:srgbClr val="5539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239;p31">
              <a:extLst>
                <a:ext uri="{FF2B5EF4-FFF2-40B4-BE49-F238E27FC236}">
                  <a16:creationId xmlns:a16="http://schemas.microsoft.com/office/drawing/2014/main" id="{A560F85B-4844-7A6C-D1FF-E859FC2815E3}"/>
                </a:ext>
              </a:extLst>
            </p:cNvPr>
            <p:cNvSpPr/>
            <p:nvPr/>
          </p:nvSpPr>
          <p:spPr>
            <a:xfrm>
              <a:off x="844829" y="2395983"/>
              <a:ext cx="107343" cy="241571"/>
            </a:xfrm>
            <a:custGeom>
              <a:avLst/>
              <a:gdLst/>
              <a:ahLst/>
              <a:cxnLst/>
              <a:rect l="l" t="t" r="r" b="b"/>
              <a:pathLst>
                <a:path w="2168" h="4879" extrusionOk="0">
                  <a:moveTo>
                    <a:pt x="817" y="0"/>
                  </a:moveTo>
                  <a:cubicBezTo>
                    <a:pt x="806" y="0"/>
                    <a:pt x="796" y="2"/>
                    <a:pt x="786" y="4"/>
                  </a:cubicBezTo>
                  <a:cubicBezTo>
                    <a:pt x="669" y="19"/>
                    <a:pt x="611" y="62"/>
                    <a:pt x="480" y="106"/>
                  </a:cubicBezTo>
                  <a:cubicBezTo>
                    <a:pt x="451" y="135"/>
                    <a:pt x="408" y="164"/>
                    <a:pt x="408" y="208"/>
                  </a:cubicBezTo>
                  <a:cubicBezTo>
                    <a:pt x="364" y="222"/>
                    <a:pt x="349" y="251"/>
                    <a:pt x="349" y="310"/>
                  </a:cubicBezTo>
                  <a:cubicBezTo>
                    <a:pt x="364" y="1270"/>
                    <a:pt x="0" y="4135"/>
                    <a:pt x="1149" y="4746"/>
                  </a:cubicBezTo>
                  <a:cubicBezTo>
                    <a:pt x="1247" y="4832"/>
                    <a:pt x="1377" y="4879"/>
                    <a:pt x="1527" y="4879"/>
                  </a:cubicBezTo>
                  <a:cubicBezTo>
                    <a:pt x="1578" y="4879"/>
                    <a:pt x="1632" y="4873"/>
                    <a:pt x="1688" y="4862"/>
                  </a:cubicBezTo>
                  <a:cubicBezTo>
                    <a:pt x="2153" y="4731"/>
                    <a:pt x="2167" y="4237"/>
                    <a:pt x="2066" y="3844"/>
                  </a:cubicBezTo>
                  <a:cubicBezTo>
                    <a:pt x="2066" y="3815"/>
                    <a:pt x="2051" y="3800"/>
                    <a:pt x="2051" y="3771"/>
                  </a:cubicBezTo>
                  <a:cubicBezTo>
                    <a:pt x="2051" y="3728"/>
                    <a:pt x="2022" y="3698"/>
                    <a:pt x="2008" y="3655"/>
                  </a:cubicBezTo>
                  <a:lnTo>
                    <a:pt x="2008" y="3582"/>
                  </a:lnTo>
                  <a:cubicBezTo>
                    <a:pt x="1862" y="2622"/>
                    <a:pt x="1615" y="1691"/>
                    <a:pt x="1251" y="790"/>
                  </a:cubicBezTo>
                  <a:cubicBezTo>
                    <a:pt x="1179" y="513"/>
                    <a:pt x="1077" y="237"/>
                    <a:pt x="931" y="62"/>
                  </a:cubicBezTo>
                  <a:cubicBezTo>
                    <a:pt x="907" y="27"/>
                    <a:pt x="864" y="0"/>
                    <a:pt x="817" y="0"/>
                  </a:cubicBezTo>
                  <a:close/>
                </a:path>
              </a:pathLst>
            </a:custGeom>
            <a:solidFill>
              <a:srgbClr val="4FD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240;p31">
              <a:extLst>
                <a:ext uri="{FF2B5EF4-FFF2-40B4-BE49-F238E27FC236}">
                  <a16:creationId xmlns:a16="http://schemas.microsoft.com/office/drawing/2014/main" id="{539754A1-C547-8024-341C-DBFEF52BCC83}"/>
                </a:ext>
              </a:extLst>
            </p:cNvPr>
            <p:cNvSpPr/>
            <p:nvPr/>
          </p:nvSpPr>
          <p:spPr>
            <a:xfrm>
              <a:off x="892362" y="2448368"/>
              <a:ext cx="29262" cy="151112"/>
            </a:xfrm>
            <a:custGeom>
              <a:avLst/>
              <a:gdLst/>
              <a:ahLst/>
              <a:cxnLst/>
              <a:rect l="l" t="t" r="r" b="b"/>
              <a:pathLst>
                <a:path w="591" h="3052" extrusionOk="0">
                  <a:moveTo>
                    <a:pt x="52" y="0"/>
                  </a:moveTo>
                  <a:cubicBezTo>
                    <a:pt x="28" y="0"/>
                    <a:pt x="0" y="19"/>
                    <a:pt x="0" y="52"/>
                  </a:cubicBezTo>
                  <a:cubicBezTo>
                    <a:pt x="73" y="1055"/>
                    <a:pt x="233" y="2059"/>
                    <a:pt x="480" y="3019"/>
                  </a:cubicBezTo>
                  <a:cubicBezTo>
                    <a:pt x="486" y="3042"/>
                    <a:pt x="506" y="3051"/>
                    <a:pt x="527" y="3051"/>
                  </a:cubicBezTo>
                  <a:cubicBezTo>
                    <a:pt x="558" y="3051"/>
                    <a:pt x="591" y="3030"/>
                    <a:pt x="582" y="3004"/>
                  </a:cubicBezTo>
                  <a:cubicBezTo>
                    <a:pt x="320" y="2030"/>
                    <a:pt x="160" y="1055"/>
                    <a:pt x="88" y="37"/>
                  </a:cubicBezTo>
                  <a:cubicBezTo>
                    <a:pt x="88" y="12"/>
                    <a:pt x="71" y="0"/>
                    <a:pt x="52" y="0"/>
                  </a:cubicBezTo>
                  <a:close/>
                </a:path>
              </a:pathLst>
            </a:custGeom>
            <a:solidFill>
              <a:srgbClr val="4FD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241;p31">
              <a:extLst>
                <a:ext uri="{FF2B5EF4-FFF2-40B4-BE49-F238E27FC236}">
                  <a16:creationId xmlns:a16="http://schemas.microsoft.com/office/drawing/2014/main" id="{88474E04-F89A-1165-E025-A5538681D21A}"/>
                </a:ext>
              </a:extLst>
            </p:cNvPr>
            <p:cNvSpPr/>
            <p:nvPr/>
          </p:nvSpPr>
          <p:spPr>
            <a:xfrm>
              <a:off x="835817" y="2439010"/>
              <a:ext cx="173244" cy="132892"/>
            </a:xfrm>
            <a:custGeom>
              <a:avLst/>
              <a:gdLst/>
              <a:ahLst/>
              <a:cxnLst/>
              <a:rect l="l" t="t" r="r" b="b"/>
              <a:pathLst>
                <a:path w="3499" h="2684" extrusionOk="0">
                  <a:moveTo>
                    <a:pt x="1628" y="1"/>
                  </a:moveTo>
                  <a:cubicBezTo>
                    <a:pt x="1276" y="1"/>
                    <a:pt x="923" y="81"/>
                    <a:pt x="604" y="241"/>
                  </a:cubicBezTo>
                  <a:lnTo>
                    <a:pt x="153" y="473"/>
                  </a:lnTo>
                  <a:cubicBezTo>
                    <a:pt x="153" y="473"/>
                    <a:pt x="1" y="786"/>
                    <a:pt x="531" y="786"/>
                  </a:cubicBezTo>
                  <a:cubicBezTo>
                    <a:pt x="614" y="786"/>
                    <a:pt x="714" y="779"/>
                    <a:pt x="835" y="761"/>
                  </a:cubicBezTo>
                  <a:lnTo>
                    <a:pt x="835" y="761"/>
                  </a:lnTo>
                  <a:cubicBezTo>
                    <a:pt x="527" y="853"/>
                    <a:pt x="203" y="1010"/>
                    <a:pt x="226" y="1259"/>
                  </a:cubicBezTo>
                  <a:cubicBezTo>
                    <a:pt x="226" y="1259"/>
                    <a:pt x="196" y="1444"/>
                    <a:pt x="504" y="1444"/>
                  </a:cubicBezTo>
                  <a:cubicBezTo>
                    <a:pt x="599" y="1444"/>
                    <a:pt x="726" y="1427"/>
                    <a:pt x="896" y="1381"/>
                  </a:cubicBezTo>
                  <a:lnTo>
                    <a:pt x="896" y="1381"/>
                  </a:lnTo>
                  <a:cubicBezTo>
                    <a:pt x="616" y="1533"/>
                    <a:pt x="377" y="1733"/>
                    <a:pt x="372" y="1971"/>
                  </a:cubicBezTo>
                  <a:cubicBezTo>
                    <a:pt x="372" y="1971"/>
                    <a:pt x="392" y="2111"/>
                    <a:pt x="645" y="2111"/>
                  </a:cubicBezTo>
                  <a:cubicBezTo>
                    <a:pt x="867" y="2111"/>
                    <a:pt x="1271" y="2002"/>
                    <a:pt x="2000" y="1594"/>
                  </a:cubicBezTo>
                  <a:lnTo>
                    <a:pt x="2000" y="1594"/>
                  </a:lnTo>
                  <a:cubicBezTo>
                    <a:pt x="1972" y="1611"/>
                    <a:pt x="2001" y="1818"/>
                    <a:pt x="2131" y="2684"/>
                  </a:cubicBezTo>
                  <a:lnTo>
                    <a:pt x="2684" y="2655"/>
                  </a:lnTo>
                  <a:lnTo>
                    <a:pt x="3179" y="1419"/>
                  </a:lnTo>
                  <a:cubicBezTo>
                    <a:pt x="3179" y="1419"/>
                    <a:pt x="3498" y="604"/>
                    <a:pt x="2480" y="168"/>
                  </a:cubicBezTo>
                  <a:cubicBezTo>
                    <a:pt x="2210" y="56"/>
                    <a:pt x="1920" y="1"/>
                    <a:pt x="1628" y="1"/>
                  </a:cubicBezTo>
                  <a:close/>
                </a:path>
              </a:pathLst>
            </a:custGeom>
            <a:solidFill>
              <a:srgbClr val="48BA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242;p31">
              <a:extLst>
                <a:ext uri="{FF2B5EF4-FFF2-40B4-BE49-F238E27FC236}">
                  <a16:creationId xmlns:a16="http://schemas.microsoft.com/office/drawing/2014/main" id="{8DDF6CC4-A5A9-891F-64C9-6E2323E5E2B0}"/>
                </a:ext>
              </a:extLst>
            </p:cNvPr>
            <p:cNvSpPr/>
            <p:nvPr/>
          </p:nvSpPr>
          <p:spPr>
            <a:xfrm>
              <a:off x="820815" y="2093010"/>
              <a:ext cx="417242" cy="392486"/>
            </a:xfrm>
            <a:custGeom>
              <a:avLst/>
              <a:gdLst/>
              <a:ahLst/>
              <a:cxnLst/>
              <a:rect l="l" t="t" r="r" b="b"/>
              <a:pathLst>
                <a:path w="8427" h="7927" extrusionOk="0">
                  <a:moveTo>
                    <a:pt x="7059" y="0"/>
                  </a:moveTo>
                  <a:cubicBezTo>
                    <a:pt x="7059" y="0"/>
                    <a:pt x="1125" y="4334"/>
                    <a:pt x="1024" y="4363"/>
                  </a:cubicBezTo>
                  <a:cubicBezTo>
                    <a:pt x="0" y="4612"/>
                    <a:pt x="423" y="6781"/>
                    <a:pt x="1343" y="6781"/>
                  </a:cubicBezTo>
                  <a:cubicBezTo>
                    <a:pt x="1390" y="6781"/>
                    <a:pt x="1439" y="6775"/>
                    <a:pt x="1489" y="6763"/>
                  </a:cubicBezTo>
                  <a:lnTo>
                    <a:pt x="8426" y="7927"/>
                  </a:lnTo>
                  <a:lnTo>
                    <a:pt x="705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243;p31">
              <a:extLst>
                <a:ext uri="{FF2B5EF4-FFF2-40B4-BE49-F238E27FC236}">
                  <a16:creationId xmlns:a16="http://schemas.microsoft.com/office/drawing/2014/main" id="{BF8111D0-B374-5E44-4B1A-D0369FC49C4B}"/>
                </a:ext>
              </a:extLst>
            </p:cNvPr>
            <p:cNvSpPr/>
            <p:nvPr/>
          </p:nvSpPr>
          <p:spPr>
            <a:xfrm>
              <a:off x="1145129" y="2087811"/>
              <a:ext cx="131802" cy="396447"/>
            </a:xfrm>
            <a:custGeom>
              <a:avLst/>
              <a:gdLst/>
              <a:ahLst/>
              <a:cxnLst/>
              <a:rect l="l" t="t" r="r" b="b"/>
              <a:pathLst>
                <a:path w="2662" h="8007" extrusionOk="0">
                  <a:moveTo>
                    <a:pt x="637" y="0"/>
                  </a:moveTo>
                  <a:cubicBezTo>
                    <a:pt x="624" y="0"/>
                    <a:pt x="610" y="1"/>
                    <a:pt x="597" y="3"/>
                  </a:cubicBezTo>
                  <a:cubicBezTo>
                    <a:pt x="175" y="76"/>
                    <a:pt x="0" y="1094"/>
                    <a:pt x="73" y="2520"/>
                  </a:cubicBezTo>
                  <a:cubicBezTo>
                    <a:pt x="102" y="3029"/>
                    <a:pt x="160" y="3610"/>
                    <a:pt x="277" y="4192"/>
                  </a:cubicBezTo>
                  <a:cubicBezTo>
                    <a:pt x="349" y="4643"/>
                    <a:pt x="437" y="5079"/>
                    <a:pt x="538" y="5486"/>
                  </a:cubicBezTo>
                  <a:cubicBezTo>
                    <a:pt x="932" y="6978"/>
                    <a:pt x="1489" y="8006"/>
                    <a:pt x="1920" y="8006"/>
                  </a:cubicBezTo>
                  <a:cubicBezTo>
                    <a:pt x="1935" y="8006"/>
                    <a:pt x="1949" y="8005"/>
                    <a:pt x="1964" y="8003"/>
                  </a:cubicBezTo>
                  <a:cubicBezTo>
                    <a:pt x="2531" y="7901"/>
                    <a:pt x="2662" y="6039"/>
                    <a:pt x="2284" y="3828"/>
                  </a:cubicBezTo>
                  <a:cubicBezTo>
                    <a:pt x="1915" y="1686"/>
                    <a:pt x="1186" y="0"/>
                    <a:pt x="637" y="0"/>
                  </a:cubicBezTo>
                  <a:close/>
                </a:path>
              </a:pathLst>
            </a:custGeom>
            <a:solidFill>
              <a:srgbClr val="4FD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244;p31">
              <a:extLst>
                <a:ext uri="{FF2B5EF4-FFF2-40B4-BE49-F238E27FC236}">
                  <a16:creationId xmlns:a16="http://schemas.microsoft.com/office/drawing/2014/main" id="{814A0D44-1A34-B62E-9173-5A0444222B3F}"/>
                </a:ext>
              </a:extLst>
            </p:cNvPr>
            <p:cNvSpPr/>
            <p:nvPr/>
          </p:nvSpPr>
          <p:spPr>
            <a:xfrm>
              <a:off x="1145129" y="2087811"/>
              <a:ext cx="131802" cy="396447"/>
            </a:xfrm>
            <a:custGeom>
              <a:avLst/>
              <a:gdLst/>
              <a:ahLst/>
              <a:cxnLst/>
              <a:rect l="l" t="t" r="r" b="b"/>
              <a:pathLst>
                <a:path w="2662" h="8007" extrusionOk="0">
                  <a:moveTo>
                    <a:pt x="637" y="0"/>
                  </a:moveTo>
                  <a:cubicBezTo>
                    <a:pt x="624" y="0"/>
                    <a:pt x="610" y="1"/>
                    <a:pt x="597" y="3"/>
                  </a:cubicBezTo>
                  <a:cubicBezTo>
                    <a:pt x="175" y="76"/>
                    <a:pt x="0" y="1094"/>
                    <a:pt x="73" y="2520"/>
                  </a:cubicBezTo>
                  <a:cubicBezTo>
                    <a:pt x="102" y="3029"/>
                    <a:pt x="160" y="3610"/>
                    <a:pt x="277" y="4192"/>
                  </a:cubicBezTo>
                  <a:cubicBezTo>
                    <a:pt x="349" y="4643"/>
                    <a:pt x="437" y="5079"/>
                    <a:pt x="538" y="5486"/>
                  </a:cubicBezTo>
                  <a:cubicBezTo>
                    <a:pt x="932" y="6978"/>
                    <a:pt x="1489" y="8006"/>
                    <a:pt x="1920" y="8006"/>
                  </a:cubicBezTo>
                  <a:cubicBezTo>
                    <a:pt x="1935" y="8006"/>
                    <a:pt x="1949" y="8005"/>
                    <a:pt x="1964" y="8003"/>
                  </a:cubicBezTo>
                  <a:cubicBezTo>
                    <a:pt x="2531" y="7901"/>
                    <a:pt x="2662" y="6039"/>
                    <a:pt x="2284" y="3828"/>
                  </a:cubicBezTo>
                  <a:cubicBezTo>
                    <a:pt x="1915" y="1686"/>
                    <a:pt x="1186" y="0"/>
                    <a:pt x="63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245;p31">
              <a:extLst>
                <a:ext uri="{FF2B5EF4-FFF2-40B4-BE49-F238E27FC236}">
                  <a16:creationId xmlns:a16="http://schemas.microsoft.com/office/drawing/2014/main" id="{D9DB095F-5485-FC21-A63F-932631424DE4}"/>
                </a:ext>
              </a:extLst>
            </p:cNvPr>
            <p:cNvSpPr/>
            <p:nvPr/>
          </p:nvSpPr>
          <p:spPr>
            <a:xfrm>
              <a:off x="1148000" y="2212535"/>
              <a:ext cx="72783" cy="146953"/>
            </a:xfrm>
            <a:custGeom>
              <a:avLst/>
              <a:gdLst/>
              <a:ahLst/>
              <a:cxnLst/>
              <a:rect l="l" t="t" r="r" b="b"/>
              <a:pathLst>
                <a:path w="1470" h="2968" extrusionOk="0">
                  <a:moveTo>
                    <a:pt x="0" y="1"/>
                  </a:moveTo>
                  <a:lnTo>
                    <a:pt x="0" y="1"/>
                  </a:lnTo>
                  <a:cubicBezTo>
                    <a:pt x="30" y="510"/>
                    <a:pt x="88" y="1091"/>
                    <a:pt x="190" y="1673"/>
                  </a:cubicBezTo>
                  <a:cubicBezTo>
                    <a:pt x="262" y="2124"/>
                    <a:pt x="364" y="2560"/>
                    <a:pt x="466" y="2967"/>
                  </a:cubicBezTo>
                  <a:cubicBezTo>
                    <a:pt x="1077" y="2749"/>
                    <a:pt x="1469" y="2037"/>
                    <a:pt x="1339" y="1295"/>
                  </a:cubicBezTo>
                  <a:cubicBezTo>
                    <a:pt x="1237" y="539"/>
                    <a:pt x="655" y="15"/>
                    <a:pt x="0" y="1"/>
                  </a:cubicBezTo>
                  <a:close/>
                </a:path>
              </a:pathLst>
            </a:custGeom>
            <a:solidFill>
              <a:srgbClr val="4FD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246;p31">
              <a:extLst>
                <a:ext uri="{FF2B5EF4-FFF2-40B4-BE49-F238E27FC236}">
                  <a16:creationId xmlns:a16="http://schemas.microsoft.com/office/drawing/2014/main" id="{83666F96-EB92-7026-BA89-C1C245953D27}"/>
                </a:ext>
              </a:extLst>
            </p:cNvPr>
            <p:cNvSpPr/>
            <p:nvPr/>
          </p:nvSpPr>
          <p:spPr>
            <a:xfrm>
              <a:off x="786502" y="2303987"/>
              <a:ext cx="112393" cy="132892"/>
            </a:xfrm>
            <a:custGeom>
              <a:avLst/>
              <a:gdLst/>
              <a:ahLst/>
              <a:cxnLst/>
              <a:rect l="l" t="t" r="r" b="b"/>
              <a:pathLst>
                <a:path w="2270" h="2684" extrusionOk="0">
                  <a:moveTo>
                    <a:pt x="1833" y="1"/>
                  </a:moveTo>
                  <a:lnTo>
                    <a:pt x="1178" y="117"/>
                  </a:lnTo>
                  <a:cubicBezTo>
                    <a:pt x="480" y="248"/>
                    <a:pt x="0" y="902"/>
                    <a:pt x="131" y="1600"/>
                  </a:cubicBezTo>
                  <a:cubicBezTo>
                    <a:pt x="248" y="2234"/>
                    <a:pt x="778" y="2684"/>
                    <a:pt x="1395" y="2684"/>
                  </a:cubicBezTo>
                  <a:cubicBezTo>
                    <a:pt x="1472" y="2684"/>
                    <a:pt x="1550" y="2677"/>
                    <a:pt x="1629" y="2662"/>
                  </a:cubicBezTo>
                  <a:lnTo>
                    <a:pt x="2269" y="2546"/>
                  </a:lnTo>
                  <a:cubicBezTo>
                    <a:pt x="1426" y="1862"/>
                    <a:pt x="1222" y="1048"/>
                    <a:pt x="183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247;p31">
              <a:extLst>
                <a:ext uri="{FF2B5EF4-FFF2-40B4-BE49-F238E27FC236}">
                  <a16:creationId xmlns:a16="http://schemas.microsoft.com/office/drawing/2014/main" id="{0E6AE83C-BE20-A7C1-108D-8386A0E99F84}"/>
                </a:ext>
              </a:extLst>
            </p:cNvPr>
            <p:cNvSpPr/>
            <p:nvPr/>
          </p:nvSpPr>
          <p:spPr>
            <a:xfrm>
              <a:off x="1170925" y="2239966"/>
              <a:ext cx="32579" cy="77339"/>
            </a:xfrm>
            <a:custGeom>
              <a:avLst/>
              <a:gdLst/>
              <a:ahLst/>
              <a:cxnLst/>
              <a:rect l="l" t="t" r="r" b="b"/>
              <a:pathLst>
                <a:path w="658" h="1562" extrusionOk="0">
                  <a:moveTo>
                    <a:pt x="61" y="0"/>
                  </a:moveTo>
                  <a:cubicBezTo>
                    <a:pt x="27" y="0"/>
                    <a:pt x="1" y="52"/>
                    <a:pt x="47" y="86"/>
                  </a:cubicBezTo>
                  <a:cubicBezTo>
                    <a:pt x="425" y="334"/>
                    <a:pt x="556" y="1105"/>
                    <a:pt x="410" y="1497"/>
                  </a:cubicBezTo>
                  <a:cubicBezTo>
                    <a:pt x="391" y="1536"/>
                    <a:pt x="429" y="1562"/>
                    <a:pt x="462" y="1562"/>
                  </a:cubicBezTo>
                  <a:cubicBezTo>
                    <a:pt x="478" y="1562"/>
                    <a:pt x="493" y="1555"/>
                    <a:pt x="497" y="1541"/>
                  </a:cubicBezTo>
                  <a:cubicBezTo>
                    <a:pt x="657" y="1105"/>
                    <a:pt x="526" y="276"/>
                    <a:pt x="90" y="14"/>
                  </a:cubicBezTo>
                  <a:cubicBezTo>
                    <a:pt x="81" y="4"/>
                    <a:pt x="71" y="0"/>
                    <a:pt x="61" y="0"/>
                  </a:cubicBezTo>
                  <a:close/>
                </a:path>
              </a:pathLst>
            </a:custGeom>
            <a:solidFill>
              <a:srgbClr val="4FD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248;p31">
              <a:extLst>
                <a:ext uri="{FF2B5EF4-FFF2-40B4-BE49-F238E27FC236}">
                  <a16:creationId xmlns:a16="http://schemas.microsoft.com/office/drawing/2014/main" id="{03E7BF22-0FF6-47B0-8142-BE836B999EE8}"/>
                </a:ext>
              </a:extLst>
            </p:cNvPr>
            <p:cNvSpPr/>
            <p:nvPr/>
          </p:nvSpPr>
          <p:spPr>
            <a:xfrm>
              <a:off x="190210" y="3145123"/>
              <a:ext cx="556719" cy="689164"/>
            </a:xfrm>
            <a:custGeom>
              <a:avLst/>
              <a:gdLst/>
              <a:ahLst/>
              <a:cxnLst/>
              <a:rect l="l" t="t" r="r" b="b"/>
              <a:pathLst>
                <a:path w="11244" h="13919" extrusionOk="0">
                  <a:moveTo>
                    <a:pt x="4379" y="0"/>
                  </a:moveTo>
                  <a:cubicBezTo>
                    <a:pt x="4306" y="15"/>
                    <a:pt x="4233" y="15"/>
                    <a:pt x="4146" y="29"/>
                  </a:cubicBezTo>
                  <a:cubicBezTo>
                    <a:pt x="1863" y="480"/>
                    <a:pt x="510" y="2182"/>
                    <a:pt x="161" y="4989"/>
                  </a:cubicBezTo>
                  <a:cubicBezTo>
                    <a:pt x="117" y="5338"/>
                    <a:pt x="88" y="5701"/>
                    <a:pt x="74" y="6065"/>
                  </a:cubicBezTo>
                  <a:cubicBezTo>
                    <a:pt x="1" y="7854"/>
                    <a:pt x="219" y="9788"/>
                    <a:pt x="525" y="11533"/>
                  </a:cubicBezTo>
                  <a:cubicBezTo>
                    <a:pt x="670" y="12391"/>
                    <a:pt x="844" y="13191"/>
                    <a:pt x="1034" y="13919"/>
                  </a:cubicBezTo>
                  <a:lnTo>
                    <a:pt x="11243" y="13919"/>
                  </a:lnTo>
                  <a:cubicBezTo>
                    <a:pt x="11171" y="13337"/>
                    <a:pt x="11098" y="12726"/>
                    <a:pt x="11011" y="12101"/>
                  </a:cubicBezTo>
                  <a:cubicBezTo>
                    <a:pt x="10923" y="11504"/>
                    <a:pt x="10851" y="10879"/>
                    <a:pt x="10764" y="10268"/>
                  </a:cubicBezTo>
                  <a:cubicBezTo>
                    <a:pt x="10342" y="7243"/>
                    <a:pt x="9934" y="4465"/>
                    <a:pt x="9891" y="4174"/>
                  </a:cubicBezTo>
                  <a:cubicBezTo>
                    <a:pt x="9789" y="3723"/>
                    <a:pt x="9615" y="3316"/>
                    <a:pt x="9382" y="2952"/>
                  </a:cubicBezTo>
                  <a:cubicBezTo>
                    <a:pt x="8989" y="2356"/>
                    <a:pt x="8451" y="1905"/>
                    <a:pt x="7826" y="1614"/>
                  </a:cubicBezTo>
                  <a:cubicBezTo>
                    <a:pt x="7220" y="657"/>
                    <a:pt x="6150" y="12"/>
                    <a:pt x="4947" y="12"/>
                  </a:cubicBezTo>
                  <a:cubicBezTo>
                    <a:pt x="4908" y="12"/>
                    <a:pt x="4869" y="13"/>
                    <a:pt x="4830" y="15"/>
                  </a:cubicBezTo>
                  <a:cubicBezTo>
                    <a:pt x="4684" y="15"/>
                    <a:pt x="4539" y="29"/>
                    <a:pt x="4408" y="73"/>
                  </a:cubicBezTo>
                  <a:lnTo>
                    <a:pt x="437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249;p31">
              <a:extLst>
                <a:ext uri="{FF2B5EF4-FFF2-40B4-BE49-F238E27FC236}">
                  <a16:creationId xmlns:a16="http://schemas.microsoft.com/office/drawing/2014/main" id="{B50C0A72-B72B-F60E-261A-E478985EDDE7}"/>
                </a:ext>
              </a:extLst>
            </p:cNvPr>
            <p:cNvSpPr/>
            <p:nvPr/>
          </p:nvSpPr>
          <p:spPr>
            <a:xfrm>
              <a:off x="383214" y="2394003"/>
              <a:ext cx="113136" cy="188742"/>
            </a:xfrm>
            <a:custGeom>
              <a:avLst/>
              <a:gdLst/>
              <a:ahLst/>
              <a:cxnLst/>
              <a:rect l="l" t="t" r="r" b="b"/>
              <a:pathLst>
                <a:path w="2285" h="3812" extrusionOk="0">
                  <a:moveTo>
                    <a:pt x="2037" y="1"/>
                  </a:moveTo>
                  <a:lnTo>
                    <a:pt x="190" y="393"/>
                  </a:lnTo>
                  <a:lnTo>
                    <a:pt x="15" y="2531"/>
                  </a:lnTo>
                  <a:cubicBezTo>
                    <a:pt x="1" y="2720"/>
                    <a:pt x="59" y="2895"/>
                    <a:pt x="161" y="3055"/>
                  </a:cubicBezTo>
                  <a:cubicBezTo>
                    <a:pt x="510" y="3564"/>
                    <a:pt x="932" y="3782"/>
                    <a:pt x="1426" y="3811"/>
                  </a:cubicBezTo>
                  <a:cubicBezTo>
                    <a:pt x="1891" y="3811"/>
                    <a:pt x="2284" y="3389"/>
                    <a:pt x="2241" y="2909"/>
                  </a:cubicBezTo>
                  <a:lnTo>
                    <a:pt x="2037" y="1"/>
                  </a:lnTo>
                  <a:close/>
                </a:path>
              </a:pathLst>
            </a:custGeom>
            <a:solidFill>
              <a:srgbClr val="48BA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250;p31">
              <a:extLst>
                <a:ext uri="{FF2B5EF4-FFF2-40B4-BE49-F238E27FC236}">
                  <a16:creationId xmlns:a16="http://schemas.microsoft.com/office/drawing/2014/main" id="{350AB435-2197-CE44-62CE-745E9B255CC4}"/>
                </a:ext>
              </a:extLst>
            </p:cNvPr>
            <p:cNvSpPr/>
            <p:nvPr/>
          </p:nvSpPr>
          <p:spPr>
            <a:xfrm>
              <a:off x="301863" y="2094297"/>
              <a:ext cx="349311" cy="409716"/>
            </a:xfrm>
            <a:custGeom>
              <a:avLst/>
              <a:gdLst/>
              <a:ahLst/>
              <a:cxnLst/>
              <a:rect l="l" t="t" r="r" b="b"/>
              <a:pathLst>
                <a:path w="7055" h="8275" extrusionOk="0">
                  <a:moveTo>
                    <a:pt x="2976" y="0"/>
                  </a:moveTo>
                  <a:cubicBezTo>
                    <a:pt x="2812" y="0"/>
                    <a:pt x="2649" y="24"/>
                    <a:pt x="2487" y="76"/>
                  </a:cubicBezTo>
                  <a:cubicBezTo>
                    <a:pt x="1091" y="556"/>
                    <a:pt x="829" y="1894"/>
                    <a:pt x="1106" y="3174"/>
                  </a:cubicBezTo>
                  <a:cubicBezTo>
                    <a:pt x="948" y="3079"/>
                    <a:pt x="815" y="3040"/>
                    <a:pt x="704" y="3040"/>
                  </a:cubicBezTo>
                  <a:cubicBezTo>
                    <a:pt x="223" y="3040"/>
                    <a:pt x="146" y="3770"/>
                    <a:pt x="146" y="3770"/>
                  </a:cubicBezTo>
                  <a:cubicBezTo>
                    <a:pt x="0" y="4876"/>
                    <a:pt x="1207" y="5385"/>
                    <a:pt x="1193" y="5428"/>
                  </a:cubicBezTo>
                  <a:cubicBezTo>
                    <a:pt x="1353" y="5690"/>
                    <a:pt x="1484" y="5937"/>
                    <a:pt x="1600" y="6112"/>
                  </a:cubicBezTo>
                  <a:cubicBezTo>
                    <a:pt x="1964" y="6737"/>
                    <a:pt x="2444" y="7290"/>
                    <a:pt x="3055" y="7712"/>
                  </a:cubicBezTo>
                  <a:cubicBezTo>
                    <a:pt x="3273" y="7872"/>
                    <a:pt x="3462" y="7988"/>
                    <a:pt x="3665" y="8075"/>
                  </a:cubicBezTo>
                  <a:cubicBezTo>
                    <a:pt x="3962" y="8210"/>
                    <a:pt x="4274" y="8274"/>
                    <a:pt x="4582" y="8274"/>
                  </a:cubicBezTo>
                  <a:cubicBezTo>
                    <a:pt x="5269" y="8274"/>
                    <a:pt x="5934" y="7954"/>
                    <a:pt x="6356" y="7392"/>
                  </a:cubicBezTo>
                  <a:cubicBezTo>
                    <a:pt x="6865" y="6694"/>
                    <a:pt x="7054" y="5894"/>
                    <a:pt x="7010" y="5065"/>
                  </a:cubicBezTo>
                  <a:cubicBezTo>
                    <a:pt x="7010" y="4919"/>
                    <a:pt x="6996" y="4788"/>
                    <a:pt x="6996" y="4657"/>
                  </a:cubicBezTo>
                  <a:cubicBezTo>
                    <a:pt x="6967" y="4221"/>
                    <a:pt x="6938" y="3799"/>
                    <a:pt x="6952" y="3363"/>
                  </a:cubicBezTo>
                  <a:cubicBezTo>
                    <a:pt x="6952" y="2752"/>
                    <a:pt x="6647" y="2112"/>
                    <a:pt x="6341" y="1574"/>
                  </a:cubicBezTo>
                  <a:cubicBezTo>
                    <a:pt x="6138" y="1225"/>
                    <a:pt x="5687" y="1443"/>
                    <a:pt x="5382" y="1181"/>
                  </a:cubicBezTo>
                  <a:cubicBezTo>
                    <a:pt x="4688" y="621"/>
                    <a:pt x="3821" y="0"/>
                    <a:pt x="2976" y="0"/>
                  </a:cubicBezTo>
                  <a:close/>
                </a:path>
              </a:pathLst>
            </a:custGeom>
            <a:solidFill>
              <a:srgbClr val="48BA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251;p31">
              <a:extLst>
                <a:ext uri="{FF2B5EF4-FFF2-40B4-BE49-F238E27FC236}">
                  <a16:creationId xmlns:a16="http://schemas.microsoft.com/office/drawing/2014/main" id="{9153D892-1CED-036B-90F3-27610146487F}"/>
                </a:ext>
              </a:extLst>
            </p:cNvPr>
            <p:cNvSpPr/>
            <p:nvPr/>
          </p:nvSpPr>
          <p:spPr>
            <a:xfrm>
              <a:off x="298992" y="2073798"/>
              <a:ext cx="377384" cy="308562"/>
            </a:xfrm>
            <a:custGeom>
              <a:avLst/>
              <a:gdLst/>
              <a:ahLst/>
              <a:cxnLst/>
              <a:rect l="l" t="t" r="r" b="b"/>
              <a:pathLst>
                <a:path w="7622" h="6232" extrusionOk="0">
                  <a:moveTo>
                    <a:pt x="3357" y="1"/>
                  </a:moveTo>
                  <a:cubicBezTo>
                    <a:pt x="2865" y="1"/>
                    <a:pt x="2374" y="81"/>
                    <a:pt x="1934" y="286"/>
                  </a:cubicBezTo>
                  <a:cubicBezTo>
                    <a:pt x="1265" y="606"/>
                    <a:pt x="727" y="1188"/>
                    <a:pt x="407" y="1857"/>
                  </a:cubicBezTo>
                  <a:cubicBezTo>
                    <a:pt x="102" y="2526"/>
                    <a:pt x="0" y="3297"/>
                    <a:pt x="29" y="4039"/>
                  </a:cubicBezTo>
                  <a:cubicBezTo>
                    <a:pt x="58" y="4461"/>
                    <a:pt x="116" y="4868"/>
                    <a:pt x="262" y="5231"/>
                  </a:cubicBezTo>
                  <a:cubicBezTo>
                    <a:pt x="451" y="5595"/>
                    <a:pt x="742" y="5944"/>
                    <a:pt x="1120" y="6104"/>
                  </a:cubicBezTo>
                  <a:cubicBezTo>
                    <a:pt x="1288" y="6188"/>
                    <a:pt x="1472" y="6232"/>
                    <a:pt x="1655" y="6232"/>
                  </a:cubicBezTo>
                  <a:cubicBezTo>
                    <a:pt x="1885" y="6232"/>
                    <a:pt x="2112" y="6162"/>
                    <a:pt x="2298" y="6017"/>
                  </a:cubicBezTo>
                  <a:cubicBezTo>
                    <a:pt x="2647" y="5755"/>
                    <a:pt x="2793" y="5290"/>
                    <a:pt x="2618" y="4911"/>
                  </a:cubicBezTo>
                  <a:cubicBezTo>
                    <a:pt x="2473" y="4606"/>
                    <a:pt x="2138" y="4359"/>
                    <a:pt x="2196" y="4039"/>
                  </a:cubicBezTo>
                  <a:cubicBezTo>
                    <a:pt x="2254" y="3719"/>
                    <a:pt x="2589" y="3602"/>
                    <a:pt x="2793" y="3355"/>
                  </a:cubicBezTo>
                  <a:cubicBezTo>
                    <a:pt x="2982" y="3166"/>
                    <a:pt x="3011" y="2875"/>
                    <a:pt x="2982" y="2599"/>
                  </a:cubicBezTo>
                  <a:cubicBezTo>
                    <a:pt x="2938" y="2323"/>
                    <a:pt x="2836" y="2090"/>
                    <a:pt x="2720" y="1843"/>
                  </a:cubicBezTo>
                  <a:lnTo>
                    <a:pt x="2720" y="1843"/>
                  </a:lnTo>
                  <a:cubicBezTo>
                    <a:pt x="3059" y="2564"/>
                    <a:pt x="3838" y="3051"/>
                    <a:pt x="4629" y="3051"/>
                  </a:cubicBezTo>
                  <a:cubicBezTo>
                    <a:pt x="4652" y="3051"/>
                    <a:pt x="4675" y="3051"/>
                    <a:pt x="4698" y="3050"/>
                  </a:cubicBezTo>
                  <a:cubicBezTo>
                    <a:pt x="4845" y="3050"/>
                    <a:pt x="4993" y="3033"/>
                    <a:pt x="5136" y="3033"/>
                  </a:cubicBezTo>
                  <a:cubicBezTo>
                    <a:pt x="5261" y="3033"/>
                    <a:pt x="5382" y="3046"/>
                    <a:pt x="5498" y="3093"/>
                  </a:cubicBezTo>
                  <a:cubicBezTo>
                    <a:pt x="5847" y="3239"/>
                    <a:pt x="6021" y="3617"/>
                    <a:pt x="6298" y="3850"/>
                  </a:cubicBezTo>
                  <a:cubicBezTo>
                    <a:pt x="6494" y="4010"/>
                    <a:pt x="6739" y="4089"/>
                    <a:pt x="6983" y="4089"/>
                  </a:cubicBezTo>
                  <a:cubicBezTo>
                    <a:pt x="7137" y="4089"/>
                    <a:pt x="7291" y="4057"/>
                    <a:pt x="7432" y="3995"/>
                  </a:cubicBezTo>
                  <a:lnTo>
                    <a:pt x="7418" y="3893"/>
                  </a:lnTo>
                  <a:cubicBezTo>
                    <a:pt x="7621" y="2963"/>
                    <a:pt x="7258" y="1959"/>
                    <a:pt x="6603" y="1275"/>
                  </a:cubicBezTo>
                  <a:cubicBezTo>
                    <a:pt x="5934" y="577"/>
                    <a:pt x="5018" y="199"/>
                    <a:pt x="4072" y="54"/>
                  </a:cubicBezTo>
                  <a:cubicBezTo>
                    <a:pt x="3838" y="20"/>
                    <a:pt x="3597" y="1"/>
                    <a:pt x="3357" y="1"/>
                  </a:cubicBezTo>
                  <a:close/>
                </a:path>
              </a:pathLst>
            </a:custGeom>
            <a:solidFill>
              <a:srgbClr val="007B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252;p31">
              <a:extLst>
                <a:ext uri="{FF2B5EF4-FFF2-40B4-BE49-F238E27FC236}">
                  <a16:creationId xmlns:a16="http://schemas.microsoft.com/office/drawing/2014/main" id="{11EA706A-85F9-16C4-35B5-B5391963861F}"/>
                </a:ext>
              </a:extLst>
            </p:cNvPr>
            <p:cNvSpPr/>
            <p:nvPr/>
          </p:nvSpPr>
          <p:spPr>
            <a:xfrm>
              <a:off x="480459" y="2302551"/>
              <a:ext cx="25251" cy="35352"/>
            </a:xfrm>
            <a:custGeom>
              <a:avLst/>
              <a:gdLst/>
              <a:ahLst/>
              <a:cxnLst/>
              <a:rect l="l" t="t" r="r" b="b"/>
              <a:pathLst>
                <a:path w="510" h="714" extrusionOk="0">
                  <a:moveTo>
                    <a:pt x="218" y="1"/>
                  </a:moveTo>
                  <a:cubicBezTo>
                    <a:pt x="117" y="1"/>
                    <a:pt x="58" y="102"/>
                    <a:pt x="44" y="219"/>
                  </a:cubicBezTo>
                  <a:cubicBezTo>
                    <a:pt x="0" y="393"/>
                    <a:pt x="58" y="713"/>
                    <a:pt x="291" y="713"/>
                  </a:cubicBezTo>
                  <a:cubicBezTo>
                    <a:pt x="422" y="713"/>
                    <a:pt x="509" y="539"/>
                    <a:pt x="495" y="350"/>
                  </a:cubicBezTo>
                  <a:cubicBezTo>
                    <a:pt x="480" y="146"/>
                    <a:pt x="349" y="1"/>
                    <a:pt x="218" y="1"/>
                  </a:cubicBezTo>
                  <a:close/>
                </a:path>
              </a:pathLst>
            </a:custGeom>
            <a:solidFill>
              <a:srgbClr val="007B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253;p31">
              <a:extLst>
                <a:ext uri="{FF2B5EF4-FFF2-40B4-BE49-F238E27FC236}">
                  <a16:creationId xmlns:a16="http://schemas.microsoft.com/office/drawing/2014/main" id="{708E1D70-B171-D865-C89B-E3AAC6EF48C4}"/>
                </a:ext>
              </a:extLst>
            </p:cNvPr>
            <p:cNvSpPr/>
            <p:nvPr/>
          </p:nvSpPr>
          <p:spPr>
            <a:xfrm>
              <a:off x="582704" y="2305423"/>
              <a:ext cx="24509" cy="34609"/>
            </a:xfrm>
            <a:custGeom>
              <a:avLst/>
              <a:gdLst/>
              <a:ahLst/>
              <a:cxnLst/>
              <a:rect l="l" t="t" r="r" b="b"/>
              <a:pathLst>
                <a:path w="495" h="699" extrusionOk="0">
                  <a:moveTo>
                    <a:pt x="204" y="1"/>
                  </a:moveTo>
                  <a:cubicBezTo>
                    <a:pt x="102" y="1"/>
                    <a:pt x="44" y="103"/>
                    <a:pt x="30" y="219"/>
                  </a:cubicBezTo>
                  <a:cubicBezTo>
                    <a:pt x="0" y="379"/>
                    <a:pt x="44" y="699"/>
                    <a:pt x="291" y="699"/>
                  </a:cubicBezTo>
                  <a:cubicBezTo>
                    <a:pt x="408" y="699"/>
                    <a:pt x="495" y="539"/>
                    <a:pt x="480" y="335"/>
                  </a:cubicBezTo>
                  <a:cubicBezTo>
                    <a:pt x="466" y="146"/>
                    <a:pt x="335" y="1"/>
                    <a:pt x="204" y="1"/>
                  </a:cubicBezTo>
                  <a:close/>
                </a:path>
              </a:pathLst>
            </a:custGeom>
            <a:solidFill>
              <a:srgbClr val="007B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254;p31">
              <a:extLst>
                <a:ext uri="{FF2B5EF4-FFF2-40B4-BE49-F238E27FC236}">
                  <a16:creationId xmlns:a16="http://schemas.microsoft.com/office/drawing/2014/main" id="{1DCCF949-AAF5-6719-4FF4-F80BA8165E09}"/>
                </a:ext>
              </a:extLst>
            </p:cNvPr>
            <p:cNvSpPr/>
            <p:nvPr/>
          </p:nvSpPr>
          <p:spPr>
            <a:xfrm>
              <a:off x="583397" y="2262247"/>
              <a:ext cx="37530" cy="30995"/>
            </a:xfrm>
            <a:custGeom>
              <a:avLst/>
              <a:gdLst/>
              <a:ahLst/>
              <a:cxnLst/>
              <a:rect l="l" t="t" r="r" b="b"/>
              <a:pathLst>
                <a:path w="758" h="626" extrusionOk="0">
                  <a:moveTo>
                    <a:pt x="234" y="0"/>
                  </a:moveTo>
                  <a:cubicBezTo>
                    <a:pt x="175" y="0"/>
                    <a:pt x="146" y="0"/>
                    <a:pt x="88" y="15"/>
                  </a:cubicBezTo>
                  <a:cubicBezTo>
                    <a:pt x="59" y="29"/>
                    <a:pt x="1" y="87"/>
                    <a:pt x="1" y="116"/>
                  </a:cubicBezTo>
                  <a:cubicBezTo>
                    <a:pt x="1" y="189"/>
                    <a:pt x="30" y="233"/>
                    <a:pt x="74" y="247"/>
                  </a:cubicBezTo>
                  <a:cubicBezTo>
                    <a:pt x="161" y="305"/>
                    <a:pt x="277" y="320"/>
                    <a:pt x="365" y="335"/>
                  </a:cubicBezTo>
                  <a:cubicBezTo>
                    <a:pt x="452" y="364"/>
                    <a:pt x="554" y="393"/>
                    <a:pt x="641" y="451"/>
                  </a:cubicBezTo>
                  <a:lnTo>
                    <a:pt x="685" y="509"/>
                  </a:lnTo>
                  <a:cubicBezTo>
                    <a:pt x="728" y="538"/>
                    <a:pt x="743" y="596"/>
                    <a:pt x="757" y="625"/>
                  </a:cubicBezTo>
                  <a:cubicBezTo>
                    <a:pt x="728" y="305"/>
                    <a:pt x="525" y="44"/>
                    <a:pt x="234" y="0"/>
                  </a:cubicBezTo>
                  <a:close/>
                </a:path>
              </a:pathLst>
            </a:custGeom>
            <a:solidFill>
              <a:srgbClr val="007B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255;p31">
              <a:extLst>
                <a:ext uri="{FF2B5EF4-FFF2-40B4-BE49-F238E27FC236}">
                  <a16:creationId xmlns:a16="http://schemas.microsoft.com/office/drawing/2014/main" id="{C4486816-80C7-FEEC-36B1-09D05E881023}"/>
                </a:ext>
              </a:extLst>
            </p:cNvPr>
            <p:cNvSpPr/>
            <p:nvPr/>
          </p:nvSpPr>
          <p:spPr>
            <a:xfrm>
              <a:off x="466050" y="2257197"/>
              <a:ext cx="38917" cy="28123"/>
            </a:xfrm>
            <a:custGeom>
              <a:avLst/>
              <a:gdLst/>
              <a:ahLst/>
              <a:cxnLst/>
              <a:rect l="l" t="t" r="r" b="b"/>
              <a:pathLst>
                <a:path w="786" h="568" extrusionOk="0">
                  <a:moveTo>
                    <a:pt x="553" y="0"/>
                  </a:moveTo>
                  <a:cubicBezTo>
                    <a:pt x="262" y="29"/>
                    <a:pt x="44" y="247"/>
                    <a:pt x="0" y="567"/>
                  </a:cubicBezTo>
                  <a:cubicBezTo>
                    <a:pt x="15" y="538"/>
                    <a:pt x="44" y="480"/>
                    <a:pt x="73" y="466"/>
                  </a:cubicBezTo>
                  <a:lnTo>
                    <a:pt x="131" y="407"/>
                  </a:lnTo>
                  <a:cubicBezTo>
                    <a:pt x="204" y="349"/>
                    <a:pt x="320" y="349"/>
                    <a:pt x="408" y="335"/>
                  </a:cubicBezTo>
                  <a:cubicBezTo>
                    <a:pt x="495" y="335"/>
                    <a:pt x="611" y="320"/>
                    <a:pt x="698" y="277"/>
                  </a:cubicBezTo>
                  <a:cubicBezTo>
                    <a:pt x="727" y="262"/>
                    <a:pt x="786" y="218"/>
                    <a:pt x="771" y="175"/>
                  </a:cubicBezTo>
                  <a:cubicBezTo>
                    <a:pt x="786" y="131"/>
                    <a:pt x="727" y="73"/>
                    <a:pt x="698" y="44"/>
                  </a:cubicBezTo>
                  <a:cubicBezTo>
                    <a:pt x="640" y="15"/>
                    <a:pt x="611" y="0"/>
                    <a:pt x="553" y="0"/>
                  </a:cubicBezTo>
                  <a:close/>
                </a:path>
              </a:pathLst>
            </a:custGeom>
            <a:solidFill>
              <a:srgbClr val="007B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256;p31">
              <a:extLst>
                <a:ext uri="{FF2B5EF4-FFF2-40B4-BE49-F238E27FC236}">
                  <a16:creationId xmlns:a16="http://schemas.microsoft.com/office/drawing/2014/main" id="{C84130A3-E76E-F932-8F35-DFC3A8A846A8}"/>
                </a:ext>
              </a:extLst>
            </p:cNvPr>
            <p:cNvSpPr/>
            <p:nvPr/>
          </p:nvSpPr>
          <p:spPr>
            <a:xfrm>
              <a:off x="539677" y="2313345"/>
              <a:ext cx="45254" cy="85112"/>
            </a:xfrm>
            <a:custGeom>
              <a:avLst/>
              <a:gdLst/>
              <a:ahLst/>
              <a:cxnLst/>
              <a:rect l="l" t="t" r="r" b="b"/>
              <a:pathLst>
                <a:path w="914" h="1719" extrusionOk="0">
                  <a:moveTo>
                    <a:pt x="288" y="1"/>
                  </a:moveTo>
                  <a:cubicBezTo>
                    <a:pt x="229" y="1"/>
                    <a:pt x="186" y="59"/>
                    <a:pt x="186" y="102"/>
                  </a:cubicBezTo>
                  <a:cubicBezTo>
                    <a:pt x="215" y="452"/>
                    <a:pt x="331" y="801"/>
                    <a:pt x="535" y="1091"/>
                  </a:cubicBezTo>
                  <a:cubicBezTo>
                    <a:pt x="608" y="1193"/>
                    <a:pt x="739" y="1324"/>
                    <a:pt x="608" y="1426"/>
                  </a:cubicBezTo>
                  <a:cubicBezTo>
                    <a:pt x="542" y="1491"/>
                    <a:pt x="466" y="1510"/>
                    <a:pt x="386" y="1510"/>
                  </a:cubicBezTo>
                  <a:cubicBezTo>
                    <a:pt x="306" y="1510"/>
                    <a:pt x="222" y="1491"/>
                    <a:pt x="142" y="1484"/>
                  </a:cubicBezTo>
                  <a:cubicBezTo>
                    <a:pt x="138" y="1484"/>
                    <a:pt x="133" y="1483"/>
                    <a:pt x="129" y="1483"/>
                  </a:cubicBezTo>
                  <a:cubicBezTo>
                    <a:pt x="10" y="1483"/>
                    <a:pt x="1" y="1674"/>
                    <a:pt x="113" y="1688"/>
                  </a:cubicBezTo>
                  <a:cubicBezTo>
                    <a:pt x="197" y="1706"/>
                    <a:pt x="283" y="1719"/>
                    <a:pt x="367" y="1719"/>
                  </a:cubicBezTo>
                  <a:cubicBezTo>
                    <a:pt x="486" y="1719"/>
                    <a:pt x="601" y="1692"/>
                    <a:pt x="695" y="1615"/>
                  </a:cubicBezTo>
                  <a:cubicBezTo>
                    <a:pt x="840" y="1542"/>
                    <a:pt x="913" y="1382"/>
                    <a:pt x="840" y="1193"/>
                  </a:cubicBezTo>
                  <a:cubicBezTo>
                    <a:pt x="811" y="1106"/>
                    <a:pt x="753" y="1033"/>
                    <a:pt x="695" y="961"/>
                  </a:cubicBezTo>
                  <a:cubicBezTo>
                    <a:pt x="651" y="873"/>
                    <a:pt x="593" y="786"/>
                    <a:pt x="549" y="684"/>
                  </a:cubicBezTo>
                  <a:cubicBezTo>
                    <a:pt x="462" y="495"/>
                    <a:pt x="433" y="292"/>
                    <a:pt x="404" y="88"/>
                  </a:cubicBezTo>
                  <a:cubicBezTo>
                    <a:pt x="404" y="30"/>
                    <a:pt x="331" y="1"/>
                    <a:pt x="288" y="1"/>
                  </a:cubicBezTo>
                  <a:close/>
                </a:path>
              </a:pathLst>
            </a:custGeom>
            <a:solidFill>
              <a:srgbClr val="48BA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257;p31">
              <a:extLst>
                <a:ext uri="{FF2B5EF4-FFF2-40B4-BE49-F238E27FC236}">
                  <a16:creationId xmlns:a16="http://schemas.microsoft.com/office/drawing/2014/main" id="{6C81093E-A5B5-D317-198B-F1EE9B6A12D0}"/>
                </a:ext>
              </a:extLst>
            </p:cNvPr>
            <p:cNvSpPr/>
            <p:nvPr/>
          </p:nvSpPr>
          <p:spPr>
            <a:xfrm>
              <a:off x="479023" y="2398657"/>
              <a:ext cx="84270" cy="33619"/>
            </a:xfrm>
            <a:custGeom>
              <a:avLst/>
              <a:gdLst/>
              <a:ahLst/>
              <a:cxnLst/>
              <a:rect l="l" t="t" r="r" b="b"/>
              <a:pathLst>
                <a:path w="1702" h="679" extrusionOk="0">
                  <a:moveTo>
                    <a:pt x="128" y="1"/>
                  </a:moveTo>
                  <a:cubicBezTo>
                    <a:pt x="96" y="1"/>
                    <a:pt x="57" y="19"/>
                    <a:pt x="29" y="38"/>
                  </a:cubicBezTo>
                  <a:cubicBezTo>
                    <a:pt x="0" y="81"/>
                    <a:pt x="0" y="125"/>
                    <a:pt x="44" y="168"/>
                  </a:cubicBezTo>
                  <a:cubicBezTo>
                    <a:pt x="359" y="506"/>
                    <a:pt x="804" y="678"/>
                    <a:pt x="1246" y="678"/>
                  </a:cubicBezTo>
                  <a:cubicBezTo>
                    <a:pt x="1375" y="678"/>
                    <a:pt x="1504" y="663"/>
                    <a:pt x="1629" y="634"/>
                  </a:cubicBezTo>
                  <a:cubicBezTo>
                    <a:pt x="1687" y="634"/>
                    <a:pt x="1702" y="561"/>
                    <a:pt x="1687" y="517"/>
                  </a:cubicBezTo>
                  <a:cubicBezTo>
                    <a:pt x="1677" y="475"/>
                    <a:pt x="1643" y="448"/>
                    <a:pt x="1602" y="448"/>
                  </a:cubicBezTo>
                  <a:cubicBezTo>
                    <a:pt x="1587" y="448"/>
                    <a:pt x="1572" y="451"/>
                    <a:pt x="1556" y="459"/>
                  </a:cubicBezTo>
                  <a:cubicBezTo>
                    <a:pt x="1465" y="479"/>
                    <a:pt x="1371" y="488"/>
                    <a:pt x="1277" y="488"/>
                  </a:cubicBezTo>
                  <a:cubicBezTo>
                    <a:pt x="874" y="488"/>
                    <a:pt x="457" y="318"/>
                    <a:pt x="175" y="23"/>
                  </a:cubicBezTo>
                  <a:cubicBezTo>
                    <a:pt x="164" y="7"/>
                    <a:pt x="147" y="1"/>
                    <a:pt x="1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258;p31">
              <a:extLst>
                <a:ext uri="{FF2B5EF4-FFF2-40B4-BE49-F238E27FC236}">
                  <a16:creationId xmlns:a16="http://schemas.microsoft.com/office/drawing/2014/main" id="{B687C43F-6BC9-05E5-A28F-DB76AE624D5A}"/>
                </a:ext>
              </a:extLst>
            </p:cNvPr>
            <p:cNvSpPr/>
            <p:nvPr/>
          </p:nvSpPr>
          <p:spPr>
            <a:xfrm>
              <a:off x="281713" y="2504013"/>
              <a:ext cx="487560" cy="803800"/>
            </a:xfrm>
            <a:custGeom>
              <a:avLst/>
              <a:gdLst/>
              <a:ahLst/>
              <a:cxnLst/>
              <a:rect l="l" t="t" r="r" b="b"/>
              <a:pathLst>
                <a:path w="9600" h="15969" extrusionOk="0">
                  <a:moveTo>
                    <a:pt x="1847" y="1"/>
                  </a:moveTo>
                  <a:cubicBezTo>
                    <a:pt x="1847" y="1"/>
                    <a:pt x="1673" y="495"/>
                    <a:pt x="1585" y="728"/>
                  </a:cubicBezTo>
                  <a:cubicBezTo>
                    <a:pt x="1556" y="771"/>
                    <a:pt x="1542" y="801"/>
                    <a:pt x="1527" y="859"/>
                  </a:cubicBezTo>
                  <a:cubicBezTo>
                    <a:pt x="1091" y="1731"/>
                    <a:pt x="887" y="2677"/>
                    <a:pt x="974" y="3622"/>
                  </a:cubicBezTo>
                  <a:lnTo>
                    <a:pt x="974" y="3680"/>
                  </a:lnTo>
                  <a:cubicBezTo>
                    <a:pt x="1033" y="4247"/>
                    <a:pt x="1178" y="4829"/>
                    <a:pt x="1454" y="5353"/>
                  </a:cubicBezTo>
                  <a:cubicBezTo>
                    <a:pt x="1993" y="6429"/>
                    <a:pt x="2502" y="7491"/>
                    <a:pt x="2647" y="8102"/>
                  </a:cubicBezTo>
                  <a:cubicBezTo>
                    <a:pt x="2705" y="8320"/>
                    <a:pt x="2749" y="8538"/>
                    <a:pt x="2778" y="8756"/>
                  </a:cubicBezTo>
                  <a:cubicBezTo>
                    <a:pt x="2909" y="9876"/>
                    <a:pt x="2603" y="11040"/>
                    <a:pt x="1774" y="11839"/>
                  </a:cubicBezTo>
                  <a:lnTo>
                    <a:pt x="1440" y="12189"/>
                  </a:lnTo>
                  <a:cubicBezTo>
                    <a:pt x="1018" y="12610"/>
                    <a:pt x="582" y="13047"/>
                    <a:pt x="204" y="13439"/>
                  </a:cubicBezTo>
                  <a:cubicBezTo>
                    <a:pt x="160" y="13497"/>
                    <a:pt x="102" y="13527"/>
                    <a:pt x="58" y="13585"/>
                  </a:cubicBezTo>
                  <a:lnTo>
                    <a:pt x="0" y="13643"/>
                  </a:lnTo>
                  <a:cubicBezTo>
                    <a:pt x="160" y="13788"/>
                    <a:pt x="305" y="13963"/>
                    <a:pt x="436" y="14137"/>
                  </a:cubicBezTo>
                  <a:lnTo>
                    <a:pt x="451" y="14152"/>
                  </a:lnTo>
                  <a:cubicBezTo>
                    <a:pt x="582" y="14312"/>
                    <a:pt x="713" y="14457"/>
                    <a:pt x="858" y="14603"/>
                  </a:cubicBezTo>
                  <a:cubicBezTo>
                    <a:pt x="1658" y="15403"/>
                    <a:pt x="2720" y="15897"/>
                    <a:pt x="3854" y="15955"/>
                  </a:cubicBezTo>
                  <a:cubicBezTo>
                    <a:pt x="4106" y="15964"/>
                    <a:pt x="4358" y="15968"/>
                    <a:pt x="4611" y="15968"/>
                  </a:cubicBezTo>
                  <a:cubicBezTo>
                    <a:pt x="5584" y="15968"/>
                    <a:pt x="6558" y="15908"/>
                    <a:pt x="7505" y="15839"/>
                  </a:cubicBezTo>
                  <a:lnTo>
                    <a:pt x="7577" y="15839"/>
                  </a:lnTo>
                  <a:cubicBezTo>
                    <a:pt x="7592" y="15810"/>
                    <a:pt x="7636" y="15766"/>
                    <a:pt x="7650" y="15737"/>
                  </a:cubicBezTo>
                  <a:lnTo>
                    <a:pt x="7636" y="15665"/>
                  </a:lnTo>
                  <a:lnTo>
                    <a:pt x="7243" y="14501"/>
                  </a:lnTo>
                  <a:lnTo>
                    <a:pt x="7010" y="13847"/>
                  </a:lnTo>
                  <a:cubicBezTo>
                    <a:pt x="6850" y="13352"/>
                    <a:pt x="6734" y="12843"/>
                    <a:pt x="6690" y="12290"/>
                  </a:cubicBezTo>
                  <a:lnTo>
                    <a:pt x="6690" y="12261"/>
                  </a:lnTo>
                  <a:cubicBezTo>
                    <a:pt x="6647" y="11709"/>
                    <a:pt x="6690" y="11170"/>
                    <a:pt x="6850" y="10661"/>
                  </a:cubicBezTo>
                  <a:cubicBezTo>
                    <a:pt x="7170" y="9658"/>
                    <a:pt x="7781" y="8771"/>
                    <a:pt x="7970" y="7709"/>
                  </a:cubicBezTo>
                  <a:cubicBezTo>
                    <a:pt x="7970" y="7709"/>
                    <a:pt x="7985" y="7709"/>
                    <a:pt x="8014" y="7694"/>
                  </a:cubicBezTo>
                  <a:cubicBezTo>
                    <a:pt x="8072" y="7680"/>
                    <a:pt x="8188" y="7636"/>
                    <a:pt x="8305" y="7593"/>
                  </a:cubicBezTo>
                  <a:cubicBezTo>
                    <a:pt x="9250" y="7084"/>
                    <a:pt x="9599" y="6269"/>
                    <a:pt x="9512" y="5396"/>
                  </a:cubicBezTo>
                  <a:cubicBezTo>
                    <a:pt x="9468" y="4960"/>
                    <a:pt x="9308" y="4524"/>
                    <a:pt x="9061" y="4117"/>
                  </a:cubicBezTo>
                  <a:cubicBezTo>
                    <a:pt x="8406" y="3084"/>
                    <a:pt x="7272" y="2429"/>
                    <a:pt x="6283" y="1731"/>
                  </a:cubicBezTo>
                  <a:lnTo>
                    <a:pt x="4785" y="626"/>
                  </a:lnTo>
                  <a:cubicBezTo>
                    <a:pt x="4698" y="771"/>
                    <a:pt x="4523" y="902"/>
                    <a:pt x="4349" y="946"/>
                  </a:cubicBezTo>
                  <a:cubicBezTo>
                    <a:pt x="4256" y="975"/>
                    <a:pt x="4160" y="987"/>
                    <a:pt x="4064" y="987"/>
                  </a:cubicBezTo>
                  <a:cubicBezTo>
                    <a:pt x="3769" y="987"/>
                    <a:pt x="3467" y="867"/>
                    <a:pt x="3214" y="713"/>
                  </a:cubicBezTo>
                  <a:cubicBezTo>
                    <a:pt x="2836" y="495"/>
                    <a:pt x="2429" y="146"/>
                    <a:pt x="1993" y="30"/>
                  </a:cubicBezTo>
                  <a:lnTo>
                    <a:pt x="1847"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259;p31">
              <a:extLst>
                <a:ext uri="{FF2B5EF4-FFF2-40B4-BE49-F238E27FC236}">
                  <a16:creationId xmlns:a16="http://schemas.microsoft.com/office/drawing/2014/main" id="{152570E5-CCF7-A8A0-B7D5-6B90FA3F4642}"/>
                </a:ext>
              </a:extLst>
            </p:cNvPr>
            <p:cNvSpPr/>
            <p:nvPr/>
          </p:nvSpPr>
          <p:spPr>
            <a:xfrm>
              <a:off x="684257" y="3175327"/>
              <a:ext cx="396199" cy="288608"/>
            </a:xfrm>
            <a:custGeom>
              <a:avLst/>
              <a:gdLst/>
              <a:ahLst/>
              <a:cxnLst/>
              <a:rect l="l" t="t" r="r" b="b"/>
              <a:pathLst>
                <a:path w="8002" h="5829" extrusionOk="0">
                  <a:moveTo>
                    <a:pt x="2327" y="1"/>
                  </a:moveTo>
                  <a:lnTo>
                    <a:pt x="0" y="873"/>
                  </a:lnTo>
                  <a:lnTo>
                    <a:pt x="3273" y="2982"/>
                  </a:lnTo>
                  <a:lnTo>
                    <a:pt x="3854" y="3593"/>
                  </a:lnTo>
                  <a:cubicBezTo>
                    <a:pt x="4276" y="4044"/>
                    <a:pt x="4829" y="4350"/>
                    <a:pt x="5410" y="4480"/>
                  </a:cubicBezTo>
                  <a:cubicBezTo>
                    <a:pt x="5410" y="4480"/>
                    <a:pt x="5920" y="5193"/>
                    <a:pt x="6123" y="5717"/>
                  </a:cubicBezTo>
                  <a:cubicBezTo>
                    <a:pt x="6146" y="5795"/>
                    <a:pt x="6205" y="5828"/>
                    <a:pt x="6266" y="5828"/>
                  </a:cubicBezTo>
                  <a:cubicBezTo>
                    <a:pt x="6363" y="5828"/>
                    <a:pt x="6464" y="5745"/>
                    <a:pt x="6429" y="5629"/>
                  </a:cubicBezTo>
                  <a:lnTo>
                    <a:pt x="5832" y="4320"/>
                  </a:lnTo>
                  <a:lnTo>
                    <a:pt x="6399" y="4829"/>
                  </a:lnTo>
                  <a:cubicBezTo>
                    <a:pt x="6545" y="4946"/>
                    <a:pt x="6647" y="5120"/>
                    <a:pt x="6749" y="5280"/>
                  </a:cubicBezTo>
                  <a:lnTo>
                    <a:pt x="6981" y="5731"/>
                  </a:lnTo>
                  <a:cubicBezTo>
                    <a:pt x="7040" y="5758"/>
                    <a:pt x="7097" y="5777"/>
                    <a:pt x="7145" y="5777"/>
                  </a:cubicBezTo>
                  <a:cubicBezTo>
                    <a:pt x="7227" y="5777"/>
                    <a:pt x="7281" y="5722"/>
                    <a:pt x="7272" y="5557"/>
                  </a:cubicBezTo>
                  <a:lnTo>
                    <a:pt x="7010" y="5019"/>
                  </a:lnTo>
                  <a:cubicBezTo>
                    <a:pt x="6938" y="4873"/>
                    <a:pt x="6850" y="4728"/>
                    <a:pt x="6749" y="4611"/>
                  </a:cubicBezTo>
                  <a:lnTo>
                    <a:pt x="6240" y="4030"/>
                  </a:lnTo>
                  <a:lnTo>
                    <a:pt x="7069" y="4626"/>
                  </a:lnTo>
                  <a:lnTo>
                    <a:pt x="7708" y="5149"/>
                  </a:lnTo>
                  <a:cubicBezTo>
                    <a:pt x="7727" y="5166"/>
                    <a:pt x="7750" y="5173"/>
                    <a:pt x="7774" y="5173"/>
                  </a:cubicBezTo>
                  <a:cubicBezTo>
                    <a:pt x="7878" y="5173"/>
                    <a:pt x="8002" y="5033"/>
                    <a:pt x="7883" y="4902"/>
                  </a:cubicBezTo>
                  <a:lnTo>
                    <a:pt x="7170" y="4248"/>
                  </a:lnTo>
                  <a:lnTo>
                    <a:pt x="6487" y="3651"/>
                  </a:lnTo>
                  <a:lnTo>
                    <a:pt x="7679" y="4509"/>
                  </a:lnTo>
                  <a:cubicBezTo>
                    <a:pt x="7715" y="4529"/>
                    <a:pt x="7749" y="4537"/>
                    <a:pt x="7780" y="4537"/>
                  </a:cubicBezTo>
                  <a:cubicBezTo>
                    <a:pt x="7914" y="4537"/>
                    <a:pt x="7992" y="4380"/>
                    <a:pt x="7898" y="4262"/>
                  </a:cubicBezTo>
                  <a:lnTo>
                    <a:pt x="7490" y="3884"/>
                  </a:lnTo>
                  <a:cubicBezTo>
                    <a:pt x="7228" y="3622"/>
                    <a:pt x="6938" y="3404"/>
                    <a:pt x="6647" y="3201"/>
                  </a:cubicBezTo>
                  <a:lnTo>
                    <a:pt x="6123" y="2837"/>
                  </a:lnTo>
                  <a:lnTo>
                    <a:pt x="6923" y="3026"/>
                  </a:lnTo>
                  <a:cubicBezTo>
                    <a:pt x="7141" y="3026"/>
                    <a:pt x="7141" y="2779"/>
                    <a:pt x="6981" y="2706"/>
                  </a:cubicBezTo>
                  <a:lnTo>
                    <a:pt x="5992" y="2372"/>
                  </a:lnTo>
                  <a:cubicBezTo>
                    <a:pt x="5641" y="2250"/>
                    <a:pt x="5269" y="2190"/>
                    <a:pt x="4902" y="2190"/>
                  </a:cubicBezTo>
                  <a:cubicBezTo>
                    <a:pt x="4829" y="2190"/>
                    <a:pt x="4756" y="2192"/>
                    <a:pt x="4683" y="2197"/>
                  </a:cubicBezTo>
                  <a:lnTo>
                    <a:pt x="4392" y="2226"/>
                  </a:lnTo>
                  <a:cubicBezTo>
                    <a:pt x="4145" y="1935"/>
                    <a:pt x="3883" y="1659"/>
                    <a:pt x="3607" y="1412"/>
                  </a:cubicBezTo>
                  <a:lnTo>
                    <a:pt x="2327" y="1"/>
                  </a:lnTo>
                  <a:close/>
                </a:path>
              </a:pathLst>
            </a:custGeom>
            <a:solidFill>
              <a:srgbClr val="48BA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260;p31">
              <a:extLst>
                <a:ext uri="{FF2B5EF4-FFF2-40B4-BE49-F238E27FC236}">
                  <a16:creationId xmlns:a16="http://schemas.microsoft.com/office/drawing/2014/main" id="{7FBC4259-EE19-61EA-4D00-44F85A9E49D7}"/>
                </a:ext>
              </a:extLst>
            </p:cNvPr>
            <p:cNvSpPr/>
            <p:nvPr/>
          </p:nvSpPr>
          <p:spPr>
            <a:xfrm>
              <a:off x="282404" y="2529818"/>
              <a:ext cx="604944" cy="809727"/>
            </a:xfrm>
            <a:custGeom>
              <a:avLst/>
              <a:gdLst/>
              <a:ahLst/>
              <a:cxnLst/>
              <a:rect l="l" t="t" r="r" b="b"/>
              <a:pathLst>
                <a:path w="12218" h="16354" extrusionOk="0">
                  <a:moveTo>
                    <a:pt x="1729" y="0"/>
                  </a:moveTo>
                  <a:cubicBezTo>
                    <a:pt x="1227" y="0"/>
                    <a:pt x="823" y="368"/>
                    <a:pt x="495" y="1039"/>
                  </a:cubicBezTo>
                  <a:cubicBezTo>
                    <a:pt x="1" y="2086"/>
                    <a:pt x="44" y="3293"/>
                    <a:pt x="553" y="4341"/>
                  </a:cubicBezTo>
                  <a:lnTo>
                    <a:pt x="1993" y="7322"/>
                  </a:lnTo>
                  <a:cubicBezTo>
                    <a:pt x="3040" y="9475"/>
                    <a:pt x="4567" y="11336"/>
                    <a:pt x="6458" y="12732"/>
                  </a:cubicBezTo>
                  <a:lnTo>
                    <a:pt x="11636" y="16354"/>
                  </a:lnTo>
                  <a:lnTo>
                    <a:pt x="12218" y="14929"/>
                  </a:lnTo>
                  <a:lnTo>
                    <a:pt x="5949" y="7700"/>
                  </a:lnTo>
                  <a:lnTo>
                    <a:pt x="4204" y="2421"/>
                  </a:lnTo>
                  <a:cubicBezTo>
                    <a:pt x="4029" y="1883"/>
                    <a:pt x="3724" y="1374"/>
                    <a:pt x="3346" y="952"/>
                  </a:cubicBezTo>
                  <a:cubicBezTo>
                    <a:pt x="2717" y="302"/>
                    <a:pt x="2183" y="0"/>
                    <a:pt x="17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261;p31">
              <a:extLst>
                <a:ext uri="{FF2B5EF4-FFF2-40B4-BE49-F238E27FC236}">
                  <a16:creationId xmlns:a16="http://schemas.microsoft.com/office/drawing/2014/main" id="{75405915-250F-4D40-53B0-29310F316D96}"/>
                </a:ext>
              </a:extLst>
            </p:cNvPr>
            <p:cNvSpPr/>
            <p:nvPr/>
          </p:nvSpPr>
          <p:spPr>
            <a:xfrm>
              <a:off x="879439" y="2993067"/>
              <a:ext cx="754521" cy="448088"/>
            </a:xfrm>
            <a:custGeom>
              <a:avLst/>
              <a:gdLst/>
              <a:ahLst/>
              <a:cxnLst/>
              <a:rect l="l" t="t" r="r" b="b"/>
              <a:pathLst>
                <a:path w="15239" h="9050" extrusionOk="0">
                  <a:moveTo>
                    <a:pt x="14602" y="1"/>
                  </a:moveTo>
                  <a:cubicBezTo>
                    <a:pt x="14588" y="1"/>
                    <a:pt x="14573" y="1"/>
                    <a:pt x="14558" y="2"/>
                  </a:cubicBezTo>
                  <a:lnTo>
                    <a:pt x="1978" y="366"/>
                  </a:lnTo>
                  <a:cubicBezTo>
                    <a:pt x="1716" y="366"/>
                    <a:pt x="1468" y="555"/>
                    <a:pt x="1425" y="831"/>
                  </a:cubicBezTo>
                  <a:lnTo>
                    <a:pt x="58" y="8365"/>
                  </a:lnTo>
                  <a:cubicBezTo>
                    <a:pt x="1" y="8735"/>
                    <a:pt x="264" y="9049"/>
                    <a:pt x="629" y="9049"/>
                  </a:cubicBezTo>
                  <a:cubicBezTo>
                    <a:pt x="637" y="9049"/>
                    <a:pt x="646" y="9049"/>
                    <a:pt x="654" y="9049"/>
                  </a:cubicBezTo>
                  <a:lnTo>
                    <a:pt x="13235" y="8685"/>
                  </a:lnTo>
                  <a:cubicBezTo>
                    <a:pt x="13511" y="8685"/>
                    <a:pt x="13744" y="8481"/>
                    <a:pt x="13802" y="8220"/>
                  </a:cubicBezTo>
                  <a:lnTo>
                    <a:pt x="15169" y="686"/>
                  </a:lnTo>
                  <a:cubicBezTo>
                    <a:pt x="15239" y="336"/>
                    <a:pt x="14960" y="1"/>
                    <a:pt x="14602" y="1"/>
                  </a:cubicBezTo>
                  <a:close/>
                </a:path>
              </a:pathLst>
            </a:custGeom>
            <a:solidFill>
              <a:schemeClr val="accent2"/>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262;p31">
              <a:extLst>
                <a:ext uri="{FF2B5EF4-FFF2-40B4-BE49-F238E27FC236}">
                  <a16:creationId xmlns:a16="http://schemas.microsoft.com/office/drawing/2014/main" id="{457C0DC7-0E7B-391A-0F79-D3D7A7C8CB5A}"/>
                </a:ext>
              </a:extLst>
            </p:cNvPr>
            <p:cNvSpPr/>
            <p:nvPr/>
          </p:nvSpPr>
          <p:spPr>
            <a:xfrm>
              <a:off x="1211378" y="3175327"/>
              <a:ext cx="113829" cy="103036"/>
            </a:xfrm>
            <a:custGeom>
              <a:avLst/>
              <a:gdLst/>
              <a:ahLst/>
              <a:cxnLst/>
              <a:rect l="l" t="t" r="r" b="b"/>
              <a:pathLst>
                <a:path w="2299" h="2081" extrusionOk="0">
                  <a:moveTo>
                    <a:pt x="1137" y="0"/>
                  </a:moveTo>
                  <a:cubicBezTo>
                    <a:pt x="1126" y="0"/>
                    <a:pt x="1116" y="1"/>
                    <a:pt x="1106" y="1"/>
                  </a:cubicBezTo>
                  <a:cubicBezTo>
                    <a:pt x="495" y="15"/>
                    <a:pt x="0" y="510"/>
                    <a:pt x="15" y="1077"/>
                  </a:cubicBezTo>
                  <a:cubicBezTo>
                    <a:pt x="44" y="1635"/>
                    <a:pt x="551" y="2081"/>
                    <a:pt x="1164" y="2081"/>
                  </a:cubicBezTo>
                  <a:cubicBezTo>
                    <a:pt x="1173" y="2081"/>
                    <a:pt x="1183" y="2081"/>
                    <a:pt x="1193" y="2081"/>
                  </a:cubicBezTo>
                  <a:cubicBezTo>
                    <a:pt x="1804" y="2066"/>
                    <a:pt x="2298" y="1572"/>
                    <a:pt x="2284" y="1004"/>
                  </a:cubicBezTo>
                  <a:cubicBezTo>
                    <a:pt x="2255" y="432"/>
                    <a:pt x="1762" y="0"/>
                    <a:pt x="113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263;p31">
              <a:extLst>
                <a:ext uri="{FF2B5EF4-FFF2-40B4-BE49-F238E27FC236}">
                  <a16:creationId xmlns:a16="http://schemas.microsoft.com/office/drawing/2014/main" id="{8A385A96-6D55-C440-E4E5-A2FAF5E30248}"/>
                </a:ext>
              </a:extLst>
            </p:cNvPr>
            <p:cNvSpPr/>
            <p:nvPr/>
          </p:nvSpPr>
          <p:spPr>
            <a:xfrm>
              <a:off x="903156" y="3424528"/>
              <a:ext cx="590536" cy="54018"/>
            </a:xfrm>
            <a:custGeom>
              <a:avLst/>
              <a:gdLst/>
              <a:ahLst/>
              <a:cxnLst/>
              <a:rect l="l" t="t" r="r" b="b"/>
              <a:pathLst>
                <a:path w="11927" h="1091" extrusionOk="0">
                  <a:moveTo>
                    <a:pt x="11912" y="0"/>
                  </a:moveTo>
                  <a:lnTo>
                    <a:pt x="1" y="349"/>
                  </a:lnTo>
                  <a:lnTo>
                    <a:pt x="30" y="1091"/>
                  </a:lnTo>
                  <a:lnTo>
                    <a:pt x="11927" y="756"/>
                  </a:lnTo>
                  <a:lnTo>
                    <a:pt x="119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264;p31">
              <a:extLst>
                <a:ext uri="{FF2B5EF4-FFF2-40B4-BE49-F238E27FC236}">
                  <a16:creationId xmlns:a16="http://schemas.microsoft.com/office/drawing/2014/main" id="{08BF3246-D55B-F870-AADF-52B45AB7FAA2}"/>
                </a:ext>
              </a:extLst>
            </p:cNvPr>
            <p:cNvSpPr/>
            <p:nvPr/>
          </p:nvSpPr>
          <p:spPr>
            <a:xfrm>
              <a:off x="596370" y="3442502"/>
              <a:ext cx="308265" cy="45403"/>
            </a:xfrm>
            <a:custGeom>
              <a:avLst/>
              <a:gdLst/>
              <a:ahLst/>
              <a:cxnLst/>
              <a:rect l="l" t="t" r="r" b="b"/>
              <a:pathLst>
                <a:path w="6226" h="917" extrusionOk="0">
                  <a:moveTo>
                    <a:pt x="6197" y="1"/>
                  </a:moveTo>
                  <a:lnTo>
                    <a:pt x="1" y="175"/>
                  </a:lnTo>
                  <a:lnTo>
                    <a:pt x="30" y="917"/>
                  </a:lnTo>
                  <a:lnTo>
                    <a:pt x="6226" y="742"/>
                  </a:lnTo>
                  <a:lnTo>
                    <a:pt x="619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265;p31">
              <a:extLst>
                <a:ext uri="{FF2B5EF4-FFF2-40B4-BE49-F238E27FC236}">
                  <a16:creationId xmlns:a16="http://schemas.microsoft.com/office/drawing/2014/main" id="{6A4025E3-2051-31DB-CC69-37EF8BB44475}"/>
                </a:ext>
              </a:extLst>
            </p:cNvPr>
            <p:cNvSpPr/>
            <p:nvPr/>
          </p:nvSpPr>
          <p:spPr>
            <a:xfrm>
              <a:off x="1353437" y="2042987"/>
              <a:ext cx="353618" cy="318761"/>
            </a:xfrm>
            <a:custGeom>
              <a:avLst/>
              <a:gdLst/>
              <a:ahLst/>
              <a:cxnLst/>
              <a:rect l="l" t="t" r="r" b="b"/>
              <a:pathLst>
                <a:path w="7142" h="6438" extrusionOk="0">
                  <a:moveTo>
                    <a:pt x="3570" y="0"/>
                  </a:moveTo>
                  <a:cubicBezTo>
                    <a:pt x="3289" y="0"/>
                    <a:pt x="3004" y="37"/>
                    <a:pt x="2720" y="114"/>
                  </a:cubicBezTo>
                  <a:cubicBezTo>
                    <a:pt x="1004" y="580"/>
                    <a:pt x="0" y="2354"/>
                    <a:pt x="466" y="4070"/>
                  </a:cubicBezTo>
                  <a:cubicBezTo>
                    <a:pt x="855" y="5493"/>
                    <a:pt x="2158" y="6437"/>
                    <a:pt x="3578" y="6437"/>
                  </a:cubicBezTo>
                  <a:cubicBezTo>
                    <a:pt x="3857" y="6437"/>
                    <a:pt x="4140" y="6401"/>
                    <a:pt x="4422" y="6325"/>
                  </a:cubicBezTo>
                  <a:cubicBezTo>
                    <a:pt x="6123" y="5845"/>
                    <a:pt x="7141" y="4085"/>
                    <a:pt x="6676" y="2369"/>
                  </a:cubicBezTo>
                  <a:cubicBezTo>
                    <a:pt x="6276" y="936"/>
                    <a:pt x="4984" y="0"/>
                    <a:pt x="357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266;p31">
              <a:extLst>
                <a:ext uri="{FF2B5EF4-FFF2-40B4-BE49-F238E27FC236}">
                  <a16:creationId xmlns:a16="http://schemas.microsoft.com/office/drawing/2014/main" id="{888181FA-5747-1504-4379-5B472285A5F7}"/>
                </a:ext>
              </a:extLst>
            </p:cNvPr>
            <p:cNvSpPr/>
            <p:nvPr/>
          </p:nvSpPr>
          <p:spPr>
            <a:xfrm>
              <a:off x="1450186" y="2124338"/>
              <a:ext cx="73972" cy="54068"/>
            </a:xfrm>
            <a:custGeom>
              <a:avLst/>
              <a:gdLst/>
              <a:ahLst/>
              <a:cxnLst/>
              <a:rect l="l" t="t" r="r" b="b"/>
              <a:pathLst>
                <a:path w="1494" h="1092" extrusionOk="0">
                  <a:moveTo>
                    <a:pt x="835" y="0"/>
                  </a:moveTo>
                  <a:cubicBezTo>
                    <a:pt x="617" y="0"/>
                    <a:pt x="399" y="113"/>
                    <a:pt x="257" y="275"/>
                  </a:cubicBezTo>
                  <a:cubicBezTo>
                    <a:pt x="141" y="420"/>
                    <a:pt x="39" y="595"/>
                    <a:pt x="10" y="798"/>
                  </a:cubicBezTo>
                  <a:cubicBezTo>
                    <a:pt x="0" y="855"/>
                    <a:pt x="59" y="906"/>
                    <a:pt x="105" y="906"/>
                  </a:cubicBezTo>
                  <a:cubicBezTo>
                    <a:pt x="129" y="906"/>
                    <a:pt x="150" y="892"/>
                    <a:pt x="155" y="856"/>
                  </a:cubicBezTo>
                  <a:cubicBezTo>
                    <a:pt x="243" y="522"/>
                    <a:pt x="461" y="158"/>
                    <a:pt x="839" y="158"/>
                  </a:cubicBezTo>
                  <a:cubicBezTo>
                    <a:pt x="1028" y="158"/>
                    <a:pt x="1173" y="275"/>
                    <a:pt x="1246" y="420"/>
                  </a:cubicBezTo>
                  <a:cubicBezTo>
                    <a:pt x="1333" y="595"/>
                    <a:pt x="1333" y="798"/>
                    <a:pt x="1290" y="1002"/>
                  </a:cubicBezTo>
                  <a:cubicBezTo>
                    <a:pt x="1282" y="1058"/>
                    <a:pt x="1326" y="1092"/>
                    <a:pt x="1373" y="1092"/>
                  </a:cubicBezTo>
                  <a:cubicBezTo>
                    <a:pt x="1411" y="1092"/>
                    <a:pt x="1451" y="1069"/>
                    <a:pt x="1464" y="1016"/>
                  </a:cubicBezTo>
                  <a:cubicBezTo>
                    <a:pt x="1493" y="667"/>
                    <a:pt x="1464" y="260"/>
                    <a:pt x="1115" y="71"/>
                  </a:cubicBezTo>
                  <a:cubicBezTo>
                    <a:pt x="1026" y="22"/>
                    <a:pt x="931" y="0"/>
                    <a:pt x="8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267;p31">
              <a:extLst>
                <a:ext uri="{FF2B5EF4-FFF2-40B4-BE49-F238E27FC236}">
                  <a16:creationId xmlns:a16="http://schemas.microsoft.com/office/drawing/2014/main" id="{C951A107-2F35-AE3D-C35A-16E7C11A75A7}"/>
                </a:ext>
              </a:extLst>
            </p:cNvPr>
            <p:cNvSpPr/>
            <p:nvPr/>
          </p:nvSpPr>
          <p:spPr>
            <a:xfrm>
              <a:off x="1547134" y="2157116"/>
              <a:ext cx="77834" cy="56741"/>
            </a:xfrm>
            <a:custGeom>
              <a:avLst/>
              <a:gdLst/>
              <a:ahLst/>
              <a:cxnLst/>
              <a:rect l="l" t="t" r="r" b="b"/>
              <a:pathLst>
                <a:path w="1572" h="1146" extrusionOk="0">
                  <a:moveTo>
                    <a:pt x="893" y="1"/>
                  </a:moveTo>
                  <a:cubicBezTo>
                    <a:pt x="709" y="1"/>
                    <a:pt x="524" y="75"/>
                    <a:pt x="379" y="194"/>
                  </a:cubicBezTo>
                  <a:cubicBezTo>
                    <a:pt x="233" y="311"/>
                    <a:pt x="117" y="485"/>
                    <a:pt x="30" y="660"/>
                  </a:cubicBezTo>
                  <a:cubicBezTo>
                    <a:pt x="1" y="727"/>
                    <a:pt x="48" y="788"/>
                    <a:pt x="101" y="788"/>
                  </a:cubicBezTo>
                  <a:cubicBezTo>
                    <a:pt x="127" y="788"/>
                    <a:pt x="156" y="772"/>
                    <a:pt x="175" y="733"/>
                  </a:cubicBezTo>
                  <a:cubicBezTo>
                    <a:pt x="298" y="446"/>
                    <a:pt x="536" y="147"/>
                    <a:pt x="889" y="147"/>
                  </a:cubicBezTo>
                  <a:cubicBezTo>
                    <a:pt x="912" y="147"/>
                    <a:pt x="936" y="148"/>
                    <a:pt x="961" y="151"/>
                  </a:cubicBezTo>
                  <a:cubicBezTo>
                    <a:pt x="1135" y="180"/>
                    <a:pt x="1266" y="296"/>
                    <a:pt x="1324" y="471"/>
                  </a:cubicBezTo>
                  <a:cubicBezTo>
                    <a:pt x="1397" y="660"/>
                    <a:pt x="1339" y="863"/>
                    <a:pt x="1281" y="1038"/>
                  </a:cubicBezTo>
                  <a:cubicBezTo>
                    <a:pt x="1263" y="1100"/>
                    <a:pt x="1315" y="1146"/>
                    <a:pt x="1366" y="1146"/>
                  </a:cubicBezTo>
                  <a:cubicBezTo>
                    <a:pt x="1398" y="1146"/>
                    <a:pt x="1429" y="1127"/>
                    <a:pt x="1441" y="1082"/>
                  </a:cubicBezTo>
                  <a:cubicBezTo>
                    <a:pt x="1557" y="776"/>
                    <a:pt x="1571" y="354"/>
                    <a:pt x="1266" y="122"/>
                  </a:cubicBezTo>
                  <a:cubicBezTo>
                    <a:pt x="1152" y="38"/>
                    <a:pt x="1023" y="1"/>
                    <a:pt x="8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1268;p31">
              <a:extLst>
                <a:ext uri="{FF2B5EF4-FFF2-40B4-BE49-F238E27FC236}">
                  <a16:creationId xmlns:a16="http://schemas.microsoft.com/office/drawing/2014/main" id="{E9D1C4EE-9D81-B3F2-B2D3-3A000DAE4393}"/>
                </a:ext>
              </a:extLst>
            </p:cNvPr>
            <p:cNvSpPr/>
            <p:nvPr/>
          </p:nvSpPr>
          <p:spPr>
            <a:xfrm>
              <a:off x="1471824" y="2217572"/>
              <a:ext cx="119622" cy="66099"/>
            </a:xfrm>
            <a:custGeom>
              <a:avLst/>
              <a:gdLst/>
              <a:ahLst/>
              <a:cxnLst/>
              <a:rect l="l" t="t" r="r" b="b"/>
              <a:pathLst>
                <a:path w="2416" h="1335" extrusionOk="0">
                  <a:moveTo>
                    <a:pt x="2308" y="0"/>
                  </a:moveTo>
                  <a:cubicBezTo>
                    <a:pt x="2298" y="0"/>
                    <a:pt x="2288" y="2"/>
                    <a:pt x="2278" y="6"/>
                  </a:cubicBezTo>
                  <a:cubicBezTo>
                    <a:pt x="1936" y="208"/>
                    <a:pt x="1544" y="315"/>
                    <a:pt x="1154" y="315"/>
                  </a:cubicBezTo>
                  <a:cubicBezTo>
                    <a:pt x="814" y="315"/>
                    <a:pt x="474" y="234"/>
                    <a:pt x="169" y="64"/>
                  </a:cubicBezTo>
                  <a:cubicBezTo>
                    <a:pt x="153" y="53"/>
                    <a:pt x="136" y="48"/>
                    <a:pt x="120" y="48"/>
                  </a:cubicBezTo>
                  <a:cubicBezTo>
                    <a:pt x="53" y="48"/>
                    <a:pt x="0" y="136"/>
                    <a:pt x="24" y="195"/>
                  </a:cubicBezTo>
                  <a:cubicBezTo>
                    <a:pt x="24" y="457"/>
                    <a:pt x="82" y="733"/>
                    <a:pt x="227" y="951"/>
                  </a:cubicBezTo>
                  <a:cubicBezTo>
                    <a:pt x="256" y="1010"/>
                    <a:pt x="300" y="1068"/>
                    <a:pt x="358" y="1097"/>
                  </a:cubicBezTo>
                  <a:cubicBezTo>
                    <a:pt x="528" y="1255"/>
                    <a:pt x="742" y="1334"/>
                    <a:pt x="965" y="1334"/>
                  </a:cubicBezTo>
                  <a:cubicBezTo>
                    <a:pt x="1029" y="1334"/>
                    <a:pt x="1093" y="1328"/>
                    <a:pt x="1158" y="1315"/>
                  </a:cubicBezTo>
                  <a:lnTo>
                    <a:pt x="1202" y="1300"/>
                  </a:lnTo>
                  <a:lnTo>
                    <a:pt x="1231" y="1300"/>
                  </a:lnTo>
                  <a:cubicBezTo>
                    <a:pt x="1260" y="1271"/>
                    <a:pt x="1304" y="1271"/>
                    <a:pt x="1333" y="1257"/>
                  </a:cubicBezTo>
                  <a:cubicBezTo>
                    <a:pt x="1347" y="1257"/>
                    <a:pt x="1391" y="1242"/>
                    <a:pt x="1405" y="1242"/>
                  </a:cubicBezTo>
                  <a:cubicBezTo>
                    <a:pt x="1696" y="1126"/>
                    <a:pt x="1958" y="937"/>
                    <a:pt x="2133" y="675"/>
                  </a:cubicBezTo>
                  <a:cubicBezTo>
                    <a:pt x="2249" y="515"/>
                    <a:pt x="2336" y="355"/>
                    <a:pt x="2365" y="152"/>
                  </a:cubicBezTo>
                  <a:lnTo>
                    <a:pt x="2365" y="93"/>
                  </a:lnTo>
                  <a:cubicBezTo>
                    <a:pt x="2415" y="68"/>
                    <a:pt x="2368" y="0"/>
                    <a:pt x="23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1269;p31">
              <a:extLst>
                <a:ext uri="{FF2B5EF4-FFF2-40B4-BE49-F238E27FC236}">
                  <a16:creationId xmlns:a16="http://schemas.microsoft.com/office/drawing/2014/main" id="{4A65CF78-9315-EBB5-1478-607FD144999A}"/>
                </a:ext>
              </a:extLst>
            </p:cNvPr>
            <p:cNvSpPr/>
            <p:nvPr/>
          </p:nvSpPr>
          <p:spPr>
            <a:xfrm>
              <a:off x="1483063" y="2250449"/>
              <a:ext cx="95114" cy="33916"/>
            </a:xfrm>
            <a:custGeom>
              <a:avLst/>
              <a:gdLst/>
              <a:ahLst/>
              <a:cxnLst/>
              <a:rect l="l" t="t" r="r" b="b"/>
              <a:pathLst>
                <a:path w="1921" h="685" extrusionOk="0">
                  <a:moveTo>
                    <a:pt x="1302" y="0"/>
                  </a:moveTo>
                  <a:cubicBezTo>
                    <a:pt x="1193" y="0"/>
                    <a:pt x="1084" y="4"/>
                    <a:pt x="975" y="11"/>
                  </a:cubicBezTo>
                  <a:cubicBezTo>
                    <a:pt x="626" y="55"/>
                    <a:pt x="306" y="157"/>
                    <a:pt x="0" y="302"/>
                  </a:cubicBezTo>
                  <a:cubicBezTo>
                    <a:pt x="29" y="360"/>
                    <a:pt x="73" y="404"/>
                    <a:pt x="117" y="447"/>
                  </a:cubicBezTo>
                  <a:cubicBezTo>
                    <a:pt x="298" y="606"/>
                    <a:pt x="514" y="685"/>
                    <a:pt x="738" y="685"/>
                  </a:cubicBezTo>
                  <a:cubicBezTo>
                    <a:pt x="802" y="685"/>
                    <a:pt x="866" y="678"/>
                    <a:pt x="931" y="666"/>
                  </a:cubicBezTo>
                  <a:lnTo>
                    <a:pt x="946" y="666"/>
                  </a:lnTo>
                  <a:cubicBezTo>
                    <a:pt x="960" y="666"/>
                    <a:pt x="1004" y="651"/>
                    <a:pt x="1018" y="651"/>
                  </a:cubicBezTo>
                  <a:cubicBezTo>
                    <a:pt x="1047" y="636"/>
                    <a:pt x="1091" y="636"/>
                    <a:pt x="1120" y="622"/>
                  </a:cubicBezTo>
                  <a:cubicBezTo>
                    <a:pt x="1149" y="622"/>
                    <a:pt x="1178" y="622"/>
                    <a:pt x="1193" y="593"/>
                  </a:cubicBezTo>
                  <a:cubicBezTo>
                    <a:pt x="1484" y="491"/>
                    <a:pt x="1746" y="287"/>
                    <a:pt x="1920" y="40"/>
                  </a:cubicBezTo>
                  <a:cubicBezTo>
                    <a:pt x="1833" y="40"/>
                    <a:pt x="1746" y="40"/>
                    <a:pt x="1629" y="11"/>
                  </a:cubicBezTo>
                  <a:cubicBezTo>
                    <a:pt x="1520" y="4"/>
                    <a:pt x="1411" y="0"/>
                    <a:pt x="1302" y="0"/>
                  </a:cubicBezTo>
                  <a:close/>
                </a:path>
              </a:pathLst>
            </a:custGeom>
            <a:solidFill>
              <a:srgbClr val="C4D1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1270;p31">
              <a:extLst>
                <a:ext uri="{FF2B5EF4-FFF2-40B4-BE49-F238E27FC236}">
                  <a16:creationId xmlns:a16="http://schemas.microsoft.com/office/drawing/2014/main" id="{3A63185B-5B72-AF4D-447E-BC7A6177E62A}"/>
                </a:ext>
              </a:extLst>
            </p:cNvPr>
            <p:cNvSpPr/>
            <p:nvPr/>
          </p:nvSpPr>
          <p:spPr>
            <a:xfrm>
              <a:off x="1254855" y="3531091"/>
              <a:ext cx="250632" cy="264347"/>
            </a:xfrm>
            <a:custGeom>
              <a:avLst/>
              <a:gdLst/>
              <a:ahLst/>
              <a:cxnLst/>
              <a:rect l="l" t="t" r="r" b="b"/>
              <a:pathLst>
                <a:path w="5062" h="5339" extrusionOk="0">
                  <a:moveTo>
                    <a:pt x="1712" y="0"/>
                  </a:moveTo>
                  <a:cubicBezTo>
                    <a:pt x="1694" y="0"/>
                    <a:pt x="1676" y="2"/>
                    <a:pt x="1658" y="6"/>
                  </a:cubicBezTo>
                  <a:cubicBezTo>
                    <a:pt x="1367" y="64"/>
                    <a:pt x="1396" y="428"/>
                    <a:pt x="1425" y="617"/>
                  </a:cubicBezTo>
                  <a:cubicBezTo>
                    <a:pt x="1484" y="1228"/>
                    <a:pt x="1120" y="1766"/>
                    <a:pt x="727" y="2187"/>
                  </a:cubicBezTo>
                  <a:cubicBezTo>
                    <a:pt x="553" y="2362"/>
                    <a:pt x="364" y="2537"/>
                    <a:pt x="218" y="2682"/>
                  </a:cubicBezTo>
                  <a:cubicBezTo>
                    <a:pt x="175" y="2726"/>
                    <a:pt x="116" y="2769"/>
                    <a:pt x="73" y="2798"/>
                  </a:cubicBezTo>
                  <a:cubicBezTo>
                    <a:pt x="29" y="2857"/>
                    <a:pt x="0" y="2929"/>
                    <a:pt x="29" y="2987"/>
                  </a:cubicBezTo>
                  <a:lnTo>
                    <a:pt x="756" y="5184"/>
                  </a:lnTo>
                  <a:cubicBezTo>
                    <a:pt x="771" y="5256"/>
                    <a:pt x="844" y="5300"/>
                    <a:pt x="916" y="5314"/>
                  </a:cubicBezTo>
                  <a:cubicBezTo>
                    <a:pt x="1079" y="5331"/>
                    <a:pt x="1235" y="5338"/>
                    <a:pt x="1384" y="5338"/>
                  </a:cubicBezTo>
                  <a:cubicBezTo>
                    <a:pt x="2036" y="5338"/>
                    <a:pt x="2582" y="5193"/>
                    <a:pt x="3185" y="4980"/>
                  </a:cubicBezTo>
                  <a:cubicBezTo>
                    <a:pt x="3302" y="4951"/>
                    <a:pt x="3418" y="4907"/>
                    <a:pt x="3534" y="4864"/>
                  </a:cubicBezTo>
                  <a:cubicBezTo>
                    <a:pt x="3665" y="4805"/>
                    <a:pt x="3811" y="4762"/>
                    <a:pt x="3956" y="4718"/>
                  </a:cubicBezTo>
                  <a:lnTo>
                    <a:pt x="4552" y="4515"/>
                  </a:lnTo>
                  <a:cubicBezTo>
                    <a:pt x="4872" y="4398"/>
                    <a:pt x="5061" y="4078"/>
                    <a:pt x="4974" y="3773"/>
                  </a:cubicBezTo>
                  <a:cubicBezTo>
                    <a:pt x="4930" y="3656"/>
                    <a:pt x="4872" y="3584"/>
                    <a:pt x="4785" y="3511"/>
                  </a:cubicBezTo>
                  <a:cubicBezTo>
                    <a:pt x="4930" y="3366"/>
                    <a:pt x="4989" y="3147"/>
                    <a:pt x="4916" y="2944"/>
                  </a:cubicBezTo>
                  <a:cubicBezTo>
                    <a:pt x="4872" y="2842"/>
                    <a:pt x="4829" y="2769"/>
                    <a:pt x="4727" y="2697"/>
                  </a:cubicBezTo>
                  <a:cubicBezTo>
                    <a:pt x="4872" y="2551"/>
                    <a:pt x="4930" y="2333"/>
                    <a:pt x="4858" y="2129"/>
                  </a:cubicBezTo>
                  <a:cubicBezTo>
                    <a:pt x="4800" y="1984"/>
                    <a:pt x="4712" y="1882"/>
                    <a:pt x="4581" y="1824"/>
                  </a:cubicBezTo>
                  <a:cubicBezTo>
                    <a:pt x="4654" y="1766"/>
                    <a:pt x="4683" y="1620"/>
                    <a:pt x="4640" y="1475"/>
                  </a:cubicBezTo>
                  <a:cubicBezTo>
                    <a:pt x="4570" y="1244"/>
                    <a:pt x="4335" y="1095"/>
                    <a:pt x="4081" y="1095"/>
                  </a:cubicBezTo>
                  <a:cubicBezTo>
                    <a:pt x="4016" y="1095"/>
                    <a:pt x="3949" y="1105"/>
                    <a:pt x="3883" y="1126"/>
                  </a:cubicBezTo>
                  <a:lnTo>
                    <a:pt x="2429" y="1606"/>
                  </a:lnTo>
                  <a:cubicBezTo>
                    <a:pt x="2458" y="1591"/>
                    <a:pt x="2473" y="1300"/>
                    <a:pt x="2473" y="1242"/>
                  </a:cubicBezTo>
                  <a:cubicBezTo>
                    <a:pt x="2487" y="908"/>
                    <a:pt x="2371" y="588"/>
                    <a:pt x="2167" y="326"/>
                  </a:cubicBezTo>
                  <a:cubicBezTo>
                    <a:pt x="2074" y="193"/>
                    <a:pt x="1897" y="0"/>
                    <a:pt x="1712" y="0"/>
                  </a:cubicBezTo>
                  <a:close/>
                </a:path>
              </a:pathLst>
            </a:custGeom>
            <a:solidFill>
              <a:srgbClr val="7157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1271;p31">
              <a:extLst>
                <a:ext uri="{FF2B5EF4-FFF2-40B4-BE49-F238E27FC236}">
                  <a16:creationId xmlns:a16="http://schemas.microsoft.com/office/drawing/2014/main" id="{B31C45D7-40C6-7FF2-D41E-DC9331E34138}"/>
                </a:ext>
              </a:extLst>
            </p:cNvPr>
            <p:cNvSpPr/>
            <p:nvPr/>
          </p:nvSpPr>
          <p:spPr>
            <a:xfrm>
              <a:off x="1184249" y="3646457"/>
              <a:ext cx="136902" cy="187850"/>
            </a:xfrm>
            <a:custGeom>
              <a:avLst/>
              <a:gdLst/>
              <a:ahLst/>
              <a:cxnLst/>
              <a:rect l="l" t="t" r="r" b="b"/>
              <a:pathLst>
                <a:path w="2765" h="3794" extrusionOk="0">
                  <a:moveTo>
                    <a:pt x="1661" y="0"/>
                  </a:moveTo>
                  <a:cubicBezTo>
                    <a:pt x="1647" y="0"/>
                    <a:pt x="1631" y="1"/>
                    <a:pt x="1615" y="3"/>
                  </a:cubicBezTo>
                  <a:lnTo>
                    <a:pt x="132" y="497"/>
                  </a:lnTo>
                  <a:cubicBezTo>
                    <a:pt x="44" y="527"/>
                    <a:pt x="1" y="628"/>
                    <a:pt x="30" y="730"/>
                  </a:cubicBezTo>
                  <a:lnTo>
                    <a:pt x="1019" y="3668"/>
                  </a:lnTo>
                  <a:cubicBezTo>
                    <a:pt x="1042" y="3749"/>
                    <a:pt x="1120" y="3793"/>
                    <a:pt x="1195" y="3793"/>
                  </a:cubicBezTo>
                  <a:cubicBezTo>
                    <a:pt x="1215" y="3793"/>
                    <a:pt x="1234" y="3790"/>
                    <a:pt x="1252" y="3784"/>
                  </a:cubicBezTo>
                  <a:lnTo>
                    <a:pt x="2357" y="3421"/>
                  </a:lnTo>
                  <a:cubicBezTo>
                    <a:pt x="2575" y="3348"/>
                    <a:pt x="2706" y="3159"/>
                    <a:pt x="2735" y="2970"/>
                  </a:cubicBezTo>
                  <a:cubicBezTo>
                    <a:pt x="2764" y="2897"/>
                    <a:pt x="2764" y="2795"/>
                    <a:pt x="2720" y="2708"/>
                  </a:cubicBezTo>
                  <a:lnTo>
                    <a:pt x="1862" y="148"/>
                  </a:lnTo>
                  <a:cubicBezTo>
                    <a:pt x="1837" y="46"/>
                    <a:pt x="1767" y="0"/>
                    <a:pt x="166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1272;p31">
              <a:extLst>
                <a:ext uri="{FF2B5EF4-FFF2-40B4-BE49-F238E27FC236}">
                  <a16:creationId xmlns:a16="http://schemas.microsoft.com/office/drawing/2014/main" id="{88AF6696-FCE2-F443-CB66-821EE75E2E56}"/>
                </a:ext>
              </a:extLst>
            </p:cNvPr>
            <p:cNvSpPr/>
            <p:nvPr/>
          </p:nvSpPr>
          <p:spPr>
            <a:xfrm>
              <a:off x="1209942" y="2473175"/>
              <a:ext cx="406201" cy="365353"/>
            </a:xfrm>
            <a:custGeom>
              <a:avLst/>
              <a:gdLst/>
              <a:ahLst/>
              <a:cxnLst/>
              <a:rect l="l" t="t" r="r" b="b"/>
              <a:pathLst>
                <a:path w="8204" h="7379" extrusionOk="0">
                  <a:moveTo>
                    <a:pt x="2372" y="1"/>
                  </a:moveTo>
                  <a:cubicBezTo>
                    <a:pt x="1793" y="1"/>
                    <a:pt x="1255" y="381"/>
                    <a:pt x="1077" y="976"/>
                  </a:cubicBezTo>
                  <a:lnTo>
                    <a:pt x="218" y="3783"/>
                  </a:lnTo>
                  <a:cubicBezTo>
                    <a:pt x="0" y="4496"/>
                    <a:pt x="393" y="5266"/>
                    <a:pt x="1120" y="5485"/>
                  </a:cubicBezTo>
                  <a:lnTo>
                    <a:pt x="1746" y="5659"/>
                  </a:lnTo>
                  <a:cubicBezTo>
                    <a:pt x="1775" y="5659"/>
                    <a:pt x="1804" y="5703"/>
                    <a:pt x="1775" y="5732"/>
                  </a:cubicBezTo>
                  <a:lnTo>
                    <a:pt x="1367" y="7128"/>
                  </a:lnTo>
                  <a:cubicBezTo>
                    <a:pt x="1322" y="7253"/>
                    <a:pt x="1419" y="7378"/>
                    <a:pt x="1533" y="7378"/>
                  </a:cubicBezTo>
                  <a:cubicBezTo>
                    <a:pt x="1564" y="7378"/>
                    <a:pt x="1597" y="7368"/>
                    <a:pt x="1629" y="7346"/>
                  </a:cubicBezTo>
                  <a:lnTo>
                    <a:pt x="3564" y="6241"/>
                  </a:lnTo>
                  <a:cubicBezTo>
                    <a:pt x="3573" y="6241"/>
                    <a:pt x="3583" y="6234"/>
                    <a:pt x="3588" y="6234"/>
                  </a:cubicBezTo>
                  <a:cubicBezTo>
                    <a:pt x="3591" y="6234"/>
                    <a:pt x="3593" y="6236"/>
                    <a:pt x="3593" y="6241"/>
                  </a:cubicBezTo>
                  <a:lnTo>
                    <a:pt x="5411" y="6779"/>
                  </a:lnTo>
                  <a:cubicBezTo>
                    <a:pt x="5543" y="6820"/>
                    <a:pt x="5678" y="6839"/>
                    <a:pt x="5811" y="6839"/>
                  </a:cubicBezTo>
                  <a:cubicBezTo>
                    <a:pt x="6391" y="6839"/>
                    <a:pt x="6935" y="6469"/>
                    <a:pt x="7112" y="5877"/>
                  </a:cubicBezTo>
                  <a:lnTo>
                    <a:pt x="7956" y="3056"/>
                  </a:lnTo>
                  <a:cubicBezTo>
                    <a:pt x="8203" y="2314"/>
                    <a:pt x="7796" y="1572"/>
                    <a:pt x="7069" y="1354"/>
                  </a:cubicBezTo>
                  <a:lnTo>
                    <a:pt x="2764" y="60"/>
                  </a:lnTo>
                  <a:cubicBezTo>
                    <a:pt x="2634" y="20"/>
                    <a:pt x="2502" y="1"/>
                    <a:pt x="2372" y="1"/>
                  </a:cubicBezTo>
                  <a:close/>
                </a:path>
              </a:pathLst>
            </a:custGeom>
            <a:solidFill>
              <a:srgbClr val="7157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1273;p31">
              <a:extLst>
                <a:ext uri="{FF2B5EF4-FFF2-40B4-BE49-F238E27FC236}">
                  <a16:creationId xmlns:a16="http://schemas.microsoft.com/office/drawing/2014/main" id="{83071642-C33A-1C3D-BB86-E73A3D28B4C7}"/>
                </a:ext>
              </a:extLst>
            </p:cNvPr>
            <p:cNvSpPr/>
            <p:nvPr/>
          </p:nvSpPr>
          <p:spPr>
            <a:xfrm>
              <a:off x="1314366" y="2561457"/>
              <a:ext cx="208151" cy="155915"/>
            </a:xfrm>
            <a:custGeom>
              <a:avLst/>
              <a:gdLst/>
              <a:ahLst/>
              <a:cxnLst/>
              <a:rect l="l" t="t" r="r" b="b"/>
              <a:pathLst>
                <a:path w="4204" h="3149" extrusionOk="0">
                  <a:moveTo>
                    <a:pt x="1266" y="0"/>
                  </a:moveTo>
                  <a:cubicBezTo>
                    <a:pt x="1091" y="0"/>
                    <a:pt x="910" y="51"/>
                    <a:pt x="742" y="167"/>
                  </a:cubicBezTo>
                  <a:cubicBezTo>
                    <a:pt x="0" y="676"/>
                    <a:pt x="175" y="2000"/>
                    <a:pt x="1542" y="3149"/>
                  </a:cubicBezTo>
                  <a:cubicBezTo>
                    <a:pt x="3302" y="2945"/>
                    <a:pt x="4203" y="1927"/>
                    <a:pt x="3854" y="1098"/>
                  </a:cubicBezTo>
                  <a:cubicBezTo>
                    <a:pt x="3687" y="698"/>
                    <a:pt x="3320" y="516"/>
                    <a:pt x="2969" y="516"/>
                  </a:cubicBezTo>
                  <a:cubicBezTo>
                    <a:pt x="2618" y="516"/>
                    <a:pt x="2284" y="698"/>
                    <a:pt x="2182" y="1025"/>
                  </a:cubicBezTo>
                  <a:cubicBezTo>
                    <a:pt x="2337" y="526"/>
                    <a:pt x="1831" y="0"/>
                    <a:pt x="1266" y="0"/>
                  </a:cubicBezTo>
                  <a:close/>
                </a:path>
              </a:pathLst>
            </a:custGeom>
            <a:solidFill>
              <a:srgbClr val="C4D1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274;p31">
              <a:extLst>
                <a:ext uri="{FF2B5EF4-FFF2-40B4-BE49-F238E27FC236}">
                  <a16:creationId xmlns:a16="http://schemas.microsoft.com/office/drawing/2014/main" id="{D0115E80-91DB-69DD-E919-1963BA80A5B8}"/>
                </a:ext>
              </a:extLst>
            </p:cNvPr>
            <p:cNvSpPr/>
            <p:nvPr/>
          </p:nvSpPr>
          <p:spPr>
            <a:xfrm>
              <a:off x="1170917" y="1663579"/>
              <a:ext cx="347875" cy="267962"/>
            </a:xfrm>
            <a:custGeom>
              <a:avLst/>
              <a:gdLst/>
              <a:ahLst/>
              <a:cxnLst/>
              <a:rect l="l" t="t" r="r" b="b"/>
              <a:pathLst>
                <a:path w="7026" h="5412" extrusionOk="0">
                  <a:moveTo>
                    <a:pt x="2157" y="0"/>
                  </a:moveTo>
                  <a:cubicBezTo>
                    <a:pt x="1836" y="0"/>
                    <a:pt x="1500" y="105"/>
                    <a:pt x="1194" y="351"/>
                  </a:cubicBezTo>
                  <a:cubicBezTo>
                    <a:pt x="1" y="1296"/>
                    <a:pt x="379" y="3594"/>
                    <a:pt x="2706" y="5412"/>
                  </a:cubicBezTo>
                  <a:cubicBezTo>
                    <a:pt x="5615" y="4874"/>
                    <a:pt x="7026" y="3027"/>
                    <a:pt x="6400" y="1630"/>
                  </a:cubicBezTo>
                  <a:cubicBezTo>
                    <a:pt x="6118" y="991"/>
                    <a:pt x="5547" y="706"/>
                    <a:pt x="4994" y="706"/>
                  </a:cubicBezTo>
                  <a:cubicBezTo>
                    <a:pt x="4382" y="706"/>
                    <a:pt x="3792" y="1055"/>
                    <a:pt x="3640" y="1660"/>
                  </a:cubicBezTo>
                  <a:lnTo>
                    <a:pt x="3640" y="1660"/>
                  </a:lnTo>
                  <a:cubicBezTo>
                    <a:pt x="3843" y="809"/>
                    <a:pt x="3051" y="0"/>
                    <a:pt x="2157" y="0"/>
                  </a:cubicBezTo>
                  <a:close/>
                </a:path>
              </a:pathLst>
            </a:custGeom>
            <a:solidFill>
              <a:srgbClr val="C4D1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275;p31">
              <a:extLst>
                <a:ext uri="{FF2B5EF4-FFF2-40B4-BE49-F238E27FC236}">
                  <a16:creationId xmlns:a16="http://schemas.microsoft.com/office/drawing/2014/main" id="{0368B4A5-1BFF-7012-71B2-CB52BD5FB73A}"/>
                </a:ext>
              </a:extLst>
            </p:cNvPr>
            <p:cNvSpPr/>
            <p:nvPr/>
          </p:nvSpPr>
          <p:spPr>
            <a:xfrm>
              <a:off x="480438" y="1458534"/>
              <a:ext cx="454475" cy="399665"/>
            </a:xfrm>
            <a:custGeom>
              <a:avLst/>
              <a:gdLst/>
              <a:ahLst/>
              <a:cxnLst/>
              <a:rect l="l" t="t" r="r" b="b"/>
              <a:pathLst>
                <a:path w="9179" h="8072" extrusionOk="0">
                  <a:moveTo>
                    <a:pt x="4593" y="1"/>
                  </a:moveTo>
                  <a:cubicBezTo>
                    <a:pt x="3022" y="1"/>
                    <a:pt x="1527" y="925"/>
                    <a:pt x="873" y="2461"/>
                  </a:cubicBezTo>
                  <a:cubicBezTo>
                    <a:pt x="1" y="4512"/>
                    <a:pt x="961" y="6883"/>
                    <a:pt x="3011" y="7755"/>
                  </a:cubicBezTo>
                  <a:cubicBezTo>
                    <a:pt x="3524" y="7970"/>
                    <a:pt x="4056" y="8071"/>
                    <a:pt x="4579" y="8071"/>
                  </a:cubicBezTo>
                  <a:cubicBezTo>
                    <a:pt x="6153" y="8071"/>
                    <a:pt x="7651" y="7152"/>
                    <a:pt x="8305" y="5603"/>
                  </a:cubicBezTo>
                  <a:cubicBezTo>
                    <a:pt x="9178" y="3552"/>
                    <a:pt x="8218" y="1181"/>
                    <a:pt x="6167" y="323"/>
                  </a:cubicBezTo>
                  <a:cubicBezTo>
                    <a:pt x="5653" y="104"/>
                    <a:pt x="5119" y="1"/>
                    <a:pt x="45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276;p31">
              <a:extLst>
                <a:ext uri="{FF2B5EF4-FFF2-40B4-BE49-F238E27FC236}">
                  <a16:creationId xmlns:a16="http://schemas.microsoft.com/office/drawing/2014/main" id="{7CC73E85-31F4-CC8C-6938-70CD6DC8F7BA}"/>
                </a:ext>
              </a:extLst>
            </p:cNvPr>
            <p:cNvSpPr/>
            <p:nvPr/>
          </p:nvSpPr>
          <p:spPr>
            <a:xfrm>
              <a:off x="590655" y="1601974"/>
              <a:ext cx="236224" cy="170769"/>
            </a:xfrm>
            <a:custGeom>
              <a:avLst/>
              <a:gdLst/>
              <a:ahLst/>
              <a:cxnLst/>
              <a:rect l="l" t="t" r="r" b="b"/>
              <a:pathLst>
                <a:path w="4771" h="3449" extrusionOk="0">
                  <a:moveTo>
                    <a:pt x="4581" y="1"/>
                  </a:moveTo>
                  <a:lnTo>
                    <a:pt x="3869" y="219"/>
                  </a:lnTo>
                  <a:cubicBezTo>
                    <a:pt x="3912" y="248"/>
                    <a:pt x="3927" y="291"/>
                    <a:pt x="3927" y="335"/>
                  </a:cubicBezTo>
                  <a:lnTo>
                    <a:pt x="4087" y="1790"/>
                  </a:lnTo>
                  <a:cubicBezTo>
                    <a:pt x="4101" y="1935"/>
                    <a:pt x="4014" y="2066"/>
                    <a:pt x="3883" y="2109"/>
                  </a:cubicBezTo>
                  <a:cubicBezTo>
                    <a:pt x="3859" y="2116"/>
                    <a:pt x="3833" y="2120"/>
                    <a:pt x="3809" y="2120"/>
                  </a:cubicBezTo>
                  <a:cubicBezTo>
                    <a:pt x="3673" y="2120"/>
                    <a:pt x="3544" y="2022"/>
                    <a:pt x="3520" y="1862"/>
                  </a:cubicBezTo>
                  <a:lnTo>
                    <a:pt x="3360" y="408"/>
                  </a:lnTo>
                  <a:lnTo>
                    <a:pt x="3360" y="379"/>
                  </a:lnTo>
                  <a:lnTo>
                    <a:pt x="2545" y="611"/>
                  </a:lnTo>
                  <a:cubicBezTo>
                    <a:pt x="2560" y="655"/>
                    <a:pt x="2560" y="670"/>
                    <a:pt x="2574" y="699"/>
                  </a:cubicBezTo>
                  <a:lnTo>
                    <a:pt x="2996" y="2080"/>
                  </a:lnTo>
                  <a:cubicBezTo>
                    <a:pt x="3040" y="2255"/>
                    <a:pt x="2938" y="2415"/>
                    <a:pt x="2792" y="2444"/>
                  </a:cubicBezTo>
                  <a:cubicBezTo>
                    <a:pt x="2764" y="2452"/>
                    <a:pt x="2736" y="2455"/>
                    <a:pt x="2709" y="2455"/>
                  </a:cubicBezTo>
                  <a:cubicBezTo>
                    <a:pt x="2580" y="2455"/>
                    <a:pt x="2465" y="2375"/>
                    <a:pt x="2429" y="2255"/>
                  </a:cubicBezTo>
                  <a:lnTo>
                    <a:pt x="2022" y="873"/>
                  </a:lnTo>
                  <a:cubicBezTo>
                    <a:pt x="2007" y="844"/>
                    <a:pt x="2007" y="815"/>
                    <a:pt x="2007" y="771"/>
                  </a:cubicBezTo>
                  <a:lnTo>
                    <a:pt x="1178" y="1033"/>
                  </a:lnTo>
                  <a:cubicBezTo>
                    <a:pt x="1178" y="1048"/>
                    <a:pt x="1193" y="1048"/>
                    <a:pt x="1193" y="1062"/>
                  </a:cubicBezTo>
                  <a:lnTo>
                    <a:pt x="1876" y="2371"/>
                  </a:lnTo>
                  <a:cubicBezTo>
                    <a:pt x="1949" y="2531"/>
                    <a:pt x="1862" y="2720"/>
                    <a:pt x="1687" y="2779"/>
                  </a:cubicBezTo>
                  <a:cubicBezTo>
                    <a:pt x="1665" y="2784"/>
                    <a:pt x="1642" y="2786"/>
                    <a:pt x="1620" y="2786"/>
                  </a:cubicBezTo>
                  <a:cubicBezTo>
                    <a:pt x="1513" y="2786"/>
                    <a:pt x="1415" y="2729"/>
                    <a:pt x="1367" y="2633"/>
                  </a:cubicBezTo>
                  <a:lnTo>
                    <a:pt x="713" y="1324"/>
                  </a:lnTo>
                  <a:cubicBezTo>
                    <a:pt x="669" y="1266"/>
                    <a:pt x="669" y="1222"/>
                    <a:pt x="669" y="1179"/>
                  </a:cubicBezTo>
                  <a:lnTo>
                    <a:pt x="0" y="1368"/>
                  </a:lnTo>
                  <a:lnTo>
                    <a:pt x="916" y="3026"/>
                  </a:lnTo>
                  <a:cubicBezTo>
                    <a:pt x="1056" y="3293"/>
                    <a:pt x="1344" y="3449"/>
                    <a:pt x="1639" y="3449"/>
                  </a:cubicBezTo>
                  <a:cubicBezTo>
                    <a:pt x="1714" y="3449"/>
                    <a:pt x="1789" y="3439"/>
                    <a:pt x="1862" y="3418"/>
                  </a:cubicBezTo>
                  <a:lnTo>
                    <a:pt x="4145" y="2720"/>
                  </a:lnTo>
                  <a:cubicBezTo>
                    <a:pt x="4509" y="2604"/>
                    <a:pt x="4770" y="2269"/>
                    <a:pt x="4727" y="1877"/>
                  </a:cubicBezTo>
                  <a:lnTo>
                    <a:pt x="4581" y="1"/>
                  </a:lnTo>
                  <a:close/>
                </a:path>
              </a:pathLst>
            </a:custGeom>
            <a:solidFill>
              <a:srgbClr val="C4D1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277;p31">
              <a:extLst>
                <a:ext uri="{FF2B5EF4-FFF2-40B4-BE49-F238E27FC236}">
                  <a16:creationId xmlns:a16="http://schemas.microsoft.com/office/drawing/2014/main" id="{ABD3DCD6-AB56-DCDC-23C7-2CAFB01D4177}"/>
                </a:ext>
              </a:extLst>
            </p:cNvPr>
            <p:cNvSpPr/>
            <p:nvPr/>
          </p:nvSpPr>
          <p:spPr>
            <a:xfrm>
              <a:off x="563967" y="1525080"/>
              <a:ext cx="273705" cy="155024"/>
            </a:xfrm>
            <a:custGeom>
              <a:avLst/>
              <a:gdLst/>
              <a:ahLst/>
              <a:cxnLst/>
              <a:rect l="l" t="t" r="r" b="b"/>
              <a:pathLst>
                <a:path w="5528" h="3131" extrusionOk="0">
                  <a:moveTo>
                    <a:pt x="2274" y="0"/>
                  </a:moveTo>
                  <a:cubicBezTo>
                    <a:pt x="2234" y="0"/>
                    <a:pt x="2193" y="4"/>
                    <a:pt x="2153" y="12"/>
                  </a:cubicBezTo>
                  <a:cubicBezTo>
                    <a:pt x="1863" y="114"/>
                    <a:pt x="1703" y="419"/>
                    <a:pt x="1775" y="710"/>
                  </a:cubicBezTo>
                  <a:lnTo>
                    <a:pt x="2110" y="1801"/>
                  </a:lnTo>
                  <a:lnTo>
                    <a:pt x="335" y="2324"/>
                  </a:lnTo>
                  <a:cubicBezTo>
                    <a:pt x="117" y="2397"/>
                    <a:pt x="1" y="2615"/>
                    <a:pt x="74" y="2833"/>
                  </a:cubicBezTo>
                  <a:cubicBezTo>
                    <a:pt x="133" y="3010"/>
                    <a:pt x="287" y="3130"/>
                    <a:pt x="460" y="3130"/>
                  </a:cubicBezTo>
                  <a:cubicBezTo>
                    <a:pt x="500" y="3130"/>
                    <a:pt x="541" y="3124"/>
                    <a:pt x="583" y="3110"/>
                  </a:cubicBezTo>
                  <a:lnTo>
                    <a:pt x="5179" y="1728"/>
                  </a:lnTo>
                  <a:cubicBezTo>
                    <a:pt x="5397" y="1655"/>
                    <a:pt x="5528" y="1437"/>
                    <a:pt x="5455" y="1219"/>
                  </a:cubicBezTo>
                  <a:cubicBezTo>
                    <a:pt x="5409" y="1057"/>
                    <a:pt x="5251" y="950"/>
                    <a:pt x="5079" y="950"/>
                  </a:cubicBezTo>
                  <a:cubicBezTo>
                    <a:pt x="5035" y="950"/>
                    <a:pt x="4990" y="957"/>
                    <a:pt x="4946" y="972"/>
                  </a:cubicBezTo>
                  <a:lnTo>
                    <a:pt x="3171" y="1495"/>
                  </a:lnTo>
                  <a:lnTo>
                    <a:pt x="2852" y="405"/>
                  </a:lnTo>
                  <a:cubicBezTo>
                    <a:pt x="2776" y="154"/>
                    <a:pt x="2528" y="0"/>
                    <a:pt x="2274" y="0"/>
                  </a:cubicBezTo>
                  <a:close/>
                </a:path>
              </a:pathLst>
            </a:custGeom>
            <a:solidFill>
              <a:srgbClr val="C4D1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33346144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154"/>
        <p:cNvGrpSpPr/>
        <p:nvPr/>
      </p:nvGrpSpPr>
      <p:grpSpPr>
        <a:xfrm>
          <a:off x="0" y="0"/>
          <a:ext cx="0" cy="0"/>
          <a:chOff x="0" y="0"/>
          <a:chExt cx="0" cy="0"/>
        </a:xfrm>
      </p:grpSpPr>
      <p:sp>
        <p:nvSpPr>
          <p:cNvPr id="7" name="Google Shape;1055;p27">
            <a:extLst>
              <a:ext uri="{FF2B5EF4-FFF2-40B4-BE49-F238E27FC236}">
                <a16:creationId xmlns:a16="http://schemas.microsoft.com/office/drawing/2014/main" id="{4ECAF85B-81DE-2447-F7A9-3DBDCED35A74}"/>
              </a:ext>
            </a:extLst>
          </p:cNvPr>
          <p:cNvSpPr txBox="1">
            <a:spLocks/>
          </p:cNvSpPr>
          <p:nvPr/>
        </p:nvSpPr>
        <p:spPr>
          <a:xfrm>
            <a:off x="448975" y="399061"/>
            <a:ext cx="8237700" cy="218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RPr/>
            </a:defPPr>
            <a:lvl1pPr algn="ctr">
              <a:buClr>
                <a:schemeClr val="dk1"/>
              </a:buClr>
              <a:buSzPts val="2400"/>
              <a:buFont typeface="Fira Sans Extra Condensed SemiBold"/>
              <a:buNone/>
              <a:defRPr sz="2400">
                <a:solidFill>
                  <a:schemeClr val="bg2">
                    <a:lumMod val="75000"/>
                  </a:schemeClr>
                </a:solidFill>
                <a:latin typeface="Fira Sans Extra Condensed SemiBold"/>
                <a:ea typeface="Fira Sans Extra Condensed SemiBold"/>
                <a:cs typeface="Fira Sans Extra Condensed SemiBold"/>
              </a:defRPr>
            </a:lvl1pPr>
            <a:lvl2pPr algn="ctr">
              <a:spcBef>
                <a:spcPts val="1600"/>
              </a:spcBef>
              <a:buClr>
                <a:schemeClr val="dk1"/>
              </a:buClr>
              <a:buSzPts val="2400"/>
              <a:buFont typeface="Fira Sans Extra Condensed SemiBold"/>
              <a:buNone/>
              <a:defRPr sz="2400">
                <a:solidFill>
                  <a:schemeClr val="dk1"/>
                </a:solidFill>
                <a:latin typeface="Fira Sans Extra Condensed SemiBold"/>
                <a:ea typeface="Fira Sans Extra Condensed SemiBold"/>
                <a:cs typeface="Fira Sans Extra Condensed SemiBold"/>
              </a:defRPr>
            </a:lvl2pPr>
            <a:lvl3pPr algn="ctr">
              <a:buClr>
                <a:schemeClr val="dk1"/>
              </a:buClr>
              <a:buSzPts val="2400"/>
              <a:buFont typeface="Fira Sans Extra Condensed SemiBold"/>
              <a:buNone/>
              <a:defRPr sz="2400">
                <a:solidFill>
                  <a:schemeClr val="dk1"/>
                </a:solidFill>
                <a:latin typeface="Fira Sans Extra Condensed SemiBold"/>
                <a:ea typeface="Fira Sans Extra Condensed SemiBold"/>
                <a:cs typeface="Fira Sans Extra Condensed SemiBold"/>
              </a:defRPr>
            </a:lvl3pPr>
            <a:lvl4pPr algn="ctr">
              <a:buClr>
                <a:schemeClr val="dk1"/>
              </a:buClr>
              <a:buSzPts val="2400"/>
              <a:buFont typeface="Fira Sans Extra Condensed SemiBold"/>
              <a:buNone/>
              <a:defRPr sz="2400">
                <a:solidFill>
                  <a:schemeClr val="dk1"/>
                </a:solidFill>
                <a:latin typeface="Fira Sans Extra Condensed SemiBold"/>
                <a:ea typeface="Fira Sans Extra Condensed SemiBold"/>
                <a:cs typeface="Fira Sans Extra Condensed SemiBold"/>
              </a:defRPr>
            </a:lvl4pPr>
            <a:lvl5pPr algn="ctr">
              <a:buClr>
                <a:schemeClr val="dk1"/>
              </a:buClr>
              <a:buSzPts val="2400"/>
              <a:buFont typeface="Fira Sans Extra Condensed SemiBold"/>
              <a:buNone/>
              <a:defRPr sz="2400">
                <a:solidFill>
                  <a:schemeClr val="dk1"/>
                </a:solidFill>
                <a:latin typeface="Fira Sans Extra Condensed SemiBold"/>
                <a:ea typeface="Fira Sans Extra Condensed SemiBold"/>
                <a:cs typeface="Fira Sans Extra Condensed SemiBold"/>
              </a:defRPr>
            </a:lvl5pPr>
            <a:lvl6pPr algn="ctr">
              <a:buClr>
                <a:schemeClr val="dk1"/>
              </a:buClr>
              <a:buSzPts val="2400"/>
              <a:buFont typeface="Fira Sans Extra Condensed SemiBold"/>
              <a:buNone/>
              <a:defRPr sz="2400">
                <a:solidFill>
                  <a:schemeClr val="dk1"/>
                </a:solidFill>
                <a:latin typeface="Fira Sans Extra Condensed SemiBold"/>
                <a:ea typeface="Fira Sans Extra Condensed SemiBold"/>
                <a:cs typeface="Fira Sans Extra Condensed SemiBold"/>
              </a:defRPr>
            </a:lvl6pPr>
            <a:lvl7pPr algn="ctr">
              <a:buClr>
                <a:schemeClr val="dk1"/>
              </a:buClr>
              <a:buSzPts val="2400"/>
              <a:buFont typeface="Fira Sans Extra Condensed SemiBold"/>
              <a:buNone/>
              <a:defRPr sz="2400">
                <a:solidFill>
                  <a:schemeClr val="dk1"/>
                </a:solidFill>
                <a:latin typeface="Fira Sans Extra Condensed SemiBold"/>
                <a:ea typeface="Fira Sans Extra Condensed SemiBold"/>
                <a:cs typeface="Fira Sans Extra Condensed SemiBold"/>
              </a:defRPr>
            </a:lvl7pPr>
            <a:lvl8pPr algn="ctr">
              <a:buClr>
                <a:schemeClr val="dk1"/>
              </a:buClr>
              <a:buSzPts val="2400"/>
              <a:buFont typeface="Fira Sans Extra Condensed SemiBold"/>
              <a:buNone/>
              <a:defRPr sz="2400">
                <a:solidFill>
                  <a:schemeClr val="dk1"/>
                </a:solidFill>
                <a:latin typeface="Fira Sans Extra Condensed SemiBold"/>
                <a:ea typeface="Fira Sans Extra Condensed SemiBold"/>
                <a:cs typeface="Fira Sans Extra Condensed SemiBold"/>
              </a:defRPr>
            </a:lvl8pPr>
            <a:lvl9pPr algn="ctr">
              <a:buClr>
                <a:schemeClr val="dk1"/>
              </a:buClr>
              <a:buSzPts val="2400"/>
              <a:buFont typeface="Fira Sans Extra Condensed SemiBold"/>
              <a:buNone/>
              <a:defRPr sz="2400">
                <a:solidFill>
                  <a:schemeClr val="dk1"/>
                </a:solidFill>
                <a:latin typeface="Fira Sans Extra Condensed SemiBold"/>
                <a:ea typeface="Fira Sans Extra Condensed SemiBold"/>
                <a:cs typeface="Fira Sans Extra Condensed SemiBold"/>
              </a:defRPr>
            </a:lvl9pPr>
          </a:lstStyle>
          <a:p>
            <a:r>
              <a:rPr lang="en-US" sz="2800" b="1" kern="100" dirty="0">
                <a:effectLst/>
                <a:latin typeface="Fira Sans Extra Condensed SemiBold" panose="020B0604020202020204" charset="0"/>
                <a:ea typeface="Times New Roman" panose="02020603050405020304" pitchFamily="18" charset="0"/>
                <a:cs typeface="Times New Roman" panose="02020603050405020304" pitchFamily="18" charset="0"/>
              </a:rPr>
              <a:t>A. </a:t>
            </a:r>
            <a:r>
              <a:rPr lang="fr-FR" sz="2800" b="1" kern="100" dirty="0">
                <a:effectLst/>
                <a:latin typeface="Fira Sans Extra Condensed SemiBold" panose="020B0604020202020204" charset="0"/>
                <a:ea typeface="Times New Roman" panose="02020603050405020304" pitchFamily="18" charset="0"/>
                <a:cs typeface="Times New Roman" panose="02020603050405020304" pitchFamily="18" charset="0"/>
              </a:rPr>
              <a:t>Objectifs de la stratégie digitale</a:t>
            </a:r>
          </a:p>
        </p:txBody>
      </p:sp>
      <p:sp>
        <p:nvSpPr>
          <p:cNvPr id="8" name="ZoneTexte 7">
            <a:extLst>
              <a:ext uri="{FF2B5EF4-FFF2-40B4-BE49-F238E27FC236}">
                <a16:creationId xmlns:a16="http://schemas.microsoft.com/office/drawing/2014/main" id="{5E66DB3F-E0A5-FF2F-A200-0114857E728B}"/>
              </a:ext>
            </a:extLst>
          </p:cNvPr>
          <p:cNvSpPr txBox="1"/>
          <p:nvPr/>
        </p:nvSpPr>
        <p:spPr>
          <a:xfrm>
            <a:off x="1377244" y="745062"/>
            <a:ext cx="6445956" cy="4385816"/>
          </a:xfrm>
          <a:prstGeom prst="rect">
            <a:avLst/>
          </a:prstGeom>
          <a:noFill/>
        </p:spPr>
        <p:txBody>
          <a:bodyPr wrap="square" rtlCol="0">
            <a:spAutoFit/>
          </a:bodyPr>
          <a:lstStyle/>
          <a:p>
            <a:pPr marR="137160" indent="-171450" algn="just">
              <a:buFont typeface="Wingdings" panose="05000000000000000000" pitchFamily="2" charset="2"/>
              <a:buChar char="v"/>
            </a:pPr>
            <a:r>
              <a:rPr lang="fr-FR" sz="1100" dirty="0">
                <a:solidFill>
                  <a:schemeClr val="bg2">
                    <a:lumMod val="75000"/>
                  </a:schemeClr>
                </a:solidFill>
                <a:effectLst/>
                <a:latin typeface="Fira Sans Extra Condensed SemiBold" panose="020B0604020202020204" charset="0"/>
                <a:ea typeface="Times New Roman" panose="02020603050405020304" pitchFamily="18" charset="0"/>
              </a:rPr>
              <a:t>Dresser un état des lieux de la situation, conduire une analyse </a:t>
            </a:r>
            <a:r>
              <a:rPr lang="fr-FR" sz="1100" dirty="0">
                <a:solidFill>
                  <a:schemeClr val="bg2">
                    <a:lumMod val="50000"/>
                  </a:schemeClr>
                </a:solidFill>
                <a:latin typeface="Fira Sans Extra Condensed SemiBold" panose="020B0604020202020204" charset="0"/>
              </a:rPr>
              <a:t>SWOT</a:t>
            </a:r>
            <a:r>
              <a:rPr lang="fr-FR" sz="1100" dirty="0">
                <a:solidFill>
                  <a:schemeClr val="bg2">
                    <a:lumMod val="75000"/>
                  </a:schemeClr>
                </a:solidFill>
                <a:effectLst/>
                <a:latin typeface="Fira Sans Extra Condensed SemiBold" panose="020B0604020202020204" charset="0"/>
                <a:ea typeface="Times New Roman" panose="02020603050405020304" pitchFamily="18" charset="0"/>
              </a:rPr>
              <a:t> (évaluation des forces, faiblesses, opportunités et menaces internes et externes à l'entreprise) </a:t>
            </a:r>
          </a:p>
          <a:p>
            <a:pPr marR="137160" indent="-171450" algn="just">
              <a:buFont typeface="Wingdings" panose="05000000000000000000" pitchFamily="2" charset="2"/>
              <a:buChar char="v"/>
            </a:pPr>
            <a:endParaRPr lang="fr-FR" sz="1100" dirty="0">
              <a:solidFill>
                <a:schemeClr val="bg2">
                  <a:lumMod val="75000"/>
                </a:schemeClr>
              </a:solidFill>
              <a:latin typeface="Fira Sans Extra Condensed SemiBold" panose="020B0604020202020204" charset="0"/>
              <a:ea typeface="Times New Roman" panose="02020603050405020304" pitchFamily="18" charset="0"/>
            </a:endParaRPr>
          </a:p>
          <a:p>
            <a:pPr marR="137160" indent="-171450" algn="just">
              <a:buFont typeface="Wingdings" panose="05000000000000000000" pitchFamily="2" charset="2"/>
              <a:buChar char="v"/>
            </a:pPr>
            <a:r>
              <a:rPr lang="fr-FR" sz="1100" dirty="0">
                <a:solidFill>
                  <a:schemeClr val="bg2">
                    <a:lumMod val="75000"/>
                  </a:schemeClr>
                </a:solidFill>
                <a:effectLst/>
                <a:latin typeface="Fira Sans Extra Condensed SemiBold" panose="020B0604020202020204" charset="0"/>
                <a:ea typeface="Times New Roman" panose="02020603050405020304" pitchFamily="18" charset="0"/>
              </a:rPr>
              <a:t>Utiliser la méthode</a:t>
            </a:r>
            <a:r>
              <a:rPr lang="fr-FR" sz="1100" dirty="0">
                <a:solidFill>
                  <a:schemeClr val="bg2">
                    <a:lumMod val="50000"/>
                  </a:schemeClr>
                </a:solidFill>
                <a:effectLst/>
                <a:latin typeface="Fira Sans Extra Condensed SemiBold" panose="020B0604020202020204" charset="0"/>
                <a:ea typeface="Times New Roman" panose="02020603050405020304" pitchFamily="18" charset="0"/>
              </a:rPr>
              <a:t> S.M.A.R.T </a:t>
            </a:r>
            <a:r>
              <a:rPr lang="fr-FR" sz="1100" dirty="0">
                <a:solidFill>
                  <a:schemeClr val="bg2">
                    <a:lumMod val="75000"/>
                  </a:schemeClr>
                </a:solidFill>
                <a:effectLst/>
                <a:latin typeface="Fira Sans Extra Condensed SemiBold" panose="020B0604020202020204" charset="0"/>
                <a:ea typeface="Times New Roman" panose="02020603050405020304" pitchFamily="18" charset="0"/>
              </a:rPr>
              <a:t>(bien vérifier qu'un objectif est Spécifique, Mesurable, Atteignable, Réaliste et Temporel).</a:t>
            </a:r>
          </a:p>
          <a:p>
            <a:pPr marR="137160" algn="just"/>
            <a:r>
              <a:rPr lang="fr-FR" sz="1100" dirty="0">
                <a:solidFill>
                  <a:schemeClr val="bg2">
                    <a:lumMod val="75000"/>
                  </a:schemeClr>
                </a:solidFill>
                <a:effectLst/>
                <a:latin typeface="Fira Sans Extra Condensed SemiBold" panose="020B0604020202020204" charset="0"/>
                <a:ea typeface="Times New Roman" panose="02020603050405020304" pitchFamily="18" charset="0"/>
              </a:rPr>
              <a:t> </a:t>
            </a:r>
          </a:p>
          <a:p>
            <a:pPr marR="137160" indent="-171450" algn="just">
              <a:buFont typeface="Wingdings" panose="05000000000000000000" pitchFamily="2" charset="2"/>
              <a:buChar char="v"/>
            </a:pPr>
            <a:r>
              <a:rPr lang="fr-FR" sz="1100" dirty="0">
                <a:solidFill>
                  <a:schemeClr val="bg2">
                    <a:lumMod val="75000"/>
                  </a:schemeClr>
                </a:solidFill>
                <a:effectLst/>
                <a:latin typeface="Fira Sans Extra Condensed SemiBold" panose="020B0604020202020204" charset="0"/>
                <a:ea typeface="Times New Roman" panose="02020603050405020304" pitchFamily="18" charset="0"/>
              </a:rPr>
              <a:t>Créer un ou plusieurs </a:t>
            </a:r>
            <a:r>
              <a:rPr lang="fr-FR" sz="1100" dirty="0">
                <a:solidFill>
                  <a:schemeClr val="bg2">
                    <a:lumMod val="50000"/>
                  </a:schemeClr>
                </a:solidFill>
                <a:latin typeface="Fira Sans Extra Condensed SemiBold" panose="020B0604020202020204" charset="0"/>
              </a:rPr>
              <a:t>Persona Marketing / Buyer persona </a:t>
            </a:r>
            <a:r>
              <a:rPr lang="fr-FR" sz="1100" dirty="0">
                <a:solidFill>
                  <a:schemeClr val="bg2">
                    <a:lumMod val="75000"/>
                  </a:schemeClr>
                </a:solidFill>
                <a:effectLst/>
                <a:latin typeface="Fira Sans Extra Condensed SemiBold" panose="020B0604020202020204" charset="0"/>
                <a:ea typeface="Times New Roman" panose="02020603050405020304" pitchFamily="18" charset="0"/>
              </a:rPr>
              <a:t>(représentation fictionnelle qui se voit assigner une série d'attributs. Ces mêmes attributs expriment les caractéristiques de l'audience cible</a:t>
            </a:r>
          </a:p>
          <a:p>
            <a:pPr marR="137160" indent="-171450" algn="just">
              <a:buFont typeface="Wingdings" panose="05000000000000000000" pitchFamily="2" charset="2"/>
              <a:buChar char="v"/>
            </a:pPr>
            <a:endParaRPr lang="fr-FR" sz="1100" dirty="0">
              <a:solidFill>
                <a:schemeClr val="bg2">
                  <a:lumMod val="75000"/>
                </a:schemeClr>
              </a:solidFill>
              <a:effectLst/>
              <a:latin typeface="Fira Sans Extra Condensed SemiBold" panose="020B0604020202020204" charset="0"/>
              <a:ea typeface="Times New Roman" panose="02020603050405020304" pitchFamily="18" charset="0"/>
            </a:endParaRPr>
          </a:p>
          <a:p>
            <a:pPr marR="137160" indent="-171450" algn="just">
              <a:buFont typeface="Wingdings" panose="05000000000000000000" pitchFamily="2" charset="2"/>
              <a:buChar char="v"/>
            </a:pPr>
            <a:r>
              <a:rPr lang="fr-FR" sz="1100" dirty="0">
                <a:solidFill>
                  <a:schemeClr val="bg2">
                    <a:lumMod val="75000"/>
                  </a:schemeClr>
                </a:solidFill>
                <a:effectLst/>
                <a:latin typeface="Fira Sans Extra Condensed SemiBold" panose="020B0604020202020204" charset="0"/>
                <a:ea typeface="Times New Roman" panose="02020603050405020304" pitchFamily="18" charset="0"/>
              </a:rPr>
              <a:t>Une stratégie digitale a généralement 4 objectifs :</a:t>
            </a:r>
          </a:p>
          <a:p>
            <a:pPr marR="137160" indent="-171450" algn="just">
              <a:buFont typeface="Wingdings" panose="05000000000000000000" pitchFamily="2" charset="2"/>
              <a:buChar char="v"/>
            </a:pPr>
            <a:endParaRPr lang="fr-FR" sz="1100" dirty="0">
              <a:solidFill>
                <a:schemeClr val="bg2">
                  <a:lumMod val="75000"/>
                </a:schemeClr>
              </a:solidFill>
              <a:effectLst/>
              <a:latin typeface="Fira Sans Extra Condensed SemiBold" panose="020B0604020202020204" charset="0"/>
              <a:ea typeface="Times New Roman" panose="02020603050405020304" pitchFamily="18" charset="0"/>
            </a:endParaRPr>
          </a:p>
          <a:p>
            <a:pPr marR="137160" lvl="0" indent="-342900" algn="just">
              <a:buSzPts val="1000"/>
              <a:buFont typeface="Wingdings" panose="05000000000000000000" pitchFamily="2" charset="2"/>
              <a:buChar char="v"/>
              <a:tabLst>
                <a:tab pos="457200" algn="l"/>
              </a:tabLst>
            </a:pPr>
            <a:r>
              <a:rPr lang="fr-FR" sz="1100" dirty="0">
                <a:solidFill>
                  <a:schemeClr val="bg2">
                    <a:lumMod val="50000"/>
                  </a:schemeClr>
                </a:solidFill>
                <a:latin typeface="Fira Sans Extra Condensed SemiBold" panose="020B0604020202020204" charset="0"/>
              </a:rPr>
              <a:t>Objectif de notoriété</a:t>
            </a:r>
          </a:p>
          <a:p>
            <a:pPr marR="137160" lvl="0" indent="-342900" algn="just">
              <a:buSzPts val="1000"/>
              <a:buFont typeface="Wingdings" panose="05000000000000000000" pitchFamily="2" charset="2"/>
              <a:buChar char="v"/>
              <a:tabLst>
                <a:tab pos="457200" algn="l"/>
              </a:tabLst>
            </a:pPr>
            <a:r>
              <a:rPr lang="fr-FR" sz="1100" dirty="0">
                <a:solidFill>
                  <a:schemeClr val="bg2">
                    <a:lumMod val="50000"/>
                  </a:schemeClr>
                </a:solidFill>
                <a:latin typeface="Fira Sans Extra Condensed SemiBold" panose="020B0604020202020204" charset="0"/>
              </a:rPr>
              <a:t>Objectif d'accroissement du chiffre d'affaires </a:t>
            </a:r>
            <a:r>
              <a:rPr lang="fr-FR" sz="1100" dirty="0">
                <a:solidFill>
                  <a:schemeClr val="bg2">
                    <a:lumMod val="75000"/>
                  </a:schemeClr>
                </a:solidFill>
                <a:effectLst/>
                <a:latin typeface="Fira Sans Extra Condensed SemiBold" panose="020B0604020202020204" charset="0"/>
                <a:ea typeface="Times New Roman" panose="02020603050405020304" pitchFamily="18" charset="0"/>
              </a:rPr>
              <a:t>(croissance des ventes)</a:t>
            </a:r>
          </a:p>
          <a:p>
            <a:pPr marR="137160" lvl="0" indent="-342900" algn="just">
              <a:buSzPts val="1000"/>
              <a:buFont typeface="Wingdings" panose="05000000000000000000" pitchFamily="2" charset="2"/>
              <a:buChar char="v"/>
              <a:tabLst>
                <a:tab pos="457200" algn="l"/>
              </a:tabLst>
            </a:pPr>
            <a:r>
              <a:rPr lang="fr-FR" sz="1100" dirty="0">
                <a:solidFill>
                  <a:schemeClr val="bg2">
                    <a:lumMod val="50000"/>
                  </a:schemeClr>
                </a:solidFill>
                <a:latin typeface="Fira Sans Extra Condensed SemiBold" panose="020B0604020202020204" charset="0"/>
              </a:rPr>
              <a:t>Objectif de fidélisation</a:t>
            </a:r>
          </a:p>
          <a:p>
            <a:pPr marR="137160" lvl="0" indent="-342900" algn="just">
              <a:buSzPts val="1000"/>
              <a:buFont typeface="Wingdings" panose="05000000000000000000" pitchFamily="2" charset="2"/>
              <a:buChar char="v"/>
              <a:tabLst>
                <a:tab pos="457200" algn="l"/>
              </a:tabLst>
            </a:pPr>
            <a:r>
              <a:rPr lang="fr-FR" sz="1100" dirty="0">
                <a:solidFill>
                  <a:schemeClr val="bg2">
                    <a:lumMod val="50000"/>
                  </a:schemeClr>
                </a:solidFill>
                <a:latin typeface="Fira Sans Extra Condensed SemiBold" panose="020B0604020202020204" charset="0"/>
              </a:rPr>
              <a:t>Objectif qui vise à améliorer la relation client</a:t>
            </a:r>
          </a:p>
          <a:p>
            <a:pPr marR="137160" lvl="0" algn="just">
              <a:buSzPts val="1000"/>
              <a:tabLst>
                <a:tab pos="457200" algn="l"/>
              </a:tabLst>
            </a:pPr>
            <a:endParaRPr lang="fr-FR" sz="1100" dirty="0">
              <a:solidFill>
                <a:schemeClr val="bg2">
                  <a:lumMod val="75000"/>
                </a:schemeClr>
              </a:solidFill>
              <a:effectLst/>
              <a:latin typeface="Fira Sans Extra Condensed SemiBold" panose="020B0604020202020204" charset="0"/>
              <a:ea typeface="Times New Roman" panose="02020603050405020304" pitchFamily="18" charset="0"/>
            </a:endParaRPr>
          </a:p>
          <a:p>
            <a:pPr marR="137160" indent="-171450" algn="just">
              <a:buFont typeface="Wingdings" panose="05000000000000000000" pitchFamily="2" charset="2"/>
              <a:buChar char="v"/>
            </a:pPr>
            <a:r>
              <a:rPr lang="fr-FR" sz="1100" dirty="0">
                <a:solidFill>
                  <a:schemeClr val="bg2">
                    <a:lumMod val="75000"/>
                  </a:schemeClr>
                </a:solidFill>
                <a:effectLst/>
                <a:latin typeface="Fira Sans Extra Condensed SemiBold" panose="020B0604020202020204" charset="0"/>
                <a:ea typeface="Times New Roman" panose="02020603050405020304" pitchFamily="18" charset="0"/>
              </a:rPr>
              <a:t>Les réseaux sociaux dans la stratégie digitale :Les réseaux sociaux ne constituent pas le seul canal de marketing digital à être utilisé pour atteindre les 4 objectifs précédemment cités. </a:t>
            </a:r>
          </a:p>
          <a:p>
            <a:pPr marR="137160" indent="-171450" algn="just">
              <a:buFont typeface="Wingdings" panose="05000000000000000000" pitchFamily="2" charset="2"/>
              <a:buChar char="v"/>
            </a:pPr>
            <a:endParaRPr lang="fr-FR" sz="1100" dirty="0">
              <a:solidFill>
                <a:schemeClr val="bg2">
                  <a:lumMod val="75000"/>
                </a:schemeClr>
              </a:solidFill>
              <a:effectLst/>
              <a:latin typeface="Fira Sans Extra Condensed SemiBold" panose="020B0604020202020204" charset="0"/>
              <a:ea typeface="Times New Roman" panose="02020603050405020304" pitchFamily="18" charset="0"/>
            </a:endParaRPr>
          </a:p>
          <a:p>
            <a:pPr marR="137160" indent="-171450" algn="just">
              <a:buFont typeface="Wingdings" panose="05000000000000000000" pitchFamily="2" charset="2"/>
              <a:buChar char="v"/>
            </a:pPr>
            <a:r>
              <a:rPr lang="fr-FR" sz="1100" dirty="0">
                <a:solidFill>
                  <a:schemeClr val="bg2">
                    <a:lumMod val="50000"/>
                  </a:schemeClr>
                </a:solidFill>
                <a:latin typeface="Fira Sans Extra Condensed SemiBold" panose="020B0604020202020204" charset="0"/>
              </a:rPr>
              <a:t>L'email marketing,</a:t>
            </a:r>
          </a:p>
          <a:p>
            <a:pPr marR="137160" indent="-171450" algn="just">
              <a:buFont typeface="Wingdings" panose="05000000000000000000" pitchFamily="2" charset="2"/>
              <a:buChar char="v"/>
            </a:pPr>
            <a:r>
              <a:rPr lang="fr-FR" sz="1100" dirty="0">
                <a:solidFill>
                  <a:schemeClr val="bg2">
                    <a:lumMod val="50000"/>
                  </a:schemeClr>
                </a:solidFill>
                <a:latin typeface="Fira Sans Extra Condensed SemiBold" panose="020B0604020202020204" charset="0"/>
              </a:rPr>
              <a:t>Le SEO </a:t>
            </a:r>
            <a:r>
              <a:rPr lang="fr-FR" sz="1100" dirty="0">
                <a:solidFill>
                  <a:schemeClr val="bg2">
                    <a:lumMod val="75000"/>
                  </a:schemeClr>
                </a:solidFill>
                <a:effectLst/>
                <a:latin typeface="Fira Sans Extra Condensed SemiBold" panose="020B0604020202020204" charset="0"/>
                <a:ea typeface="Times New Roman" panose="02020603050405020304" pitchFamily="18" charset="0"/>
              </a:rPr>
              <a:t>(référencement naturel ou optimisation pour les moteurs de recherche), </a:t>
            </a:r>
          </a:p>
          <a:p>
            <a:pPr marR="137160" indent="-171450" algn="just">
              <a:buFont typeface="Wingdings" panose="05000000000000000000" pitchFamily="2" charset="2"/>
              <a:buChar char="v"/>
            </a:pPr>
            <a:r>
              <a:rPr lang="fr-FR" sz="1100" dirty="0">
                <a:solidFill>
                  <a:schemeClr val="bg2">
                    <a:lumMod val="50000"/>
                  </a:schemeClr>
                </a:solidFill>
                <a:latin typeface="Fira Sans Extra Condensed SemiBold" panose="020B0604020202020204" charset="0"/>
              </a:rPr>
              <a:t>Le SEA </a:t>
            </a:r>
            <a:r>
              <a:rPr lang="fr-FR" sz="1100" dirty="0">
                <a:solidFill>
                  <a:schemeClr val="bg2">
                    <a:lumMod val="75000"/>
                  </a:schemeClr>
                </a:solidFill>
                <a:effectLst/>
                <a:latin typeface="Fira Sans Extra Condensed SemiBold" panose="020B0604020202020204" charset="0"/>
                <a:ea typeface="Times New Roman" panose="02020603050405020304" pitchFamily="18" charset="0"/>
              </a:rPr>
              <a:t>(référencement payant ou publicité sur les moteurs de recherche), </a:t>
            </a:r>
          </a:p>
          <a:p>
            <a:pPr marR="137160" indent="-171450" algn="just">
              <a:buFont typeface="Wingdings" panose="05000000000000000000" pitchFamily="2" charset="2"/>
              <a:buChar char="v"/>
            </a:pPr>
            <a:r>
              <a:rPr lang="fr-FR" sz="1100" dirty="0">
                <a:solidFill>
                  <a:schemeClr val="bg2">
                    <a:lumMod val="50000"/>
                  </a:schemeClr>
                </a:solidFill>
                <a:latin typeface="Fira Sans Extra Condensed SemiBold" panose="020B0604020202020204" charset="0"/>
              </a:rPr>
              <a:t>Le marketing de contenu </a:t>
            </a:r>
          </a:p>
          <a:p>
            <a:pPr algn="l"/>
            <a:endParaRPr lang="fr-FR" sz="1200" dirty="0">
              <a:solidFill>
                <a:schemeClr val="bg2">
                  <a:lumMod val="50000"/>
                </a:schemeClr>
              </a:solidFill>
              <a:latin typeface="Fira Sans Extra Condensed SemiBold" panose="020B0604020202020204" charset="0"/>
            </a:endParaRPr>
          </a:p>
          <a:p>
            <a:endParaRPr lang="fr-FR" dirty="0"/>
          </a:p>
        </p:txBody>
      </p:sp>
    </p:spTree>
    <p:extLst>
      <p:ext uri="{BB962C8B-B14F-4D97-AF65-F5344CB8AC3E}">
        <p14:creationId xmlns:p14="http://schemas.microsoft.com/office/powerpoint/2010/main" val="421102404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154"/>
        <p:cNvGrpSpPr/>
        <p:nvPr/>
      </p:nvGrpSpPr>
      <p:grpSpPr>
        <a:xfrm>
          <a:off x="0" y="0"/>
          <a:ext cx="0" cy="0"/>
          <a:chOff x="0" y="0"/>
          <a:chExt cx="0" cy="0"/>
        </a:xfrm>
      </p:grpSpPr>
      <p:sp>
        <p:nvSpPr>
          <p:cNvPr id="7" name="Google Shape;1055;p27">
            <a:extLst>
              <a:ext uri="{FF2B5EF4-FFF2-40B4-BE49-F238E27FC236}">
                <a16:creationId xmlns:a16="http://schemas.microsoft.com/office/drawing/2014/main" id="{4ECAF85B-81DE-2447-F7A9-3DBDCED35A74}"/>
              </a:ext>
            </a:extLst>
          </p:cNvPr>
          <p:cNvSpPr txBox="1">
            <a:spLocks/>
          </p:cNvSpPr>
          <p:nvPr/>
        </p:nvSpPr>
        <p:spPr>
          <a:xfrm>
            <a:off x="448975" y="161992"/>
            <a:ext cx="8237700" cy="218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RPr/>
            </a:defPPr>
            <a:lvl1pPr algn="ctr">
              <a:buClr>
                <a:schemeClr val="dk1"/>
              </a:buClr>
              <a:buSzPts val="2400"/>
              <a:buFont typeface="Fira Sans Extra Condensed SemiBold"/>
              <a:buNone/>
              <a:defRPr sz="2400">
                <a:solidFill>
                  <a:schemeClr val="bg2">
                    <a:lumMod val="75000"/>
                  </a:schemeClr>
                </a:solidFill>
                <a:latin typeface="Fira Sans Extra Condensed SemiBold"/>
                <a:ea typeface="Fira Sans Extra Condensed SemiBold"/>
                <a:cs typeface="Fira Sans Extra Condensed SemiBold"/>
              </a:defRPr>
            </a:lvl1pPr>
            <a:lvl2pPr algn="ctr">
              <a:spcBef>
                <a:spcPts val="1600"/>
              </a:spcBef>
              <a:buClr>
                <a:schemeClr val="dk1"/>
              </a:buClr>
              <a:buSzPts val="2400"/>
              <a:buFont typeface="Fira Sans Extra Condensed SemiBold"/>
              <a:buNone/>
              <a:defRPr sz="2400">
                <a:solidFill>
                  <a:schemeClr val="dk1"/>
                </a:solidFill>
                <a:latin typeface="Fira Sans Extra Condensed SemiBold"/>
                <a:ea typeface="Fira Sans Extra Condensed SemiBold"/>
                <a:cs typeface="Fira Sans Extra Condensed SemiBold"/>
              </a:defRPr>
            </a:lvl2pPr>
            <a:lvl3pPr algn="ctr">
              <a:buClr>
                <a:schemeClr val="dk1"/>
              </a:buClr>
              <a:buSzPts val="2400"/>
              <a:buFont typeface="Fira Sans Extra Condensed SemiBold"/>
              <a:buNone/>
              <a:defRPr sz="2400">
                <a:solidFill>
                  <a:schemeClr val="dk1"/>
                </a:solidFill>
                <a:latin typeface="Fira Sans Extra Condensed SemiBold"/>
                <a:ea typeface="Fira Sans Extra Condensed SemiBold"/>
                <a:cs typeface="Fira Sans Extra Condensed SemiBold"/>
              </a:defRPr>
            </a:lvl3pPr>
            <a:lvl4pPr algn="ctr">
              <a:buClr>
                <a:schemeClr val="dk1"/>
              </a:buClr>
              <a:buSzPts val="2400"/>
              <a:buFont typeface="Fira Sans Extra Condensed SemiBold"/>
              <a:buNone/>
              <a:defRPr sz="2400">
                <a:solidFill>
                  <a:schemeClr val="dk1"/>
                </a:solidFill>
                <a:latin typeface="Fira Sans Extra Condensed SemiBold"/>
                <a:ea typeface="Fira Sans Extra Condensed SemiBold"/>
                <a:cs typeface="Fira Sans Extra Condensed SemiBold"/>
              </a:defRPr>
            </a:lvl4pPr>
            <a:lvl5pPr algn="ctr">
              <a:buClr>
                <a:schemeClr val="dk1"/>
              </a:buClr>
              <a:buSzPts val="2400"/>
              <a:buFont typeface="Fira Sans Extra Condensed SemiBold"/>
              <a:buNone/>
              <a:defRPr sz="2400">
                <a:solidFill>
                  <a:schemeClr val="dk1"/>
                </a:solidFill>
                <a:latin typeface="Fira Sans Extra Condensed SemiBold"/>
                <a:ea typeface="Fira Sans Extra Condensed SemiBold"/>
                <a:cs typeface="Fira Sans Extra Condensed SemiBold"/>
              </a:defRPr>
            </a:lvl5pPr>
            <a:lvl6pPr algn="ctr">
              <a:buClr>
                <a:schemeClr val="dk1"/>
              </a:buClr>
              <a:buSzPts val="2400"/>
              <a:buFont typeface="Fira Sans Extra Condensed SemiBold"/>
              <a:buNone/>
              <a:defRPr sz="2400">
                <a:solidFill>
                  <a:schemeClr val="dk1"/>
                </a:solidFill>
                <a:latin typeface="Fira Sans Extra Condensed SemiBold"/>
                <a:ea typeface="Fira Sans Extra Condensed SemiBold"/>
                <a:cs typeface="Fira Sans Extra Condensed SemiBold"/>
              </a:defRPr>
            </a:lvl6pPr>
            <a:lvl7pPr algn="ctr">
              <a:buClr>
                <a:schemeClr val="dk1"/>
              </a:buClr>
              <a:buSzPts val="2400"/>
              <a:buFont typeface="Fira Sans Extra Condensed SemiBold"/>
              <a:buNone/>
              <a:defRPr sz="2400">
                <a:solidFill>
                  <a:schemeClr val="dk1"/>
                </a:solidFill>
                <a:latin typeface="Fira Sans Extra Condensed SemiBold"/>
                <a:ea typeface="Fira Sans Extra Condensed SemiBold"/>
                <a:cs typeface="Fira Sans Extra Condensed SemiBold"/>
              </a:defRPr>
            </a:lvl7pPr>
            <a:lvl8pPr algn="ctr">
              <a:buClr>
                <a:schemeClr val="dk1"/>
              </a:buClr>
              <a:buSzPts val="2400"/>
              <a:buFont typeface="Fira Sans Extra Condensed SemiBold"/>
              <a:buNone/>
              <a:defRPr sz="2400">
                <a:solidFill>
                  <a:schemeClr val="dk1"/>
                </a:solidFill>
                <a:latin typeface="Fira Sans Extra Condensed SemiBold"/>
                <a:ea typeface="Fira Sans Extra Condensed SemiBold"/>
                <a:cs typeface="Fira Sans Extra Condensed SemiBold"/>
              </a:defRPr>
            </a:lvl8pPr>
            <a:lvl9pPr algn="ctr">
              <a:buClr>
                <a:schemeClr val="dk1"/>
              </a:buClr>
              <a:buSzPts val="2400"/>
              <a:buFont typeface="Fira Sans Extra Condensed SemiBold"/>
              <a:buNone/>
              <a:defRPr sz="2400">
                <a:solidFill>
                  <a:schemeClr val="dk1"/>
                </a:solidFill>
                <a:latin typeface="Fira Sans Extra Condensed SemiBold"/>
                <a:ea typeface="Fira Sans Extra Condensed SemiBold"/>
                <a:cs typeface="Fira Sans Extra Condensed SemiBold"/>
              </a:defRPr>
            </a:lvl9pPr>
          </a:lstStyle>
          <a:p>
            <a:r>
              <a:rPr lang="en-US" sz="2800" b="1" kern="100" dirty="0">
                <a:latin typeface="Fira Sans Extra Condensed SemiBold" panose="020B0604020202020204" charset="0"/>
                <a:ea typeface="Times New Roman" panose="02020603050405020304" pitchFamily="18" charset="0"/>
                <a:cs typeface="Times New Roman" panose="02020603050405020304" pitchFamily="18" charset="0"/>
              </a:rPr>
              <a:t>B</a:t>
            </a:r>
            <a:r>
              <a:rPr lang="en-US" sz="2800" b="1" kern="100" dirty="0">
                <a:effectLst/>
                <a:latin typeface="Fira Sans Extra Condensed SemiBold" panose="020B0604020202020204" charset="0"/>
                <a:ea typeface="Times New Roman" panose="02020603050405020304" pitchFamily="18" charset="0"/>
                <a:cs typeface="Times New Roman" panose="02020603050405020304" pitchFamily="18" charset="0"/>
              </a:rPr>
              <a:t>. </a:t>
            </a:r>
            <a:r>
              <a:rPr lang="fr-FR" sz="2800" b="1" kern="100" dirty="0">
                <a:effectLst/>
                <a:latin typeface="Fira Sans Extra Condensed SemiBold" panose="020B0604020202020204" charset="0"/>
                <a:ea typeface="Times New Roman" panose="02020603050405020304" pitchFamily="18" charset="0"/>
                <a:cs typeface="Times New Roman" panose="02020603050405020304" pitchFamily="18" charset="0"/>
              </a:rPr>
              <a:t>Objectifs de notoriété</a:t>
            </a:r>
          </a:p>
        </p:txBody>
      </p:sp>
      <p:sp>
        <p:nvSpPr>
          <p:cNvPr id="8" name="ZoneTexte 7">
            <a:extLst>
              <a:ext uri="{FF2B5EF4-FFF2-40B4-BE49-F238E27FC236}">
                <a16:creationId xmlns:a16="http://schemas.microsoft.com/office/drawing/2014/main" id="{5E66DB3F-E0A5-FF2F-A200-0114857E728B}"/>
              </a:ext>
            </a:extLst>
          </p:cNvPr>
          <p:cNvSpPr txBox="1"/>
          <p:nvPr/>
        </p:nvSpPr>
        <p:spPr>
          <a:xfrm>
            <a:off x="1377244" y="587016"/>
            <a:ext cx="6445956" cy="4539704"/>
          </a:xfrm>
          <a:prstGeom prst="rect">
            <a:avLst/>
          </a:prstGeom>
          <a:noFill/>
        </p:spPr>
        <p:txBody>
          <a:bodyPr wrap="square" rtlCol="0">
            <a:spAutoFit/>
          </a:bodyPr>
          <a:lstStyle/>
          <a:p>
            <a:pPr marL="171450" marR="137160" indent="-171450" algn="just">
              <a:buFont typeface="Wingdings" panose="05000000000000000000" pitchFamily="2" charset="2"/>
              <a:buChar char="v"/>
            </a:pPr>
            <a:r>
              <a:rPr lang="fr-FR" sz="1100" dirty="0">
                <a:solidFill>
                  <a:schemeClr val="bg2">
                    <a:lumMod val="75000"/>
                  </a:schemeClr>
                </a:solidFill>
                <a:effectLst/>
                <a:latin typeface="Fira Sans Extra Condensed SemiBold" panose="020B0604020202020204" charset="0"/>
                <a:ea typeface="Times New Roman" panose="02020603050405020304" pitchFamily="18" charset="0"/>
              </a:rPr>
              <a:t>La sélection de la bonne plateforme est un préalable avant d'engager des actions qui permettent d'augmenter la notoriété de la marque/entreprise.</a:t>
            </a:r>
          </a:p>
          <a:p>
            <a:pPr marL="171450" marR="137160" indent="-171450" algn="just">
              <a:buFont typeface="Wingdings" panose="05000000000000000000" pitchFamily="2" charset="2"/>
              <a:buChar char="v"/>
            </a:pPr>
            <a:r>
              <a:rPr lang="fr-FR" sz="1100" dirty="0">
                <a:solidFill>
                  <a:schemeClr val="bg2">
                    <a:lumMod val="75000"/>
                  </a:schemeClr>
                </a:solidFill>
                <a:effectLst/>
                <a:latin typeface="Fira Sans Extra Condensed SemiBold" panose="020B0604020202020204" charset="0"/>
                <a:ea typeface="Times New Roman" panose="02020603050405020304" pitchFamily="18" charset="0"/>
              </a:rPr>
              <a:t>Puis il faut mettre en place d'un </a:t>
            </a:r>
            <a:r>
              <a:rPr lang="fr-FR" sz="1100" dirty="0">
                <a:solidFill>
                  <a:schemeClr val="bg2">
                    <a:lumMod val="50000"/>
                  </a:schemeClr>
                </a:solidFill>
                <a:latin typeface="Fira Sans Extra Condensed SemiBold" panose="020B0604020202020204" charset="0"/>
              </a:rPr>
              <a:t>calendrier éditorial pour </a:t>
            </a:r>
            <a:r>
              <a:rPr lang="fr-FR" sz="1100" dirty="0">
                <a:solidFill>
                  <a:schemeClr val="bg2">
                    <a:lumMod val="75000"/>
                  </a:schemeClr>
                </a:solidFill>
                <a:effectLst/>
                <a:latin typeface="Fira Sans Extra Condensed SemiBold" panose="020B0604020202020204" charset="0"/>
                <a:ea typeface="Times New Roman" panose="02020603050405020304" pitchFamily="18" charset="0"/>
              </a:rPr>
              <a:t>organiser le contenu </a:t>
            </a:r>
          </a:p>
          <a:p>
            <a:pPr marL="171450" marR="137160" indent="-171450" algn="just">
              <a:buFont typeface="Wingdings" panose="05000000000000000000" pitchFamily="2" charset="2"/>
              <a:buChar char="v"/>
            </a:pPr>
            <a:endParaRPr lang="fr-FR" sz="1100" dirty="0">
              <a:solidFill>
                <a:schemeClr val="bg2">
                  <a:lumMod val="75000"/>
                </a:schemeClr>
              </a:solidFill>
              <a:effectLst/>
              <a:latin typeface="Fira Sans Extra Condensed SemiBold" panose="020B0604020202020204" charset="0"/>
              <a:ea typeface="Times New Roman" panose="02020603050405020304" pitchFamily="18" charset="0"/>
            </a:endParaRPr>
          </a:p>
          <a:p>
            <a:pPr marL="171450" marR="137160" indent="-171450" algn="just">
              <a:buFont typeface="Wingdings" panose="05000000000000000000" pitchFamily="2" charset="2"/>
              <a:buChar char="v"/>
            </a:pPr>
            <a:r>
              <a:rPr lang="fr-FR" sz="1100" dirty="0">
                <a:solidFill>
                  <a:schemeClr val="bg2">
                    <a:lumMod val="75000"/>
                  </a:schemeClr>
                </a:solidFill>
                <a:effectLst/>
                <a:latin typeface="Fira Sans Extra Condensed SemiBold" panose="020B0604020202020204" charset="0"/>
                <a:ea typeface="Times New Roman" panose="02020603050405020304" pitchFamily="18" charset="0"/>
              </a:rPr>
              <a:t>La durée de vie (efficacité) des publications n'est pas la même sur toutes les plateformes :</a:t>
            </a:r>
          </a:p>
          <a:p>
            <a:pPr marR="137160" lvl="0" indent="-342900" algn="just">
              <a:buSzPts val="1000"/>
              <a:buFont typeface="Arial" panose="020B0604020202020204" pitchFamily="34" charset="0"/>
              <a:buChar char="•"/>
              <a:tabLst>
                <a:tab pos="457200" algn="l"/>
              </a:tabLst>
            </a:pPr>
            <a:r>
              <a:rPr lang="fr-FR" sz="1100" dirty="0">
                <a:solidFill>
                  <a:schemeClr val="bg2">
                    <a:lumMod val="50000"/>
                  </a:schemeClr>
                </a:solidFill>
                <a:effectLst/>
                <a:latin typeface="Fira Sans Extra Condensed SemiBold" panose="020B0604020202020204" charset="0"/>
                <a:ea typeface="Times New Roman" panose="02020603050405020304" pitchFamily="18" charset="0"/>
              </a:rPr>
              <a:t>Facebook : 5 heures</a:t>
            </a:r>
          </a:p>
          <a:p>
            <a:pPr marR="137160" indent="-342900" algn="just">
              <a:buSzPts val="1000"/>
              <a:buFont typeface="Arial" panose="020B0604020202020204" pitchFamily="34" charset="0"/>
              <a:buChar char="•"/>
              <a:tabLst>
                <a:tab pos="457200" algn="l"/>
              </a:tabLst>
            </a:pPr>
            <a:r>
              <a:rPr lang="fr-FR" sz="1100" dirty="0">
                <a:solidFill>
                  <a:schemeClr val="bg2">
                    <a:lumMod val="50000"/>
                  </a:schemeClr>
                </a:solidFill>
                <a:latin typeface="Fira Sans Extra Condensed SemiBold" panose="020B0604020202020204" charset="0"/>
              </a:rPr>
              <a:t>Twitter : 18 minutes</a:t>
            </a:r>
          </a:p>
          <a:p>
            <a:pPr marR="137160" indent="-342900" algn="just">
              <a:buSzPts val="1000"/>
              <a:buFont typeface="Arial" panose="020B0604020202020204" pitchFamily="34" charset="0"/>
              <a:buChar char="•"/>
              <a:tabLst>
                <a:tab pos="457200" algn="l"/>
              </a:tabLst>
            </a:pPr>
            <a:r>
              <a:rPr lang="fr-FR" sz="1100" dirty="0">
                <a:solidFill>
                  <a:schemeClr val="bg2">
                    <a:lumMod val="50000"/>
                  </a:schemeClr>
                </a:solidFill>
                <a:latin typeface="Fira Sans Extra Condensed SemiBold" panose="020B0604020202020204" charset="0"/>
              </a:rPr>
              <a:t>Instagram : 21 heures</a:t>
            </a:r>
          </a:p>
          <a:p>
            <a:pPr marR="137160" indent="-342900" algn="just">
              <a:buSzPts val="1000"/>
              <a:buFont typeface="Arial" panose="020B0604020202020204" pitchFamily="34" charset="0"/>
              <a:buChar char="•"/>
              <a:tabLst>
                <a:tab pos="457200" algn="l"/>
              </a:tabLst>
            </a:pPr>
            <a:r>
              <a:rPr lang="fr-FR" sz="1100" dirty="0">
                <a:solidFill>
                  <a:schemeClr val="bg2">
                    <a:lumMod val="50000"/>
                  </a:schemeClr>
                </a:solidFill>
                <a:latin typeface="Fira Sans Extra Condensed SemiBold" panose="020B0604020202020204" charset="0"/>
              </a:rPr>
              <a:t>YouTube : 20 jours</a:t>
            </a:r>
          </a:p>
          <a:p>
            <a:pPr marR="137160" indent="-342900" algn="just">
              <a:buSzPts val="1000"/>
              <a:buFont typeface="Arial" panose="020B0604020202020204" pitchFamily="34" charset="0"/>
              <a:buChar char="•"/>
              <a:tabLst>
                <a:tab pos="457200" algn="l"/>
              </a:tabLst>
            </a:pPr>
            <a:r>
              <a:rPr lang="fr-FR" sz="1100" dirty="0">
                <a:solidFill>
                  <a:schemeClr val="bg2">
                    <a:lumMod val="50000"/>
                  </a:schemeClr>
                </a:solidFill>
                <a:latin typeface="Fira Sans Extra Condensed SemiBold" panose="020B0604020202020204" charset="0"/>
              </a:rPr>
              <a:t>LinkedIn : 1 jour</a:t>
            </a:r>
          </a:p>
          <a:p>
            <a:pPr marR="137160" lvl="0" indent="-342900" algn="just">
              <a:buSzPts val="1000"/>
              <a:buFont typeface="Wingdings" panose="05000000000000000000" pitchFamily="2" charset="2"/>
              <a:buChar char="v"/>
              <a:tabLst>
                <a:tab pos="457200" algn="l"/>
              </a:tabLst>
            </a:pPr>
            <a:endParaRPr lang="fr-FR" sz="1100" dirty="0">
              <a:solidFill>
                <a:schemeClr val="bg2">
                  <a:lumMod val="75000"/>
                </a:schemeClr>
              </a:solidFill>
              <a:effectLst/>
              <a:latin typeface="Fira Sans Extra Condensed SemiBold" panose="020B0604020202020204" charset="0"/>
              <a:ea typeface="Times New Roman" panose="02020603050405020304" pitchFamily="18" charset="0"/>
            </a:endParaRPr>
          </a:p>
          <a:p>
            <a:pPr marL="171450" marR="137160" indent="-171450" algn="just">
              <a:buFont typeface="Wingdings" panose="05000000000000000000" pitchFamily="2" charset="2"/>
              <a:buChar char="v"/>
            </a:pPr>
            <a:r>
              <a:rPr lang="fr-FR" sz="1100" dirty="0">
                <a:solidFill>
                  <a:schemeClr val="bg2">
                    <a:lumMod val="75000"/>
                  </a:schemeClr>
                </a:solidFill>
                <a:effectLst/>
                <a:latin typeface="Fira Sans Extra Condensed SemiBold" panose="020B0604020202020204" charset="0"/>
                <a:ea typeface="Times New Roman" panose="02020603050405020304" pitchFamily="18" charset="0"/>
              </a:rPr>
              <a:t>Le recours à la publicité (</a:t>
            </a:r>
            <a:r>
              <a:rPr lang="fr-FR" sz="1100" dirty="0">
                <a:solidFill>
                  <a:schemeClr val="bg2">
                    <a:lumMod val="50000"/>
                  </a:schemeClr>
                </a:solidFill>
                <a:latin typeface="Fira Sans Extra Condensed SemiBold" panose="020B0604020202020204" charset="0"/>
              </a:rPr>
              <a:t>Facebook </a:t>
            </a:r>
            <a:r>
              <a:rPr lang="fr-FR" sz="1100" dirty="0" err="1">
                <a:solidFill>
                  <a:schemeClr val="bg2">
                    <a:lumMod val="50000"/>
                  </a:schemeClr>
                </a:solidFill>
                <a:latin typeface="Fira Sans Extra Condensed SemiBold" panose="020B0604020202020204" charset="0"/>
              </a:rPr>
              <a:t>Ads</a:t>
            </a:r>
            <a:r>
              <a:rPr lang="fr-FR" sz="1100" dirty="0">
                <a:solidFill>
                  <a:schemeClr val="bg2">
                    <a:lumMod val="50000"/>
                  </a:schemeClr>
                </a:solidFill>
                <a:latin typeface="Fira Sans Extra Condensed SemiBold" panose="020B0604020202020204" charset="0"/>
              </a:rPr>
              <a:t>, Twitter </a:t>
            </a:r>
            <a:r>
              <a:rPr lang="fr-FR" sz="1100" dirty="0" err="1">
                <a:solidFill>
                  <a:schemeClr val="bg2">
                    <a:lumMod val="50000"/>
                  </a:schemeClr>
                </a:solidFill>
                <a:latin typeface="Fira Sans Extra Condensed SemiBold" panose="020B0604020202020204" charset="0"/>
              </a:rPr>
              <a:t>Ads</a:t>
            </a:r>
            <a:r>
              <a:rPr lang="fr-FR" sz="1100" dirty="0">
                <a:solidFill>
                  <a:schemeClr val="bg2">
                    <a:lumMod val="50000"/>
                  </a:schemeClr>
                </a:solidFill>
                <a:latin typeface="Fira Sans Extra Condensed SemiBold" panose="020B0604020202020204" charset="0"/>
              </a:rPr>
              <a:t> </a:t>
            </a:r>
            <a:r>
              <a:rPr lang="fr-FR" sz="1100" dirty="0">
                <a:solidFill>
                  <a:schemeClr val="bg2">
                    <a:lumMod val="75000"/>
                  </a:schemeClr>
                </a:solidFill>
                <a:effectLst/>
                <a:latin typeface="Fira Sans Extra Condensed SemiBold" panose="020B0604020202020204" charset="0"/>
                <a:ea typeface="Times New Roman" panose="02020603050405020304" pitchFamily="18" charset="0"/>
              </a:rPr>
              <a:t>et autres) permet de rallonger la durée de vie des contenus publiés.</a:t>
            </a:r>
          </a:p>
          <a:p>
            <a:pPr marL="171450" marR="137160" indent="-171450" algn="just">
              <a:buFont typeface="Wingdings" panose="05000000000000000000" pitchFamily="2" charset="2"/>
              <a:buChar char="v"/>
            </a:pPr>
            <a:endParaRPr lang="fr-FR" sz="1100" dirty="0">
              <a:solidFill>
                <a:schemeClr val="bg2">
                  <a:lumMod val="75000"/>
                </a:schemeClr>
              </a:solidFill>
              <a:effectLst/>
              <a:latin typeface="Fira Sans Extra Condensed SemiBold" panose="020B0604020202020204" charset="0"/>
              <a:ea typeface="Times New Roman" panose="02020603050405020304" pitchFamily="18" charset="0"/>
            </a:endParaRPr>
          </a:p>
          <a:p>
            <a:pPr marL="171450" marR="137160" indent="-171450" algn="just">
              <a:buFont typeface="Wingdings" panose="05000000000000000000" pitchFamily="2" charset="2"/>
              <a:buChar char="v"/>
            </a:pPr>
            <a:r>
              <a:rPr lang="fr-FR" sz="1100" dirty="0">
                <a:solidFill>
                  <a:schemeClr val="bg2">
                    <a:lumMod val="75000"/>
                  </a:schemeClr>
                </a:solidFill>
                <a:effectLst/>
                <a:latin typeface="Fira Sans Extra Condensed SemiBold" panose="020B0604020202020204" charset="0"/>
                <a:ea typeface="Times New Roman" panose="02020603050405020304" pitchFamily="18" charset="0"/>
              </a:rPr>
              <a:t>Pour ce qui est des formats :</a:t>
            </a:r>
          </a:p>
          <a:p>
            <a:pPr marR="137160" lvl="0" indent="-342900" algn="just">
              <a:buSzPts val="1000"/>
              <a:buFont typeface="Arial" panose="020B0604020202020204" pitchFamily="34" charset="0"/>
              <a:buChar char="•"/>
              <a:tabLst>
                <a:tab pos="457200" algn="l"/>
              </a:tabLst>
            </a:pPr>
            <a:r>
              <a:rPr lang="fr-FR" sz="1100" dirty="0">
                <a:solidFill>
                  <a:schemeClr val="bg2">
                    <a:lumMod val="50000"/>
                  </a:schemeClr>
                </a:solidFill>
                <a:latin typeface="Fira Sans Extra Condensed SemiBold" panose="020B0604020202020204" charset="0"/>
              </a:rPr>
              <a:t>Pages Facebook </a:t>
            </a:r>
            <a:r>
              <a:rPr lang="fr-FR" sz="1100" dirty="0">
                <a:solidFill>
                  <a:schemeClr val="bg2">
                    <a:lumMod val="75000"/>
                  </a:schemeClr>
                </a:solidFill>
                <a:effectLst/>
                <a:latin typeface="Fira Sans Extra Condensed SemiBold" panose="020B0604020202020204" charset="0"/>
                <a:ea typeface="Times New Roman" panose="02020603050405020304" pitchFamily="18" charset="0"/>
              </a:rPr>
              <a:t>: les vidéos publiées sur des pages Facebook génèrent désormais 16 % d'engagement de plus que les images.</a:t>
            </a:r>
          </a:p>
          <a:p>
            <a:pPr marR="137160" lvl="0" indent="-342900" algn="just">
              <a:buSzPts val="1000"/>
              <a:buFont typeface="Arial" panose="020B0604020202020204" pitchFamily="34" charset="0"/>
              <a:buChar char="•"/>
              <a:tabLst>
                <a:tab pos="457200" algn="l"/>
              </a:tabLst>
            </a:pPr>
            <a:r>
              <a:rPr lang="fr-FR" sz="1100" dirty="0">
                <a:solidFill>
                  <a:schemeClr val="bg2">
                    <a:lumMod val="50000"/>
                  </a:schemeClr>
                </a:solidFill>
                <a:latin typeface="Fira Sans Extra Condensed SemiBold" panose="020B0604020202020204" charset="0"/>
              </a:rPr>
              <a:t>Instagram</a:t>
            </a:r>
            <a:r>
              <a:rPr lang="fr-FR" sz="1100" dirty="0">
                <a:solidFill>
                  <a:schemeClr val="bg2">
                    <a:lumMod val="75000"/>
                  </a:schemeClr>
                </a:solidFill>
                <a:effectLst/>
                <a:latin typeface="Fira Sans Extra Condensed SemiBold" panose="020B0604020202020204" charset="0"/>
                <a:ea typeface="Times New Roman" panose="02020603050405020304" pitchFamily="18" charset="0"/>
              </a:rPr>
              <a:t> : il est conseillé de privilégier les images à tout autre format.</a:t>
            </a:r>
          </a:p>
          <a:p>
            <a:pPr marR="137160" lvl="0" indent="-342900" algn="just">
              <a:buSzPts val="1000"/>
              <a:buFont typeface="Arial" panose="020B0604020202020204" pitchFamily="34" charset="0"/>
              <a:buChar char="•"/>
              <a:tabLst>
                <a:tab pos="457200" algn="l"/>
              </a:tabLst>
            </a:pPr>
            <a:r>
              <a:rPr lang="fr-FR" sz="1100" dirty="0">
                <a:solidFill>
                  <a:schemeClr val="bg2">
                    <a:lumMod val="50000"/>
                  </a:schemeClr>
                </a:solidFill>
                <a:latin typeface="Fira Sans Extra Condensed SemiBold" panose="020B0604020202020204" charset="0"/>
              </a:rPr>
              <a:t>Twitter </a:t>
            </a:r>
            <a:r>
              <a:rPr lang="fr-FR" sz="1100" dirty="0">
                <a:solidFill>
                  <a:schemeClr val="bg2">
                    <a:lumMod val="75000"/>
                  </a:schemeClr>
                </a:solidFill>
                <a:effectLst/>
                <a:latin typeface="Fira Sans Extra Condensed SemiBold" panose="020B0604020202020204" charset="0"/>
                <a:ea typeface="Times New Roman" panose="02020603050405020304" pitchFamily="18" charset="0"/>
              </a:rPr>
              <a:t>: images fixes ou animées (GIF) et vidéos sont adaptées à Twitter avec une limite de 280 caractères pour le texte (mais pour obtenir le plus d'engagement, il est conseillé de ne pas tweeter des messages de plus de 100 caractères).</a:t>
            </a:r>
          </a:p>
          <a:p>
            <a:pPr marR="137160" lvl="0" indent="-342900" algn="just">
              <a:buSzPts val="1000"/>
              <a:buFont typeface="Arial" panose="020B0604020202020204" pitchFamily="34" charset="0"/>
              <a:buChar char="•"/>
              <a:tabLst>
                <a:tab pos="457200" algn="l"/>
              </a:tabLst>
            </a:pPr>
            <a:r>
              <a:rPr lang="fr-FR" sz="1100" dirty="0">
                <a:solidFill>
                  <a:schemeClr val="bg2">
                    <a:lumMod val="50000"/>
                  </a:schemeClr>
                </a:solidFill>
                <a:latin typeface="Fira Sans Extra Condensed SemiBold" panose="020B0604020202020204" charset="0"/>
              </a:rPr>
              <a:t>LinkedIn : </a:t>
            </a:r>
            <a:r>
              <a:rPr lang="fr-FR" sz="1100" dirty="0">
                <a:solidFill>
                  <a:schemeClr val="bg2">
                    <a:lumMod val="75000"/>
                  </a:schemeClr>
                </a:solidFill>
                <a:effectLst/>
                <a:latin typeface="Fira Sans Extra Condensed SemiBold" panose="020B0604020202020204" charset="0"/>
                <a:ea typeface="Times New Roman" panose="02020603050405020304" pitchFamily="18" charset="0"/>
              </a:rPr>
              <a:t>la longueur conseillée d'un article est comprise entre 1 900 et 2 000 mots (durée moyenne des vidéos : 30 secondes).</a:t>
            </a:r>
          </a:p>
          <a:p>
            <a:pPr marR="137160" lvl="0" indent="-342900" algn="just">
              <a:buSzPts val="1000"/>
              <a:buFont typeface="Arial" panose="020B0604020202020204" pitchFamily="34" charset="0"/>
              <a:buChar char="•"/>
              <a:tabLst>
                <a:tab pos="457200" algn="l"/>
              </a:tabLst>
            </a:pPr>
            <a:r>
              <a:rPr lang="fr-FR" sz="1100" dirty="0">
                <a:solidFill>
                  <a:schemeClr val="bg2">
                    <a:lumMod val="50000"/>
                  </a:schemeClr>
                </a:solidFill>
                <a:latin typeface="Fira Sans Extra Condensed SemiBold" panose="020B0604020202020204" charset="0"/>
              </a:rPr>
              <a:t>YouTube : </a:t>
            </a:r>
            <a:r>
              <a:rPr lang="fr-FR" sz="1100" dirty="0">
                <a:solidFill>
                  <a:schemeClr val="bg2">
                    <a:lumMod val="75000"/>
                  </a:schemeClr>
                </a:solidFill>
                <a:effectLst/>
                <a:latin typeface="Fira Sans Extra Condensed SemiBold" panose="020B0604020202020204" charset="0"/>
                <a:ea typeface="Times New Roman" panose="02020603050405020304" pitchFamily="18" charset="0"/>
              </a:rPr>
              <a:t>les vidéos de 30 à 60 secondes servent correctement un objectif de notoriété (si le produit présente des caractéristiques complexes, une vidéo de plus de 90 secondes peut être utilisée).</a:t>
            </a:r>
            <a:endParaRPr lang="fr-FR" sz="1100" dirty="0">
              <a:solidFill>
                <a:schemeClr val="bg2">
                  <a:lumMod val="75000"/>
                </a:schemeClr>
              </a:solidFill>
              <a:latin typeface="Fira Sans Extra Condensed SemiBold" panose="020B0604020202020204" charset="0"/>
            </a:endParaRPr>
          </a:p>
          <a:p>
            <a:endParaRPr lang="fr-FR" dirty="0"/>
          </a:p>
        </p:txBody>
      </p:sp>
    </p:spTree>
    <p:extLst>
      <p:ext uri="{BB962C8B-B14F-4D97-AF65-F5344CB8AC3E}">
        <p14:creationId xmlns:p14="http://schemas.microsoft.com/office/powerpoint/2010/main" val="241054469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154"/>
        <p:cNvGrpSpPr/>
        <p:nvPr/>
      </p:nvGrpSpPr>
      <p:grpSpPr>
        <a:xfrm>
          <a:off x="0" y="0"/>
          <a:ext cx="0" cy="0"/>
          <a:chOff x="0" y="0"/>
          <a:chExt cx="0" cy="0"/>
        </a:xfrm>
      </p:grpSpPr>
      <p:sp>
        <p:nvSpPr>
          <p:cNvPr id="7" name="Google Shape;1055;p27">
            <a:extLst>
              <a:ext uri="{FF2B5EF4-FFF2-40B4-BE49-F238E27FC236}">
                <a16:creationId xmlns:a16="http://schemas.microsoft.com/office/drawing/2014/main" id="{4ECAF85B-81DE-2447-F7A9-3DBDCED35A74}"/>
              </a:ext>
            </a:extLst>
          </p:cNvPr>
          <p:cNvSpPr txBox="1">
            <a:spLocks/>
          </p:cNvSpPr>
          <p:nvPr/>
        </p:nvSpPr>
        <p:spPr>
          <a:xfrm>
            <a:off x="448975" y="444216"/>
            <a:ext cx="8237700" cy="218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RPr/>
            </a:defPPr>
            <a:lvl1pPr algn="ctr">
              <a:buClr>
                <a:schemeClr val="dk1"/>
              </a:buClr>
              <a:buSzPts val="2400"/>
              <a:buFont typeface="Fira Sans Extra Condensed SemiBold"/>
              <a:buNone/>
              <a:defRPr sz="2400">
                <a:solidFill>
                  <a:schemeClr val="bg2">
                    <a:lumMod val="75000"/>
                  </a:schemeClr>
                </a:solidFill>
                <a:latin typeface="Fira Sans Extra Condensed SemiBold"/>
                <a:ea typeface="Fira Sans Extra Condensed SemiBold"/>
                <a:cs typeface="Fira Sans Extra Condensed SemiBold"/>
              </a:defRPr>
            </a:lvl1pPr>
            <a:lvl2pPr algn="ctr">
              <a:spcBef>
                <a:spcPts val="1600"/>
              </a:spcBef>
              <a:buClr>
                <a:schemeClr val="dk1"/>
              </a:buClr>
              <a:buSzPts val="2400"/>
              <a:buFont typeface="Fira Sans Extra Condensed SemiBold"/>
              <a:buNone/>
              <a:defRPr sz="2400">
                <a:solidFill>
                  <a:schemeClr val="dk1"/>
                </a:solidFill>
                <a:latin typeface="Fira Sans Extra Condensed SemiBold"/>
                <a:ea typeface="Fira Sans Extra Condensed SemiBold"/>
                <a:cs typeface="Fira Sans Extra Condensed SemiBold"/>
              </a:defRPr>
            </a:lvl2pPr>
            <a:lvl3pPr algn="ctr">
              <a:buClr>
                <a:schemeClr val="dk1"/>
              </a:buClr>
              <a:buSzPts val="2400"/>
              <a:buFont typeface="Fira Sans Extra Condensed SemiBold"/>
              <a:buNone/>
              <a:defRPr sz="2400">
                <a:solidFill>
                  <a:schemeClr val="dk1"/>
                </a:solidFill>
                <a:latin typeface="Fira Sans Extra Condensed SemiBold"/>
                <a:ea typeface="Fira Sans Extra Condensed SemiBold"/>
                <a:cs typeface="Fira Sans Extra Condensed SemiBold"/>
              </a:defRPr>
            </a:lvl3pPr>
            <a:lvl4pPr algn="ctr">
              <a:buClr>
                <a:schemeClr val="dk1"/>
              </a:buClr>
              <a:buSzPts val="2400"/>
              <a:buFont typeface="Fira Sans Extra Condensed SemiBold"/>
              <a:buNone/>
              <a:defRPr sz="2400">
                <a:solidFill>
                  <a:schemeClr val="dk1"/>
                </a:solidFill>
                <a:latin typeface="Fira Sans Extra Condensed SemiBold"/>
                <a:ea typeface="Fira Sans Extra Condensed SemiBold"/>
                <a:cs typeface="Fira Sans Extra Condensed SemiBold"/>
              </a:defRPr>
            </a:lvl4pPr>
            <a:lvl5pPr algn="ctr">
              <a:buClr>
                <a:schemeClr val="dk1"/>
              </a:buClr>
              <a:buSzPts val="2400"/>
              <a:buFont typeface="Fira Sans Extra Condensed SemiBold"/>
              <a:buNone/>
              <a:defRPr sz="2400">
                <a:solidFill>
                  <a:schemeClr val="dk1"/>
                </a:solidFill>
                <a:latin typeface="Fira Sans Extra Condensed SemiBold"/>
                <a:ea typeface="Fira Sans Extra Condensed SemiBold"/>
                <a:cs typeface="Fira Sans Extra Condensed SemiBold"/>
              </a:defRPr>
            </a:lvl5pPr>
            <a:lvl6pPr algn="ctr">
              <a:buClr>
                <a:schemeClr val="dk1"/>
              </a:buClr>
              <a:buSzPts val="2400"/>
              <a:buFont typeface="Fira Sans Extra Condensed SemiBold"/>
              <a:buNone/>
              <a:defRPr sz="2400">
                <a:solidFill>
                  <a:schemeClr val="dk1"/>
                </a:solidFill>
                <a:latin typeface="Fira Sans Extra Condensed SemiBold"/>
                <a:ea typeface="Fira Sans Extra Condensed SemiBold"/>
                <a:cs typeface="Fira Sans Extra Condensed SemiBold"/>
              </a:defRPr>
            </a:lvl6pPr>
            <a:lvl7pPr algn="ctr">
              <a:buClr>
                <a:schemeClr val="dk1"/>
              </a:buClr>
              <a:buSzPts val="2400"/>
              <a:buFont typeface="Fira Sans Extra Condensed SemiBold"/>
              <a:buNone/>
              <a:defRPr sz="2400">
                <a:solidFill>
                  <a:schemeClr val="dk1"/>
                </a:solidFill>
                <a:latin typeface="Fira Sans Extra Condensed SemiBold"/>
                <a:ea typeface="Fira Sans Extra Condensed SemiBold"/>
                <a:cs typeface="Fira Sans Extra Condensed SemiBold"/>
              </a:defRPr>
            </a:lvl7pPr>
            <a:lvl8pPr algn="ctr">
              <a:buClr>
                <a:schemeClr val="dk1"/>
              </a:buClr>
              <a:buSzPts val="2400"/>
              <a:buFont typeface="Fira Sans Extra Condensed SemiBold"/>
              <a:buNone/>
              <a:defRPr sz="2400">
                <a:solidFill>
                  <a:schemeClr val="dk1"/>
                </a:solidFill>
                <a:latin typeface="Fira Sans Extra Condensed SemiBold"/>
                <a:ea typeface="Fira Sans Extra Condensed SemiBold"/>
                <a:cs typeface="Fira Sans Extra Condensed SemiBold"/>
              </a:defRPr>
            </a:lvl8pPr>
            <a:lvl9pPr algn="ctr">
              <a:buClr>
                <a:schemeClr val="dk1"/>
              </a:buClr>
              <a:buSzPts val="2400"/>
              <a:buFont typeface="Fira Sans Extra Condensed SemiBold"/>
              <a:buNone/>
              <a:defRPr sz="2400">
                <a:solidFill>
                  <a:schemeClr val="dk1"/>
                </a:solidFill>
                <a:latin typeface="Fira Sans Extra Condensed SemiBold"/>
                <a:ea typeface="Fira Sans Extra Condensed SemiBold"/>
                <a:cs typeface="Fira Sans Extra Condensed SemiBold"/>
              </a:defRPr>
            </a:lvl9pPr>
          </a:lstStyle>
          <a:p>
            <a:r>
              <a:rPr lang="en-US" sz="2800" b="1" kern="100" dirty="0">
                <a:latin typeface="Fira Sans Extra Condensed SemiBold" panose="020B0604020202020204" charset="0"/>
                <a:ea typeface="Times New Roman" panose="02020603050405020304" pitchFamily="18" charset="0"/>
                <a:cs typeface="Times New Roman" panose="02020603050405020304" pitchFamily="18" charset="0"/>
              </a:rPr>
              <a:t>C</a:t>
            </a:r>
            <a:r>
              <a:rPr lang="en-US" sz="2800" b="1" kern="100" dirty="0">
                <a:effectLst/>
                <a:latin typeface="Fira Sans Extra Condensed SemiBold" panose="020B0604020202020204" charset="0"/>
                <a:ea typeface="Times New Roman" panose="02020603050405020304" pitchFamily="18" charset="0"/>
                <a:cs typeface="Times New Roman" panose="02020603050405020304" pitchFamily="18" charset="0"/>
              </a:rPr>
              <a:t>. </a:t>
            </a:r>
            <a:r>
              <a:rPr lang="fr-FR" sz="2800" b="1" kern="100" dirty="0">
                <a:effectLst/>
                <a:latin typeface="Fira Sans Extra Condensed SemiBold" panose="020B0604020202020204" charset="0"/>
                <a:ea typeface="Times New Roman" panose="02020603050405020304" pitchFamily="18" charset="0"/>
                <a:cs typeface="Times New Roman" panose="02020603050405020304" pitchFamily="18" charset="0"/>
              </a:rPr>
              <a:t>Objectifs de fidélisation</a:t>
            </a:r>
          </a:p>
        </p:txBody>
      </p:sp>
      <p:sp>
        <p:nvSpPr>
          <p:cNvPr id="8" name="ZoneTexte 7">
            <a:extLst>
              <a:ext uri="{FF2B5EF4-FFF2-40B4-BE49-F238E27FC236}">
                <a16:creationId xmlns:a16="http://schemas.microsoft.com/office/drawing/2014/main" id="{5E66DB3F-E0A5-FF2F-A200-0114857E728B}"/>
              </a:ext>
            </a:extLst>
          </p:cNvPr>
          <p:cNvSpPr txBox="1"/>
          <p:nvPr/>
        </p:nvSpPr>
        <p:spPr>
          <a:xfrm>
            <a:off x="1377244" y="914397"/>
            <a:ext cx="6445956" cy="3654847"/>
          </a:xfrm>
          <a:prstGeom prst="rect">
            <a:avLst/>
          </a:prstGeom>
          <a:noFill/>
        </p:spPr>
        <p:txBody>
          <a:bodyPr wrap="square" rtlCol="0">
            <a:spAutoFit/>
          </a:bodyPr>
          <a:lstStyle/>
          <a:p>
            <a:pPr marL="308610" marR="137160" indent="-171450" algn="just">
              <a:spcBef>
                <a:spcPts val="1080"/>
              </a:spcBef>
              <a:spcAft>
                <a:spcPts val="1080"/>
              </a:spcAft>
              <a:buFont typeface="Wingdings" panose="05000000000000000000" pitchFamily="2" charset="2"/>
              <a:buChar char="v"/>
            </a:pPr>
            <a:r>
              <a:rPr lang="fr-FR" sz="1200" dirty="0">
                <a:solidFill>
                  <a:schemeClr val="bg2">
                    <a:lumMod val="50000"/>
                  </a:schemeClr>
                </a:solidFill>
                <a:effectLst/>
                <a:latin typeface="Fira Sans Extra Condensed SemiBold" panose="020B0604020202020204" charset="0"/>
                <a:ea typeface="Times New Roman" panose="02020603050405020304" pitchFamily="18" charset="0"/>
              </a:rPr>
              <a:t>Acquérir un client coûte plus cher que le fidéliser</a:t>
            </a:r>
            <a:r>
              <a:rPr lang="fr-FR" sz="1200" dirty="0">
                <a:solidFill>
                  <a:schemeClr val="bg2">
                    <a:lumMod val="75000"/>
                  </a:schemeClr>
                </a:solidFill>
                <a:effectLst/>
                <a:latin typeface="Fira Sans Extra Condensed SemiBold" panose="020B0604020202020204" charset="0"/>
                <a:ea typeface="Times New Roman" panose="02020603050405020304" pitchFamily="18" charset="0"/>
              </a:rPr>
              <a:t>, donc pour certaines entreprises, l'amélioration de la fidélisation fait partie des objectifs prioritaires. </a:t>
            </a:r>
          </a:p>
          <a:p>
            <a:pPr marL="308610" marR="137160" indent="-171450" algn="just">
              <a:spcBef>
                <a:spcPts val="1080"/>
              </a:spcBef>
              <a:spcAft>
                <a:spcPts val="1080"/>
              </a:spcAft>
              <a:buFont typeface="Wingdings" panose="05000000000000000000" pitchFamily="2" charset="2"/>
              <a:buChar char="v"/>
            </a:pPr>
            <a:r>
              <a:rPr lang="fr-FR" sz="1200" dirty="0">
                <a:solidFill>
                  <a:schemeClr val="bg2">
                    <a:lumMod val="75000"/>
                  </a:schemeClr>
                </a:solidFill>
                <a:effectLst/>
                <a:latin typeface="Fira Sans Extra Condensed SemiBold" panose="020B0604020202020204" charset="0"/>
                <a:ea typeface="Times New Roman" panose="02020603050405020304" pitchFamily="18" charset="0"/>
              </a:rPr>
              <a:t>Par le renforcement de </a:t>
            </a:r>
            <a:r>
              <a:rPr lang="fr-FR" sz="1200" dirty="0">
                <a:solidFill>
                  <a:schemeClr val="bg2">
                    <a:lumMod val="50000"/>
                  </a:schemeClr>
                </a:solidFill>
                <a:latin typeface="Fira Sans Extra Condensed SemiBold" panose="020B0604020202020204" charset="0"/>
              </a:rPr>
              <a:t>l'engagement</a:t>
            </a:r>
            <a:r>
              <a:rPr lang="fr-FR" sz="1200" dirty="0">
                <a:solidFill>
                  <a:schemeClr val="bg2">
                    <a:lumMod val="75000"/>
                  </a:schemeClr>
                </a:solidFill>
                <a:effectLst/>
                <a:latin typeface="Fira Sans Extra Condensed SemiBold" panose="020B0604020202020204" charset="0"/>
                <a:ea typeface="Times New Roman" panose="02020603050405020304" pitchFamily="18" charset="0"/>
              </a:rPr>
              <a:t>, des i</a:t>
            </a:r>
            <a:r>
              <a:rPr lang="fr-FR" sz="1200" dirty="0">
                <a:solidFill>
                  <a:schemeClr val="bg2">
                    <a:lumMod val="50000"/>
                  </a:schemeClr>
                </a:solidFill>
                <a:latin typeface="Fira Sans Extra Condensed SemiBold" panose="020B0604020202020204" charset="0"/>
              </a:rPr>
              <a:t>nteractions, </a:t>
            </a:r>
            <a:r>
              <a:rPr lang="fr-FR" sz="1200" dirty="0">
                <a:solidFill>
                  <a:schemeClr val="bg2">
                    <a:lumMod val="75000"/>
                  </a:schemeClr>
                </a:solidFill>
                <a:effectLst/>
                <a:latin typeface="Fira Sans Extra Condensed SemiBold" panose="020B0604020202020204" charset="0"/>
                <a:ea typeface="Times New Roman" panose="02020603050405020304" pitchFamily="18" charset="0"/>
              </a:rPr>
              <a:t>par la </a:t>
            </a:r>
            <a:r>
              <a:rPr lang="fr-FR" sz="1200" dirty="0">
                <a:solidFill>
                  <a:schemeClr val="bg2">
                    <a:lumMod val="50000"/>
                  </a:schemeClr>
                </a:solidFill>
                <a:latin typeface="Fira Sans Extra Condensed SemiBold" panose="020B0604020202020204" charset="0"/>
              </a:rPr>
              <a:t>valorisation des avis clients</a:t>
            </a:r>
            <a:r>
              <a:rPr lang="fr-FR" sz="1200" dirty="0">
                <a:solidFill>
                  <a:schemeClr val="bg2">
                    <a:lumMod val="75000"/>
                  </a:schemeClr>
                </a:solidFill>
                <a:effectLst/>
                <a:latin typeface="Fira Sans Extra Condensed SemiBold" panose="020B0604020202020204" charset="0"/>
                <a:ea typeface="Times New Roman" panose="02020603050405020304" pitchFamily="18" charset="0"/>
              </a:rPr>
              <a:t>. La mise en place de </a:t>
            </a:r>
            <a:r>
              <a:rPr lang="fr-FR" sz="1200" dirty="0">
                <a:solidFill>
                  <a:schemeClr val="bg2">
                    <a:lumMod val="50000"/>
                  </a:schemeClr>
                </a:solidFill>
                <a:latin typeface="Fira Sans Extra Condensed SemiBold" panose="020B0604020202020204" charset="0"/>
              </a:rPr>
              <a:t>jeux-concours</a:t>
            </a:r>
            <a:r>
              <a:rPr lang="fr-FR" sz="1200" dirty="0">
                <a:solidFill>
                  <a:schemeClr val="bg2">
                    <a:lumMod val="75000"/>
                  </a:schemeClr>
                </a:solidFill>
                <a:effectLst/>
                <a:latin typeface="Fira Sans Extra Condensed SemiBold" panose="020B0604020202020204" charset="0"/>
                <a:ea typeface="Times New Roman" panose="02020603050405020304" pitchFamily="18" charset="0"/>
              </a:rPr>
              <a:t> répond également à cet objectif.</a:t>
            </a:r>
          </a:p>
          <a:p>
            <a:pPr marL="308610" marR="137160" indent="-171450" algn="just">
              <a:buFont typeface="Wingdings" panose="05000000000000000000" pitchFamily="2" charset="2"/>
              <a:buChar char="v"/>
            </a:pPr>
            <a:r>
              <a:rPr lang="fr-FR" sz="1200" dirty="0">
                <a:solidFill>
                  <a:schemeClr val="bg2">
                    <a:lumMod val="75000"/>
                  </a:schemeClr>
                </a:solidFill>
                <a:effectLst/>
                <a:latin typeface="Fira Sans Extra Condensed SemiBold" panose="020B0604020202020204" charset="0"/>
                <a:ea typeface="Times New Roman" panose="02020603050405020304" pitchFamily="18" charset="0"/>
              </a:rPr>
              <a:t>Dans l'entonnoir de conversion de l'inbound marketing, la fidélisation du client sur les réseaux sociaux vise à le </a:t>
            </a:r>
            <a:r>
              <a:rPr lang="fr-FR" sz="1200" dirty="0">
                <a:solidFill>
                  <a:schemeClr val="bg2">
                    <a:lumMod val="50000"/>
                  </a:schemeClr>
                </a:solidFill>
                <a:latin typeface="Fira Sans Extra Condensed SemiBold" panose="020B0604020202020204" charset="0"/>
              </a:rPr>
              <a:t>transformer en ambassadeur de la marque et de ses produits</a:t>
            </a:r>
            <a:r>
              <a:rPr lang="fr-FR" sz="1200" dirty="0">
                <a:solidFill>
                  <a:schemeClr val="bg2">
                    <a:lumMod val="75000"/>
                  </a:schemeClr>
                </a:solidFill>
                <a:effectLst/>
                <a:latin typeface="Fira Sans Extra Condensed SemiBold" panose="020B0604020202020204" charset="0"/>
                <a:ea typeface="Times New Roman" panose="02020603050405020304" pitchFamily="18" charset="0"/>
              </a:rPr>
              <a:t>. En recommandant un produit/une marque (</a:t>
            </a:r>
            <a:r>
              <a:rPr lang="fr-FR" sz="1200" dirty="0">
                <a:solidFill>
                  <a:schemeClr val="bg2">
                    <a:lumMod val="50000"/>
                  </a:schemeClr>
                </a:solidFill>
                <a:latin typeface="Fira Sans Extra Condensed SemiBold" panose="020B0604020202020204" charset="0"/>
              </a:rPr>
              <a:t>citation du produit, mention du produit, utilisation des hashtags, retweet</a:t>
            </a:r>
            <a:r>
              <a:rPr lang="fr-FR" sz="1200" dirty="0">
                <a:solidFill>
                  <a:schemeClr val="bg2">
                    <a:lumMod val="75000"/>
                  </a:schemeClr>
                </a:solidFill>
                <a:effectLst/>
                <a:latin typeface="Fira Sans Extra Condensed SemiBold" panose="020B0604020202020204" charset="0"/>
                <a:ea typeface="Times New Roman" panose="02020603050405020304" pitchFamily="18" charset="0"/>
              </a:rPr>
              <a:t>, etc.), un client devenu ambassadeur attire de nouveaux prospects destinés à être « </a:t>
            </a:r>
            <a:r>
              <a:rPr lang="fr-FR" sz="1200" i="1" dirty="0">
                <a:solidFill>
                  <a:schemeClr val="bg2">
                    <a:lumMod val="75000"/>
                  </a:schemeClr>
                </a:solidFill>
                <a:effectLst/>
                <a:latin typeface="Fira Sans Extra Condensed SemiBold" panose="020B0604020202020204" charset="0"/>
                <a:ea typeface="Times New Roman" panose="02020603050405020304" pitchFamily="18" charset="0"/>
              </a:rPr>
              <a:t>convertis</a:t>
            </a:r>
            <a:r>
              <a:rPr lang="fr-FR" sz="1200" dirty="0">
                <a:solidFill>
                  <a:schemeClr val="bg2">
                    <a:lumMod val="75000"/>
                  </a:schemeClr>
                </a:solidFill>
                <a:effectLst/>
                <a:latin typeface="Fira Sans Extra Condensed SemiBold" panose="020B0604020202020204" charset="0"/>
                <a:ea typeface="Times New Roman" panose="02020603050405020304" pitchFamily="18" charset="0"/>
              </a:rPr>
              <a:t> » en clients.</a:t>
            </a:r>
          </a:p>
          <a:p>
            <a:pPr marL="308610" marR="137160" indent="-171450" algn="just">
              <a:buFont typeface="Wingdings" panose="05000000000000000000" pitchFamily="2" charset="2"/>
              <a:buChar char="v"/>
            </a:pPr>
            <a:endParaRPr lang="fr-FR" sz="1200" dirty="0">
              <a:solidFill>
                <a:schemeClr val="bg2">
                  <a:lumMod val="75000"/>
                </a:schemeClr>
              </a:solidFill>
              <a:effectLst/>
              <a:latin typeface="Fira Sans Extra Condensed SemiBold" panose="020B0604020202020204" charset="0"/>
              <a:ea typeface="Times New Roman" panose="02020603050405020304" pitchFamily="18" charset="0"/>
            </a:endParaRPr>
          </a:p>
          <a:p>
            <a:pPr marL="308610" marR="137160" indent="-171450" algn="just">
              <a:buFont typeface="Wingdings" panose="05000000000000000000" pitchFamily="2" charset="2"/>
              <a:buChar char="v"/>
            </a:pPr>
            <a:r>
              <a:rPr lang="fr-FR" sz="1200" b="1" dirty="0">
                <a:solidFill>
                  <a:schemeClr val="bg2">
                    <a:lumMod val="75000"/>
                  </a:schemeClr>
                </a:solidFill>
                <a:effectLst/>
                <a:latin typeface="Fira Sans Extra Condensed SemiBold" panose="020B0604020202020204" charset="0"/>
                <a:ea typeface="Times New Roman" panose="02020603050405020304" pitchFamily="18" charset="0"/>
              </a:rPr>
              <a:t>Indicateurs de fidélisation à suivre : </a:t>
            </a:r>
          </a:p>
          <a:p>
            <a:pPr marL="308610" marR="137160" indent="-171450" algn="just">
              <a:buFont typeface="Wingdings" panose="05000000000000000000" pitchFamily="2" charset="2"/>
              <a:buChar char="v"/>
            </a:pPr>
            <a:endParaRPr lang="fr-FR" sz="1200" b="1" dirty="0">
              <a:solidFill>
                <a:schemeClr val="bg2">
                  <a:lumMod val="75000"/>
                </a:schemeClr>
              </a:solidFill>
              <a:latin typeface="Fira Sans Extra Condensed SemiBold" panose="020B0604020202020204" charset="0"/>
              <a:ea typeface="Times New Roman" panose="02020603050405020304" pitchFamily="18" charset="0"/>
            </a:endParaRPr>
          </a:p>
          <a:p>
            <a:pPr marL="308610" marR="137160" indent="-171450" algn="just">
              <a:buFont typeface="Arial" panose="020B0604020202020204" pitchFamily="34" charset="0"/>
              <a:buChar char="•"/>
            </a:pPr>
            <a:r>
              <a:rPr lang="fr-FR" sz="1200" dirty="0">
                <a:solidFill>
                  <a:schemeClr val="bg2">
                    <a:lumMod val="50000"/>
                  </a:schemeClr>
                </a:solidFill>
                <a:latin typeface="Fira Sans Extra Condensed SemiBold" panose="020B0604020202020204" charset="0"/>
              </a:rPr>
              <a:t>Nombre d'interactions </a:t>
            </a:r>
            <a:r>
              <a:rPr lang="fr-FR" sz="1200" dirty="0">
                <a:solidFill>
                  <a:schemeClr val="bg2">
                    <a:lumMod val="75000"/>
                  </a:schemeClr>
                </a:solidFill>
                <a:effectLst/>
                <a:latin typeface="Fira Sans Extra Condensed SemiBold" panose="020B0604020202020204" charset="0"/>
                <a:ea typeface="Times New Roman" panose="02020603050405020304" pitchFamily="18" charset="0"/>
              </a:rPr>
              <a:t>(partages, retweets, likes en font partie),</a:t>
            </a:r>
            <a:endParaRPr lang="fr-FR" sz="1200" dirty="0">
              <a:solidFill>
                <a:schemeClr val="bg2">
                  <a:lumMod val="75000"/>
                </a:schemeClr>
              </a:solidFill>
              <a:latin typeface="Fira Sans Extra Condensed SemiBold" panose="020B0604020202020204" charset="0"/>
              <a:ea typeface="Times New Roman" panose="02020603050405020304" pitchFamily="18" charset="0"/>
            </a:endParaRPr>
          </a:p>
          <a:p>
            <a:pPr marL="308610" marR="137160" indent="-171450" algn="just">
              <a:buFont typeface="Arial" panose="020B0604020202020204" pitchFamily="34" charset="0"/>
              <a:buChar char="•"/>
            </a:pPr>
            <a:r>
              <a:rPr lang="fr-FR" sz="1200" dirty="0">
                <a:solidFill>
                  <a:schemeClr val="bg2">
                    <a:lumMod val="50000"/>
                  </a:schemeClr>
                </a:solidFill>
                <a:latin typeface="Fira Sans Extra Condensed SemiBold" panose="020B0604020202020204" charset="0"/>
              </a:rPr>
              <a:t>Nombre de commentaires</a:t>
            </a:r>
            <a:r>
              <a:rPr lang="fr-FR" sz="1200" dirty="0">
                <a:solidFill>
                  <a:schemeClr val="bg2">
                    <a:lumMod val="75000"/>
                  </a:schemeClr>
                </a:solidFill>
                <a:effectLst/>
                <a:latin typeface="Fira Sans Extra Condensed SemiBold" panose="020B0604020202020204" charset="0"/>
                <a:ea typeface="Times New Roman" panose="02020603050405020304" pitchFamily="18" charset="0"/>
              </a:rPr>
              <a:t>,</a:t>
            </a:r>
            <a:endParaRPr lang="fr-FR" sz="1200" dirty="0">
              <a:solidFill>
                <a:schemeClr val="bg2">
                  <a:lumMod val="75000"/>
                </a:schemeClr>
              </a:solidFill>
              <a:latin typeface="Fira Sans Extra Condensed SemiBold" panose="020B0604020202020204" charset="0"/>
              <a:ea typeface="Times New Roman" panose="02020603050405020304" pitchFamily="18" charset="0"/>
            </a:endParaRPr>
          </a:p>
          <a:p>
            <a:pPr marL="308610" marR="137160" indent="-171450" algn="just">
              <a:buFont typeface="Arial" panose="020B0604020202020204" pitchFamily="34" charset="0"/>
              <a:buChar char="•"/>
            </a:pPr>
            <a:r>
              <a:rPr lang="fr-FR" sz="1200" dirty="0">
                <a:solidFill>
                  <a:schemeClr val="bg2">
                    <a:lumMod val="50000"/>
                  </a:schemeClr>
                </a:solidFill>
                <a:latin typeface="Fira Sans Extra Condensed SemiBold" panose="020B0604020202020204" charset="0"/>
              </a:rPr>
              <a:t>Mentions de la marque </a:t>
            </a:r>
            <a:r>
              <a:rPr lang="fr-FR" sz="1200" dirty="0">
                <a:solidFill>
                  <a:schemeClr val="bg2">
                    <a:lumMod val="75000"/>
                  </a:schemeClr>
                </a:solidFill>
                <a:effectLst/>
                <a:latin typeface="Fira Sans Extra Condensed SemiBold" panose="020B0604020202020204" charset="0"/>
                <a:ea typeface="Times New Roman" panose="02020603050405020304" pitchFamily="18" charset="0"/>
              </a:rPr>
              <a:t>(c'est un indicateur commun aux objectifs de notoriété et de fidélisation),</a:t>
            </a:r>
            <a:endParaRPr lang="fr-FR" sz="1200" dirty="0">
              <a:solidFill>
                <a:schemeClr val="bg2">
                  <a:lumMod val="75000"/>
                </a:schemeClr>
              </a:solidFill>
              <a:latin typeface="Fira Sans Extra Condensed SemiBold" panose="020B0604020202020204" charset="0"/>
              <a:ea typeface="Times New Roman" panose="02020603050405020304" pitchFamily="18" charset="0"/>
            </a:endParaRPr>
          </a:p>
          <a:p>
            <a:pPr marL="308610" marR="137160" indent="-171450" algn="just">
              <a:buFont typeface="Arial" panose="020B0604020202020204" pitchFamily="34" charset="0"/>
              <a:buChar char="•"/>
            </a:pPr>
            <a:r>
              <a:rPr lang="fr-FR" sz="1200" dirty="0">
                <a:solidFill>
                  <a:schemeClr val="bg2">
                    <a:lumMod val="50000"/>
                  </a:schemeClr>
                </a:solidFill>
                <a:latin typeface="Fira Sans Extra Condensed SemiBold" panose="020B0604020202020204" charset="0"/>
              </a:rPr>
              <a:t>Croissance du taux d'engagement des publications </a:t>
            </a:r>
            <a:r>
              <a:rPr lang="fr-FR" sz="1200" dirty="0">
                <a:solidFill>
                  <a:schemeClr val="bg2">
                    <a:lumMod val="75000"/>
                  </a:schemeClr>
                </a:solidFill>
                <a:effectLst/>
                <a:latin typeface="Fira Sans Extra Condensed SemiBold" panose="020B0604020202020204" charset="0"/>
                <a:ea typeface="Times New Roman" panose="02020603050405020304" pitchFamily="18" charset="0"/>
              </a:rPr>
              <a:t>(formule du taux d'engagement d'une publication : utilisateurs engagés / portée x 100)</a:t>
            </a:r>
          </a:p>
        </p:txBody>
      </p:sp>
    </p:spTree>
    <p:extLst>
      <p:ext uri="{BB962C8B-B14F-4D97-AF65-F5344CB8AC3E}">
        <p14:creationId xmlns:p14="http://schemas.microsoft.com/office/powerpoint/2010/main" val="149128877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154"/>
        <p:cNvGrpSpPr/>
        <p:nvPr/>
      </p:nvGrpSpPr>
      <p:grpSpPr>
        <a:xfrm>
          <a:off x="0" y="0"/>
          <a:ext cx="0" cy="0"/>
          <a:chOff x="0" y="0"/>
          <a:chExt cx="0" cy="0"/>
        </a:xfrm>
      </p:grpSpPr>
      <p:sp>
        <p:nvSpPr>
          <p:cNvPr id="7" name="Google Shape;1055;p27">
            <a:extLst>
              <a:ext uri="{FF2B5EF4-FFF2-40B4-BE49-F238E27FC236}">
                <a16:creationId xmlns:a16="http://schemas.microsoft.com/office/drawing/2014/main" id="{4ECAF85B-81DE-2447-F7A9-3DBDCED35A74}"/>
              </a:ext>
            </a:extLst>
          </p:cNvPr>
          <p:cNvSpPr txBox="1">
            <a:spLocks/>
          </p:cNvSpPr>
          <p:nvPr/>
        </p:nvSpPr>
        <p:spPr>
          <a:xfrm>
            <a:off x="448975" y="297459"/>
            <a:ext cx="8237700" cy="218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RPr/>
            </a:defPPr>
            <a:lvl1pPr algn="ctr">
              <a:buClr>
                <a:schemeClr val="dk1"/>
              </a:buClr>
              <a:buSzPts val="2400"/>
              <a:buFont typeface="Fira Sans Extra Condensed SemiBold"/>
              <a:buNone/>
              <a:defRPr sz="2400">
                <a:solidFill>
                  <a:schemeClr val="bg2">
                    <a:lumMod val="75000"/>
                  </a:schemeClr>
                </a:solidFill>
                <a:latin typeface="Fira Sans Extra Condensed SemiBold"/>
                <a:ea typeface="Fira Sans Extra Condensed SemiBold"/>
                <a:cs typeface="Fira Sans Extra Condensed SemiBold"/>
              </a:defRPr>
            </a:lvl1pPr>
            <a:lvl2pPr algn="ctr">
              <a:spcBef>
                <a:spcPts val="1600"/>
              </a:spcBef>
              <a:buClr>
                <a:schemeClr val="dk1"/>
              </a:buClr>
              <a:buSzPts val="2400"/>
              <a:buFont typeface="Fira Sans Extra Condensed SemiBold"/>
              <a:buNone/>
              <a:defRPr sz="2400">
                <a:solidFill>
                  <a:schemeClr val="dk1"/>
                </a:solidFill>
                <a:latin typeface="Fira Sans Extra Condensed SemiBold"/>
                <a:ea typeface="Fira Sans Extra Condensed SemiBold"/>
                <a:cs typeface="Fira Sans Extra Condensed SemiBold"/>
              </a:defRPr>
            </a:lvl2pPr>
            <a:lvl3pPr algn="ctr">
              <a:buClr>
                <a:schemeClr val="dk1"/>
              </a:buClr>
              <a:buSzPts val="2400"/>
              <a:buFont typeface="Fira Sans Extra Condensed SemiBold"/>
              <a:buNone/>
              <a:defRPr sz="2400">
                <a:solidFill>
                  <a:schemeClr val="dk1"/>
                </a:solidFill>
                <a:latin typeface="Fira Sans Extra Condensed SemiBold"/>
                <a:ea typeface="Fira Sans Extra Condensed SemiBold"/>
                <a:cs typeface="Fira Sans Extra Condensed SemiBold"/>
              </a:defRPr>
            </a:lvl3pPr>
            <a:lvl4pPr algn="ctr">
              <a:buClr>
                <a:schemeClr val="dk1"/>
              </a:buClr>
              <a:buSzPts val="2400"/>
              <a:buFont typeface="Fira Sans Extra Condensed SemiBold"/>
              <a:buNone/>
              <a:defRPr sz="2400">
                <a:solidFill>
                  <a:schemeClr val="dk1"/>
                </a:solidFill>
                <a:latin typeface="Fira Sans Extra Condensed SemiBold"/>
                <a:ea typeface="Fira Sans Extra Condensed SemiBold"/>
                <a:cs typeface="Fira Sans Extra Condensed SemiBold"/>
              </a:defRPr>
            </a:lvl4pPr>
            <a:lvl5pPr algn="ctr">
              <a:buClr>
                <a:schemeClr val="dk1"/>
              </a:buClr>
              <a:buSzPts val="2400"/>
              <a:buFont typeface="Fira Sans Extra Condensed SemiBold"/>
              <a:buNone/>
              <a:defRPr sz="2400">
                <a:solidFill>
                  <a:schemeClr val="dk1"/>
                </a:solidFill>
                <a:latin typeface="Fira Sans Extra Condensed SemiBold"/>
                <a:ea typeface="Fira Sans Extra Condensed SemiBold"/>
                <a:cs typeface="Fira Sans Extra Condensed SemiBold"/>
              </a:defRPr>
            </a:lvl5pPr>
            <a:lvl6pPr algn="ctr">
              <a:buClr>
                <a:schemeClr val="dk1"/>
              </a:buClr>
              <a:buSzPts val="2400"/>
              <a:buFont typeface="Fira Sans Extra Condensed SemiBold"/>
              <a:buNone/>
              <a:defRPr sz="2400">
                <a:solidFill>
                  <a:schemeClr val="dk1"/>
                </a:solidFill>
                <a:latin typeface="Fira Sans Extra Condensed SemiBold"/>
                <a:ea typeface="Fira Sans Extra Condensed SemiBold"/>
                <a:cs typeface="Fira Sans Extra Condensed SemiBold"/>
              </a:defRPr>
            </a:lvl6pPr>
            <a:lvl7pPr algn="ctr">
              <a:buClr>
                <a:schemeClr val="dk1"/>
              </a:buClr>
              <a:buSzPts val="2400"/>
              <a:buFont typeface="Fira Sans Extra Condensed SemiBold"/>
              <a:buNone/>
              <a:defRPr sz="2400">
                <a:solidFill>
                  <a:schemeClr val="dk1"/>
                </a:solidFill>
                <a:latin typeface="Fira Sans Extra Condensed SemiBold"/>
                <a:ea typeface="Fira Sans Extra Condensed SemiBold"/>
                <a:cs typeface="Fira Sans Extra Condensed SemiBold"/>
              </a:defRPr>
            </a:lvl7pPr>
            <a:lvl8pPr algn="ctr">
              <a:buClr>
                <a:schemeClr val="dk1"/>
              </a:buClr>
              <a:buSzPts val="2400"/>
              <a:buFont typeface="Fira Sans Extra Condensed SemiBold"/>
              <a:buNone/>
              <a:defRPr sz="2400">
                <a:solidFill>
                  <a:schemeClr val="dk1"/>
                </a:solidFill>
                <a:latin typeface="Fira Sans Extra Condensed SemiBold"/>
                <a:ea typeface="Fira Sans Extra Condensed SemiBold"/>
                <a:cs typeface="Fira Sans Extra Condensed SemiBold"/>
              </a:defRPr>
            </a:lvl8pPr>
            <a:lvl9pPr algn="ctr">
              <a:buClr>
                <a:schemeClr val="dk1"/>
              </a:buClr>
              <a:buSzPts val="2400"/>
              <a:buFont typeface="Fira Sans Extra Condensed SemiBold"/>
              <a:buNone/>
              <a:defRPr sz="2400">
                <a:solidFill>
                  <a:schemeClr val="dk1"/>
                </a:solidFill>
                <a:latin typeface="Fira Sans Extra Condensed SemiBold"/>
                <a:ea typeface="Fira Sans Extra Condensed SemiBold"/>
                <a:cs typeface="Fira Sans Extra Condensed SemiBold"/>
              </a:defRPr>
            </a:lvl9pPr>
          </a:lstStyle>
          <a:p>
            <a:r>
              <a:rPr lang="en-US" sz="2800" b="1" kern="100" dirty="0">
                <a:effectLst/>
                <a:latin typeface="Fira Sans Extra Condensed SemiBold" panose="020B0604020202020204" charset="0"/>
                <a:ea typeface="Times New Roman" panose="02020603050405020304" pitchFamily="18" charset="0"/>
                <a:cs typeface="Times New Roman" panose="02020603050405020304" pitchFamily="18" charset="0"/>
              </a:rPr>
              <a:t>D. </a:t>
            </a:r>
            <a:r>
              <a:rPr lang="fr-FR" sz="2800" b="1" kern="100" dirty="0">
                <a:effectLst/>
                <a:latin typeface="Fira Sans Extra Condensed SemiBold" panose="020B0604020202020204" charset="0"/>
                <a:ea typeface="Times New Roman" panose="02020603050405020304" pitchFamily="18" charset="0"/>
                <a:cs typeface="Times New Roman" panose="02020603050405020304" pitchFamily="18" charset="0"/>
              </a:rPr>
              <a:t>Objectifs de relation client</a:t>
            </a:r>
          </a:p>
        </p:txBody>
      </p:sp>
      <p:sp>
        <p:nvSpPr>
          <p:cNvPr id="8" name="ZoneTexte 7">
            <a:extLst>
              <a:ext uri="{FF2B5EF4-FFF2-40B4-BE49-F238E27FC236}">
                <a16:creationId xmlns:a16="http://schemas.microsoft.com/office/drawing/2014/main" id="{5E66DB3F-E0A5-FF2F-A200-0114857E728B}"/>
              </a:ext>
            </a:extLst>
          </p:cNvPr>
          <p:cNvSpPr txBox="1"/>
          <p:nvPr/>
        </p:nvSpPr>
        <p:spPr>
          <a:xfrm>
            <a:off x="1444977" y="662616"/>
            <a:ext cx="6445956" cy="4154984"/>
          </a:xfrm>
          <a:prstGeom prst="rect">
            <a:avLst/>
          </a:prstGeom>
          <a:noFill/>
        </p:spPr>
        <p:txBody>
          <a:bodyPr wrap="square" rtlCol="0">
            <a:spAutoFit/>
          </a:bodyPr>
          <a:lstStyle/>
          <a:p>
            <a:pPr marL="171450" marR="137160" indent="-171450" algn="just">
              <a:buFont typeface="Wingdings" panose="05000000000000000000" pitchFamily="2" charset="2"/>
              <a:buChar char="v"/>
            </a:pPr>
            <a:r>
              <a:rPr lang="fr-FR" sz="1100" dirty="0">
                <a:solidFill>
                  <a:schemeClr val="bg2">
                    <a:lumMod val="75000"/>
                  </a:schemeClr>
                </a:solidFill>
                <a:effectLst/>
                <a:latin typeface="Fira Sans Extra Condensed SemiBold" panose="020B0604020202020204" charset="0"/>
                <a:ea typeface="Times New Roman" panose="02020603050405020304" pitchFamily="18" charset="0"/>
              </a:rPr>
              <a:t>Certaines </a:t>
            </a:r>
            <a:r>
              <a:rPr lang="fr-FR" sz="1100" dirty="0">
                <a:solidFill>
                  <a:schemeClr val="bg2">
                    <a:lumMod val="50000"/>
                  </a:schemeClr>
                </a:solidFill>
                <a:effectLst/>
                <a:latin typeface="Fira Sans Extra Condensed SemiBold" panose="020B0604020202020204" charset="0"/>
                <a:ea typeface="Times New Roman" panose="02020603050405020304" pitchFamily="18" charset="0"/>
              </a:rPr>
              <a:t>pages Facebook </a:t>
            </a:r>
            <a:r>
              <a:rPr lang="fr-FR" sz="1100" dirty="0">
                <a:solidFill>
                  <a:schemeClr val="bg2">
                    <a:lumMod val="75000"/>
                  </a:schemeClr>
                </a:solidFill>
                <a:effectLst/>
                <a:latin typeface="Fira Sans Extra Condensed SemiBold" panose="020B0604020202020204" charset="0"/>
                <a:ea typeface="Times New Roman" panose="02020603050405020304" pitchFamily="18" charset="0"/>
              </a:rPr>
              <a:t>de grandes marques sont d'ailleurs uniquement conçues </a:t>
            </a:r>
            <a:r>
              <a:rPr lang="fr-FR" sz="1100" dirty="0">
                <a:solidFill>
                  <a:schemeClr val="bg2">
                    <a:lumMod val="50000"/>
                  </a:schemeClr>
                </a:solidFill>
                <a:effectLst/>
                <a:latin typeface="Fira Sans Extra Condensed SemiBold" panose="020B0604020202020204" charset="0"/>
                <a:ea typeface="Times New Roman" panose="02020603050405020304" pitchFamily="18" charset="0"/>
              </a:rPr>
              <a:t>pour l’assistance, le conseil, le SAV. </a:t>
            </a:r>
          </a:p>
          <a:p>
            <a:pPr marL="171450" marR="137160" indent="-171450" algn="just">
              <a:buFont typeface="Wingdings" panose="05000000000000000000" pitchFamily="2" charset="2"/>
              <a:buChar char="v"/>
            </a:pPr>
            <a:endParaRPr lang="fr-FR" sz="1100" dirty="0">
              <a:solidFill>
                <a:schemeClr val="bg2">
                  <a:lumMod val="75000"/>
                </a:schemeClr>
              </a:solidFill>
              <a:effectLst/>
              <a:latin typeface="Fira Sans Extra Condensed SemiBold" panose="020B0604020202020204" charset="0"/>
              <a:ea typeface="Times New Roman" panose="02020603050405020304" pitchFamily="18" charset="0"/>
            </a:endParaRPr>
          </a:p>
          <a:p>
            <a:pPr marL="171450" marR="137160" indent="-171450" algn="just">
              <a:buFont typeface="Wingdings" panose="05000000000000000000" pitchFamily="2" charset="2"/>
              <a:buChar char="v"/>
            </a:pPr>
            <a:r>
              <a:rPr lang="fr-FR" sz="1100" dirty="0">
                <a:solidFill>
                  <a:schemeClr val="bg2">
                    <a:lumMod val="75000"/>
                  </a:schemeClr>
                </a:solidFill>
                <a:effectLst/>
                <a:latin typeface="Fira Sans Extra Condensed SemiBold" panose="020B0604020202020204" charset="0"/>
                <a:ea typeface="Times New Roman" panose="02020603050405020304" pitchFamily="18" charset="0"/>
              </a:rPr>
              <a:t>Sur </a:t>
            </a:r>
            <a:r>
              <a:rPr lang="fr-FR" sz="1100" dirty="0">
                <a:solidFill>
                  <a:schemeClr val="bg2">
                    <a:lumMod val="50000"/>
                  </a:schemeClr>
                </a:solidFill>
                <a:latin typeface="Fira Sans Extra Condensed SemiBold" panose="020B0604020202020204" charset="0"/>
              </a:rPr>
              <a:t>Twitter, </a:t>
            </a:r>
            <a:r>
              <a:rPr lang="fr-FR" sz="1100" dirty="0">
                <a:solidFill>
                  <a:schemeClr val="bg2">
                    <a:lumMod val="75000"/>
                  </a:schemeClr>
                </a:solidFill>
                <a:effectLst/>
                <a:latin typeface="Fira Sans Extra Condensed SemiBold" panose="020B0604020202020204" charset="0"/>
                <a:ea typeface="Times New Roman" panose="02020603050405020304" pitchFamily="18" charset="0"/>
              </a:rPr>
              <a:t>elles disposent de comptes dédiés faciles à identifier. </a:t>
            </a:r>
          </a:p>
          <a:p>
            <a:pPr marL="171450" marR="137160" indent="-171450" algn="just">
              <a:buFont typeface="Wingdings" panose="05000000000000000000" pitchFamily="2" charset="2"/>
              <a:buChar char="v"/>
            </a:pPr>
            <a:endParaRPr lang="fr-FR" sz="1100" dirty="0">
              <a:solidFill>
                <a:schemeClr val="bg2">
                  <a:lumMod val="75000"/>
                </a:schemeClr>
              </a:solidFill>
              <a:effectLst/>
              <a:latin typeface="Fira Sans Extra Condensed SemiBold" panose="020B0604020202020204" charset="0"/>
              <a:ea typeface="Times New Roman" panose="02020603050405020304" pitchFamily="18" charset="0"/>
            </a:endParaRPr>
          </a:p>
          <a:p>
            <a:pPr marL="171450" marR="137160" indent="-171450" algn="just">
              <a:buFont typeface="Wingdings" panose="05000000000000000000" pitchFamily="2" charset="2"/>
              <a:buChar char="v"/>
            </a:pPr>
            <a:r>
              <a:rPr lang="fr-FR" sz="1100" dirty="0">
                <a:solidFill>
                  <a:schemeClr val="bg2">
                    <a:lumMod val="50000"/>
                  </a:schemeClr>
                </a:solidFill>
                <a:latin typeface="Fira Sans Extra Condensed SemiBold" panose="020B0604020202020204" charset="0"/>
              </a:rPr>
              <a:t>WhatsApp Business </a:t>
            </a:r>
            <a:r>
              <a:rPr lang="fr-FR" sz="1100" dirty="0">
                <a:solidFill>
                  <a:schemeClr val="bg2">
                    <a:lumMod val="75000"/>
                  </a:schemeClr>
                </a:solidFill>
                <a:effectLst/>
                <a:latin typeface="Fira Sans Extra Condensed SemiBold" panose="020B0604020202020204" charset="0"/>
                <a:ea typeface="Times New Roman" panose="02020603050405020304" pitchFamily="18" charset="0"/>
              </a:rPr>
              <a:t>est parfaitement adapté à la relation client </a:t>
            </a:r>
            <a:r>
              <a:rPr lang="fr-FR" sz="1100" b="1" dirty="0">
                <a:solidFill>
                  <a:schemeClr val="bg2">
                    <a:lumMod val="75000"/>
                  </a:schemeClr>
                </a:solidFill>
                <a:effectLst/>
                <a:latin typeface="Fira Sans Extra Condensed SemiBold" panose="020B0604020202020204" charset="0"/>
                <a:ea typeface="Times New Roman" panose="02020603050405020304" pitchFamily="18" charset="0"/>
              </a:rPr>
              <a:t>si l'entreprise dispose de ressources suffisantes pour gérer dans des délais courts les requêtes clients</a:t>
            </a:r>
            <a:r>
              <a:rPr lang="fr-FR" sz="1100" dirty="0">
                <a:solidFill>
                  <a:schemeClr val="bg2">
                    <a:lumMod val="75000"/>
                  </a:schemeClr>
                </a:solidFill>
                <a:effectLst/>
                <a:latin typeface="Fira Sans Extra Condensed SemiBold" panose="020B0604020202020204" charset="0"/>
                <a:ea typeface="Times New Roman" panose="02020603050405020304" pitchFamily="18" charset="0"/>
              </a:rPr>
              <a:t> qui lui parviennent.</a:t>
            </a:r>
          </a:p>
          <a:p>
            <a:pPr marL="171450" marR="137160" indent="-171450" algn="just">
              <a:buFont typeface="Wingdings" panose="05000000000000000000" pitchFamily="2" charset="2"/>
              <a:buChar char="v"/>
            </a:pPr>
            <a:endParaRPr lang="fr-FR" sz="1100" dirty="0">
              <a:solidFill>
                <a:schemeClr val="bg2">
                  <a:lumMod val="75000"/>
                </a:schemeClr>
              </a:solidFill>
              <a:effectLst/>
              <a:latin typeface="Fira Sans Extra Condensed SemiBold" panose="020B0604020202020204" charset="0"/>
              <a:ea typeface="Times New Roman" panose="02020603050405020304" pitchFamily="18" charset="0"/>
            </a:endParaRPr>
          </a:p>
          <a:p>
            <a:pPr marL="171450" marR="137160" indent="-171450" algn="just">
              <a:buFont typeface="Wingdings" panose="05000000000000000000" pitchFamily="2" charset="2"/>
              <a:buChar char="v"/>
            </a:pPr>
            <a:r>
              <a:rPr lang="fr-FR" sz="1100" dirty="0">
                <a:solidFill>
                  <a:schemeClr val="bg2">
                    <a:lumMod val="75000"/>
                  </a:schemeClr>
                </a:solidFill>
                <a:effectLst/>
                <a:latin typeface="Fira Sans Extra Condensed SemiBold" panose="020B0604020202020204" charset="0"/>
                <a:ea typeface="Times New Roman" panose="02020603050405020304" pitchFamily="18" charset="0"/>
              </a:rPr>
              <a:t>La marque doit veiller à créer des directives propres à la plateforme sélectionnée. Ces directives définissent le ton utilisé dans les </a:t>
            </a:r>
            <a:r>
              <a:rPr lang="fr-FR" sz="1100" dirty="0">
                <a:solidFill>
                  <a:schemeClr val="bg2">
                    <a:lumMod val="50000"/>
                  </a:schemeClr>
                </a:solidFill>
                <a:latin typeface="Fira Sans Extra Condensed SemiBold" panose="020B0604020202020204" charset="0"/>
              </a:rPr>
              <a:t>réponses aux clients, le délai de réponse, les FAQ - Foire aux questions </a:t>
            </a:r>
            <a:r>
              <a:rPr lang="fr-FR" sz="1100" dirty="0">
                <a:solidFill>
                  <a:schemeClr val="bg2">
                    <a:lumMod val="75000"/>
                  </a:schemeClr>
                </a:solidFill>
                <a:effectLst/>
                <a:latin typeface="Fira Sans Extra Condensed SemiBold" panose="020B0604020202020204" charset="0"/>
                <a:ea typeface="Times New Roman" panose="02020603050405020304" pitchFamily="18" charset="0"/>
              </a:rPr>
              <a:t>(questions fréquemment posées), notamment.</a:t>
            </a:r>
          </a:p>
          <a:p>
            <a:pPr marL="171450" marR="137160" indent="-171450" algn="just">
              <a:buFont typeface="Wingdings" panose="05000000000000000000" pitchFamily="2" charset="2"/>
              <a:buChar char="v"/>
            </a:pPr>
            <a:endParaRPr lang="fr-FR" sz="1100" dirty="0">
              <a:solidFill>
                <a:schemeClr val="bg2">
                  <a:lumMod val="75000"/>
                </a:schemeClr>
              </a:solidFill>
              <a:effectLst/>
              <a:latin typeface="Fira Sans Extra Condensed SemiBold" panose="020B0604020202020204" charset="0"/>
              <a:ea typeface="Times New Roman" panose="02020603050405020304" pitchFamily="18" charset="0"/>
            </a:endParaRPr>
          </a:p>
          <a:p>
            <a:pPr marL="171450" marR="137160" indent="-171450" algn="just">
              <a:buFont typeface="Wingdings" panose="05000000000000000000" pitchFamily="2" charset="2"/>
              <a:buChar char="v"/>
            </a:pPr>
            <a:r>
              <a:rPr lang="fr-FR" sz="1100" dirty="0">
                <a:solidFill>
                  <a:schemeClr val="bg2">
                    <a:lumMod val="75000"/>
                  </a:schemeClr>
                </a:solidFill>
                <a:effectLst/>
                <a:latin typeface="Fira Sans Extra Condensed SemiBold" panose="020B0604020202020204" charset="0"/>
                <a:ea typeface="Times New Roman" panose="02020603050405020304" pitchFamily="18" charset="0"/>
              </a:rPr>
              <a:t>Mais intégrer les réseaux sociaux dans la gestion de la relation client n'est pas sans risque </a:t>
            </a:r>
            <a:r>
              <a:rPr lang="fr-FR" sz="1100" dirty="0">
                <a:solidFill>
                  <a:schemeClr val="bg2">
                    <a:lumMod val="50000"/>
                  </a:schemeClr>
                </a:solidFill>
                <a:latin typeface="Fira Sans Extra Condensed SemiBold" panose="020B0604020202020204" charset="0"/>
              </a:rPr>
              <a:t>: absence de réponse, temps de réponse trop long</a:t>
            </a:r>
            <a:r>
              <a:rPr lang="fr-FR" sz="1100" dirty="0">
                <a:solidFill>
                  <a:schemeClr val="bg2">
                    <a:lumMod val="75000"/>
                  </a:schemeClr>
                </a:solidFill>
                <a:effectLst/>
                <a:latin typeface="Fira Sans Extra Condensed SemiBold" panose="020B0604020202020204" charset="0"/>
                <a:ea typeface="Times New Roman" panose="02020603050405020304" pitchFamily="18" charset="0"/>
              </a:rPr>
              <a:t> ou mauvaise réponse peuvent conduire à des </a:t>
            </a:r>
            <a:r>
              <a:rPr lang="fr-FR" sz="1100" dirty="0">
                <a:solidFill>
                  <a:schemeClr val="bg2">
                    <a:lumMod val="50000"/>
                  </a:schemeClr>
                </a:solidFill>
                <a:latin typeface="Fira Sans Extra Condensed SemiBold" panose="020B0604020202020204" charset="0"/>
              </a:rPr>
              <a:t>commentaires négatifs et dans certains cas au « </a:t>
            </a:r>
            <a:r>
              <a:rPr lang="fr-FR" sz="1100" dirty="0" err="1">
                <a:solidFill>
                  <a:schemeClr val="bg2">
                    <a:lumMod val="50000"/>
                  </a:schemeClr>
                </a:solidFill>
                <a:latin typeface="Fira Sans Extra Condensed SemiBold" panose="020B0604020202020204" charset="0"/>
              </a:rPr>
              <a:t>bad</a:t>
            </a:r>
            <a:r>
              <a:rPr lang="fr-FR" sz="1100" dirty="0">
                <a:solidFill>
                  <a:schemeClr val="bg2">
                    <a:lumMod val="50000"/>
                  </a:schemeClr>
                </a:solidFill>
                <a:latin typeface="Fira Sans Extra Condensed SemiBold" panose="020B0604020202020204" charset="0"/>
              </a:rPr>
              <a:t> buzz »</a:t>
            </a:r>
            <a:r>
              <a:rPr lang="fr-FR" sz="1100" dirty="0">
                <a:solidFill>
                  <a:schemeClr val="bg2">
                    <a:lumMod val="75000"/>
                  </a:schemeClr>
                </a:solidFill>
                <a:effectLst/>
                <a:latin typeface="Fira Sans Extra Condensed SemiBold" panose="020B0604020202020204" charset="0"/>
                <a:ea typeface="Times New Roman" panose="02020603050405020304" pitchFamily="18" charset="0"/>
              </a:rPr>
              <a:t> (</a:t>
            </a:r>
            <a:r>
              <a:rPr lang="fr-FR" sz="1100" i="1" dirty="0">
                <a:solidFill>
                  <a:schemeClr val="bg2">
                    <a:lumMod val="75000"/>
                  </a:schemeClr>
                </a:solidFill>
                <a:effectLst/>
                <a:latin typeface="Fira Sans Extra Condensed SemiBold" panose="020B0604020202020204" charset="0"/>
                <a:ea typeface="Times New Roman" panose="02020603050405020304" pitchFamily="18" charset="0"/>
              </a:rPr>
              <a:t>phénomène de bouche à oreille négatif qui se déroule sur Internet et en particulier sur les réseaux sociaux</a:t>
            </a:r>
            <a:r>
              <a:rPr lang="fr-FR" sz="1100" dirty="0">
                <a:solidFill>
                  <a:schemeClr val="bg2">
                    <a:lumMod val="75000"/>
                  </a:schemeClr>
                </a:solidFill>
                <a:effectLst/>
                <a:latin typeface="Fira Sans Extra Condensed SemiBold" panose="020B0604020202020204" charset="0"/>
                <a:ea typeface="Times New Roman" panose="02020603050405020304" pitchFamily="18" charset="0"/>
              </a:rPr>
              <a:t>.).</a:t>
            </a:r>
          </a:p>
          <a:p>
            <a:pPr marL="171450" marR="137160" indent="-171450" algn="just">
              <a:buFont typeface="Wingdings" panose="05000000000000000000" pitchFamily="2" charset="2"/>
              <a:buChar char="v"/>
            </a:pPr>
            <a:endParaRPr lang="fr-FR" sz="1100" dirty="0">
              <a:solidFill>
                <a:schemeClr val="bg2">
                  <a:lumMod val="75000"/>
                </a:schemeClr>
              </a:solidFill>
              <a:effectLst/>
              <a:latin typeface="Fira Sans Extra Condensed SemiBold" panose="020B0604020202020204" charset="0"/>
              <a:ea typeface="Times New Roman" panose="02020603050405020304" pitchFamily="18" charset="0"/>
            </a:endParaRPr>
          </a:p>
          <a:p>
            <a:pPr marL="171450" marR="137160" indent="-171450" algn="just">
              <a:buFont typeface="Wingdings" panose="05000000000000000000" pitchFamily="2" charset="2"/>
              <a:buChar char="v"/>
            </a:pPr>
            <a:r>
              <a:rPr lang="fr-FR" sz="1100" dirty="0">
                <a:solidFill>
                  <a:schemeClr val="bg2">
                    <a:lumMod val="75000"/>
                  </a:schemeClr>
                </a:solidFill>
                <a:effectLst/>
                <a:latin typeface="Fira Sans Extra Condensed SemiBold" panose="020B0604020202020204" charset="0"/>
                <a:ea typeface="Times New Roman" panose="02020603050405020304" pitchFamily="18" charset="0"/>
              </a:rPr>
              <a:t>L'utilisation d'outils de veille (</a:t>
            </a:r>
            <a:r>
              <a:rPr lang="fr-FR" sz="1100" dirty="0">
                <a:solidFill>
                  <a:schemeClr val="bg2">
                    <a:lumMod val="50000"/>
                  </a:schemeClr>
                </a:solidFill>
                <a:latin typeface="Fira Sans Extra Condensed SemiBold" panose="020B0604020202020204" charset="0"/>
              </a:rPr>
              <a:t>par exemple Mention</a:t>
            </a:r>
            <a:r>
              <a:rPr lang="fr-FR" sz="1100" dirty="0">
                <a:solidFill>
                  <a:schemeClr val="bg2">
                    <a:lumMod val="75000"/>
                  </a:schemeClr>
                </a:solidFill>
                <a:effectLst/>
                <a:latin typeface="Fira Sans Extra Condensed SemiBold" panose="020B0604020202020204" charset="0"/>
                <a:ea typeface="Times New Roman" panose="02020603050405020304" pitchFamily="18" charset="0"/>
              </a:rPr>
              <a:t>) est recommandée pour suivre les conversations de clients relatives à la marque.</a:t>
            </a:r>
          </a:p>
          <a:p>
            <a:pPr marL="171450" marR="137160" indent="-171450" algn="just">
              <a:buFont typeface="Wingdings" panose="05000000000000000000" pitchFamily="2" charset="2"/>
              <a:buChar char="v"/>
            </a:pPr>
            <a:endParaRPr lang="fr-FR" sz="1100" b="1" dirty="0">
              <a:solidFill>
                <a:schemeClr val="bg2">
                  <a:lumMod val="75000"/>
                </a:schemeClr>
              </a:solidFill>
              <a:effectLst/>
              <a:latin typeface="Fira Sans Extra Condensed SemiBold" panose="020B0604020202020204" charset="0"/>
              <a:ea typeface="Times New Roman" panose="02020603050405020304" pitchFamily="18" charset="0"/>
            </a:endParaRPr>
          </a:p>
          <a:p>
            <a:pPr marL="171450" marR="137160" indent="-171450" algn="just">
              <a:buFont typeface="Wingdings" panose="05000000000000000000" pitchFamily="2" charset="2"/>
              <a:buChar char="v"/>
            </a:pPr>
            <a:r>
              <a:rPr lang="fr-FR" sz="1100" b="1" dirty="0">
                <a:solidFill>
                  <a:schemeClr val="bg2">
                    <a:lumMod val="75000"/>
                  </a:schemeClr>
                </a:solidFill>
                <a:effectLst/>
                <a:latin typeface="Fira Sans Extra Condensed SemiBold" panose="020B0604020202020204" charset="0"/>
                <a:ea typeface="Times New Roman" panose="02020603050405020304" pitchFamily="18" charset="0"/>
              </a:rPr>
              <a:t>Les indicateurs à suivre</a:t>
            </a:r>
            <a:endParaRPr lang="fr-FR" sz="1100" dirty="0">
              <a:solidFill>
                <a:schemeClr val="bg2">
                  <a:lumMod val="75000"/>
                </a:schemeClr>
              </a:solidFill>
              <a:effectLst/>
              <a:latin typeface="Fira Sans Extra Condensed SemiBold" panose="020B0604020202020204" charset="0"/>
              <a:ea typeface="Times New Roman" panose="02020603050405020304" pitchFamily="18" charset="0"/>
            </a:endParaRPr>
          </a:p>
          <a:p>
            <a:pPr marR="137160" lvl="0" indent="-342900" algn="just">
              <a:buSzPts val="1000"/>
              <a:buFont typeface="Arial" panose="020B0604020202020204" pitchFamily="34" charset="0"/>
              <a:buChar char="•"/>
              <a:tabLst>
                <a:tab pos="457200" algn="l"/>
              </a:tabLst>
            </a:pPr>
            <a:r>
              <a:rPr lang="fr-FR" sz="1100" dirty="0">
                <a:solidFill>
                  <a:schemeClr val="bg2">
                    <a:lumMod val="50000"/>
                  </a:schemeClr>
                </a:solidFill>
                <a:latin typeface="Fira Sans Extra Condensed SemiBold" panose="020B0604020202020204" charset="0"/>
              </a:rPr>
              <a:t>Taux de réponse</a:t>
            </a:r>
          </a:p>
          <a:p>
            <a:pPr marR="137160" lvl="0" indent="-342900" algn="just">
              <a:buSzPts val="1000"/>
              <a:buFont typeface="Arial" panose="020B0604020202020204" pitchFamily="34" charset="0"/>
              <a:buChar char="•"/>
              <a:tabLst>
                <a:tab pos="457200" algn="l"/>
              </a:tabLst>
            </a:pPr>
            <a:r>
              <a:rPr lang="fr-FR" sz="1100" dirty="0">
                <a:solidFill>
                  <a:schemeClr val="bg2">
                    <a:lumMod val="50000"/>
                  </a:schemeClr>
                </a:solidFill>
                <a:latin typeface="Fira Sans Extra Condensed SemiBold" panose="020B0604020202020204" charset="0"/>
              </a:rPr>
              <a:t>Délai de réponse</a:t>
            </a:r>
          </a:p>
          <a:p>
            <a:pPr marR="137160" lvl="0" indent="-342900" algn="just">
              <a:buSzPts val="1000"/>
              <a:buFont typeface="Arial" panose="020B0604020202020204" pitchFamily="34" charset="0"/>
              <a:buChar char="•"/>
              <a:tabLst>
                <a:tab pos="457200" algn="l"/>
              </a:tabLst>
            </a:pPr>
            <a:r>
              <a:rPr lang="fr-FR" sz="1100" dirty="0">
                <a:solidFill>
                  <a:schemeClr val="bg2">
                    <a:lumMod val="50000"/>
                  </a:schemeClr>
                </a:solidFill>
                <a:latin typeface="Fira Sans Extra Condensed SemiBold" panose="020B0604020202020204" charset="0"/>
              </a:rPr>
              <a:t>Mentions</a:t>
            </a:r>
          </a:p>
        </p:txBody>
      </p:sp>
    </p:spTree>
    <p:extLst>
      <p:ext uri="{BB962C8B-B14F-4D97-AF65-F5344CB8AC3E}">
        <p14:creationId xmlns:p14="http://schemas.microsoft.com/office/powerpoint/2010/main" val="33081544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720"/>
        <p:cNvGrpSpPr/>
        <p:nvPr/>
      </p:nvGrpSpPr>
      <p:grpSpPr>
        <a:xfrm>
          <a:off x="0" y="0"/>
          <a:ext cx="0" cy="0"/>
          <a:chOff x="0" y="0"/>
          <a:chExt cx="0" cy="0"/>
        </a:xfrm>
      </p:grpSpPr>
      <p:sp>
        <p:nvSpPr>
          <p:cNvPr id="3" name="Titre 2">
            <a:extLst>
              <a:ext uri="{FF2B5EF4-FFF2-40B4-BE49-F238E27FC236}">
                <a16:creationId xmlns:a16="http://schemas.microsoft.com/office/drawing/2014/main" id="{4C164EC6-0269-CE54-7B7C-099FBBCE53BA}"/>
              </a:ext>
            </a:extLst>
          </p:cNvPr>
          <p:cNvSpPr>
            <a:spLocks noGrp="1"/>
          </p:cNvSpPr>
          <p:nvPr>
            <p:ph type="title"/>
          </p:nvPr>
        </p:nvSpPr>
        <p:spPr>
          <a:xfrm flipH="1">
            <a:off x="78836" y="2305573"/>
            <a:ext cx="6140990" cy="657000"/>
          </a:xfrm>
        </p:spPr>
        <p:txBody>
          <a:bodyPr/>
          <a:lstStyle/>
          <a:p>
            <a:pPr algn="ctr"/>
            <a:r>
              <a:rPr lang="fr-FR" sz="4000" dirty="0">
                <a:solidFill>
                  <a:schemeClr val="accent2">
                    <a:lumMod val="75000"/>
                  </a:schemeClr>
                </a:solidFill>
              </a:rPr>
              <a:t>IV. Community Management</a:t>
            </a:r>
            <a:endParaRPr lang="fr-FR" sz="4000" dirty="0"/>
          </a:p>
        </p:txBody>
      </p:sp>
      <p:grpSp>
        <p:nvGrpSpPr>
          <p:cNvPr id="6" name="Google Shape;1228;p31">
            <a:extLst>
              <a:ext uri="{FF2B5EF4-FFF2-40B4-BE49-F238E27FC236}">
                <a16:creationId xmlns:a16="http://schemas.microsoft.com/office/drawing/2014/main" id="{FD1EFEBA-7501-9B1A-176E-595B5C7E4DD7}"/>
              </a:ext>
            </a:extLst>
          </p:cNvPr>
          <p:cNvGrpSpPr/>
          <p:nvPr/>
        </p:nvGrpSpPr>
        <p:grpSpPr>
          <a:xfrm>
            <a:off x="6095647" y="857632"/>
            <a:ext cx="2356172" cy="3552882"/>
            <a:chOff x="-29382" y="1458534"/>
            <a:chExt cx="1736437" cy="2618382"/>
          </a:xfrm>
        </p:grpSpPr>
        <p:sp>
          <p:nvSpPr>
            <p:cNvPr id="9" name="Google Shape;1229;p31">
              <a:extLst>
                <a:ext uri="{FF2B5EF4-FFF2-40B4-BE49-F238E27FC236}">
                  <a16:creationId xmlns:a16="http://schemas.microsoft.com/office/drawing/2014/main" id="{BAEDAB62-2820-2D19-6152-7041960D2CB4}"/>
                </a:ext>
              </a:extLst>
            </p:cNvPr>
            <p:cNvSpPr/>
            <p:nvPr/>
          </p:nvSpPr>
          <p:spPr>
            <a:xfrm>
              <a:off x="-29382" y="1586338"/>
              <a:ext cx="1096751" cy="2490578"/>
            </a:xfrm>
            <a:custGeom>
              <a:avLst/>
              <a:gdLst/>
              <a:ahLst/>
              <a:cxnLst/>
              <a:rect l="l" t="t" r="r" b="b"/>
              <a:pathLst>
                <a:path w="22151" h="50302" extrusionOk="0">
                  <a:moveTo>
                    <a:pt x="2495" y="0"/>
                  </a:moveTo>
                  <a:cubicBezTo>
                    <a:pt x="1003" y="0"/>
                    <a:pt x="0" y="607"/>
                    <a:pt x="0" y="1245"/>
                  </a:cubicBezTo>
                  <a:lnTo>
                    <a:pt x="0" y="49095"/>
                  </a:lnTo>
                  <a:cubicBezTo>
                    <a:pt x="0" y="49749"/>
                    <a:pt x="727" y="50302"/>
                    <a:pt x="1614" y="50302"/>
                  </a:cubicBezTo>
                  <a:lnTo>
                    <a:pt x="20536" y="50302"/>
                  </a:lnTo>
                  <a:cubicBezTo>
                    <a:pt x="21423" y="50302"/>
                    <a:pt x="22151" y="49764"/>
                    <a:pt x="22151" y="49095"/>
                  </a:cubicBezTo>
                  <a:lnTo>
                    <a:pt x="22151" y="4139"/>
                  </a:lnTo>
                  <a:cubicBezTo>
                    <a:pt x="22151" y="3572"/>
                    <a:pt x="21612" y="3078"/>
                    <a:pt x="20871" y="2976"/>
                  </a:cubicBezTo>
                  <a:lnTo>
                    <a:pt x="3374" y="67"/>
                  </a:lnTo>
                  <a:cubicBezTo>
                    <a:pt x="3067" y="21"/>
                    <a:pt x="2773" y="0"/>
                    <a:pt x="2495" y="0"/>
                  </a:cubicBezTo>
                  <a:close/>
                </a:path>
              </a:pathLst>
            </a:custGeom>
            <a:solidFill>
              <a:srgbClr val="0EB1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230;p31">
              <a:extLst>
                <a:ext uri="{FF2B5EF4-FFF2-40B4-BE49-F238E27FC236}">
                  <a16:creationId xmlns:a16="http://schemas.microsoft.com/office/drawing/2014/main" id="{AA850C64-2DEC-9DA0-7732-CD805B2235B0}"/>
                </a:ext>
              </a:extLst>
            </p:cNvPr>
            <p:cNvSpPr/>
            <p:nvPr/>
          </p:nvSpPr>
          <p:spPr>
            <a:xfrm>
              <a:off x="-29382" y="1586338"/>
              <a:ext cx="1096751" cy="2490578"/>
            </a:xfrm>
            <a:custGeom>
              <a:avLst/>
              <a:gdLst/>
              <a:ahLst/>
              <a:cxnLst/>
              <a:rect l="l" t="t" r="r" b="b"/>
              <a:pathLst>
                <a:path w="22151" h="50302" extrusionOk="0">
                  <a:moveTo>
                    <a:pt x="2495" y="0"/>
                  </a:moveTo>
                  <a:cubicBezTo>
                    <a:pt x="1003" y="0"/>
                    <a:pt x="0" y="607"/>
                    <a:pt x="0" y="1245"/>
                  </a:cubicBezTo>
                  <a:lnTo>
                    <a:pt x="0" y="49095"/>
                  </a:lnTo>
                  <a:cubicBezTo>
                    <a:pt x="0" y="49749"/>
                    <a:pt x="727" y="50302"/>
                    <a:pt x="1614" y="50302"/>
                  </a:cubicBezTo>
                  <a:lnTo>
                    <a:pt x="20536" y="50302"/>
                  </a:lnTo>
                  <a:cubicBezTo>
                    <a:pt x="21423" y="50302"/>
                    <a:pt x="22151" y="49764"/>
                    <a:pt x="22151" y="49095"/>
                  </a:cubicBezTo>
                  <a:lnTo>
                    <a:pt x="22151" y="4139"/>
                  </a:lnTo>
                  <a:cubicBezTo>
                    <a:pt x="22151" y="3572"/>
                    <a:pt x="21612" y="3078"/>
                    <a:pt x="20871" y="2976"/>
                  </a:cubicBezTo>
                  <a:lnTo>
                    <a:pt x="3374" y="67"/>
                  </a:lnTo>
                  <a:cubicBezTo>
                    <a:pt x="3067" y="21"/>
                    <a:pt x="2773" y="0"/>
                    <a:pt x="249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31;p31">
              <a:extLst>
                <a:ext uri="{FF2B5EF4-FFF2-40B4-BE49-F238E27FC236}">
                  <a16:creationId xmlns:a16="http://schemas.microsoft.com/office/drawing/2014/main" id="{5D8D6AA2-2701-9CD8-8873-BE5878DE1B53}"/>
                </a:ext>
              </a:extLst>
            </p:cNvPr>
            <p:cNvSpPr/>
            <p:nvPr/>
          </p:nvSpPr>
          <p:spPr>
            <a:xfrm>
              <a:off x="40432" y="1588516"/>
              <a:ext cx="1097494" cy="2488399"/>
            </a:xfrm>
            <a:custGeom>
              <a:avLst/>
              <a:gdLst/>
              <a:ahLst/>
              <a:cxnLst/>
              <a:rect l="l" t="t" r="r" b="b"/>
              <a:pathLst>
                <a:path w="22166" h="50258" extrusionOk="0">
                  <a:moveTo>
                    <a:pt x="1633" y="0"/>
                  </a:moveTo>
                  <a:cubicBezTo>
                    <a:pt x="756" y="0"/>
                    <a:pt x="1" y="525"/>
                    <a:pt x="1" y="1201"/>
                  </a:cubicBezTo>
                  <a:lnTo>
                    <a:pt x="1" y="49051"/>
                  </a:lnTo>
                  <a:cubicBezTo>
                    <a:pt x="1" y="49705"/>
                    <a:pt x="728" y="50258"/>
                    <a:pt x="1615" y="50258"/>
                  </a:cubicBezTo>
                  <a:lnTo>
                    <a:pt x="20551" y="50258"/>
                  </a:lnTo>
                  <a:cubicBezTo>
                    <a:pt x="21439" y="50258"/>
                    <a:pt x="22166" y="49720"/>
                    <a:pt x="22166" y="49051"/>
                  </a:cubicBezTo>
                  <a:lnTo>
                    <a:pt x="22166" y="4095"/>
                  </a:lnTo>
                  <a:cubicBezTo>
                    <a:pt x="22166" y="3528"/>
                    <a:pt x="21613" y="3034"/>
                    <a:pt x="20871" y="2932"/>
                  </a:cubicBezTo>
                  <a:lnTo>
                    <a:pt x="1950" y="23"/>
                  </a:lnTo>
                  <a:cubicBezTo>
                    <a:pt x="1843" y="8"/>
                    <a:pt x="1737" y="0"/>
                    <a:pt x="1633" y="0"/>
                  </a:cubicBezTo>
                  <a:close/>
                </a:path>
              </a:pathLst>
            </a:custGeom>
            <a:solidFill>
              <a:srgbClr val="0EB1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232;p31">
              <a:extLst>
                <a:ext uri="{FF2B5EF4-FFF2-40B4-BE49-F238E27FC236}">
                  <a16:creationId xmlns:a16="http://schemas.microsoft.com/office/drawing/2014/main" id="{A79E4395-E1CC-4F61-6D2A-B934EAF5570D}"/>
                </a:ext>
              </a:extLst>
            </p:cNvPr>
            <p:cNvSpPr/>
            <p:nvPr/>
          </p:nvSpPr>
          <p:spPr>
            <a:xfrm>
              <a:off x="417081" y="1673877"/>
              <a:ext cx="427045" cy="91499"/>
            </a:xfrm>
            <a:custGeom>
              <a:avLst/>
              <a:gdLst/>
              <a:ahLst/>
              <a:cxnLst/>
              <a:rect l="l" t="t" r="r" b="b"/>
              <a:pathLst>
                <a:path w="8625" h="1848" extrusionOk="0">
                  <a:moveTo>
                    <a:pt x="233" y="1"/>
                  </a:moveTo>
                  <a:cubicBezTo>
                    <a:pt x="102" y="1"/>
                    <a:pt x="0" y="117"/>
                    <a:pt x="0" y="277"/>
                  </a:cubicBezTo>
                  <a:lnTo>
                    <a:pt x="0" y="335"/>
                  </a:lnTo>
                  <a:cubicBezTo>
                    <a:pt x="0" y="495"/>
                    <a:pt x="88" y="626"/>
                    <a:pt x="218" y="641"/>
                  </a:cubicBezTo>
                  <a:lnTo>
                    <a:pt x="8407" y="1848"/>
                  </a:lnTo>
                  <a:cubicBezTo>
                    <a:pt x="8523" y="1848"/>
                    <a:pt x="8610" y="1731"/>
                    <a:pt x="8625" y="1586"/>
                  </a:cubicBezTo>
                  <a:lnTo>
                    <a:pt x="8625" y="1528"/>
                  </a:lnTo>
                  <a:cubicBezTo>
                    <a:pt x="8625" y="1382"/>
                    <a:pt x="8538" y="1266"/>
                    <a:pt x="8421" y="1237"/>
                  </a:cubicBezTo>
                  <a:lnTo>
                    <a:pt x="233" y="1"/>
                  </a:lnTo>
                  <a:close/>
                </a:path>
              </a:pathLst>
            </a:custGeom>
            <a:solidFill>
              <a:srgbClr val="0EB1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233;p31">
              <a:extLst>
                <a:ext uri="{FF2B5EF4-FFF2-40B4-BE49-F238E27FC236}">
                  <a16:creationId xmlns:a16="http://schemas.microsoft.com/office/drawing/2014/main" id="{0B70C493-7F4B-2A76-AE1B-A789E6420E73}"/>
                </a:ext>
              </a:extLst>
            </p:cNvPr>
            <p:cNvSpPr/>
            <p:nvPr/>
          </p:nvSpPr>
          <p:spPr>
            <a:xfrm>
              <a:off x="106681" y="1695465"/>
              <a:ext cx="980843" cy="2137356"/>
            </a:xfrm>
            <a:custGeom>
              <a:avLst/>
              <a:gdLst/>
              <a:ahLst/>
              <a:cxnLst/>
              <a:rect l="l" t="t" r="r" b="b"/>
              <a:pathLst>
                <a:path w="19810" h="43168" extrusionOk="0">
                  <a:moveTo>
                    <a:pt x="1" y="1"/>
                  </a:moveTo>
                  <a:lnTo>
                    <a:pt x="1" y="43168"/>
                  </a:lnTo>
                  <a:lnTo>
                    <a:pt x="19810" y="43168"/>
                  </a:lnTo>
                  <a:lnTo>
                    <a:pt x="19810" y="2619"/>
                  </a:lnTo>
                  <a:lnTo>
                    <a:pt x="1" y="1"/>
                  </a:lnTo>
                  <a:close/>
                </a:path>
              </a:pathLst>
            </a:custGeom>
            <a:solidFill>
              <a:srgbClr val="C4D1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234;p31">
              <a:extLst>
                <a:ext uri="{FF2B5EF4-FFF2-40B4-BE49-F238E27FC236}">
                  <a16:creationId xmlns:a16="http://schemas.microsoft.com/office/drawing/2014/main" id="{9BC58F3D-71B0-6FCD-863A-D071FD2B3581}"/>
                </a:ext>
              </a:extLst>
            </p:cNvPr>
            <p:cNvSpPr/>
            <p:nvPr/>
          </p:nvSpPr>
          <p:spPr>
            <a:xfrm>
              <a:off x="498432" y="3869556"/>
              <a:ext cx="180077" cy="169283"/>
            </a:xfrm>
            <a:custGeom>
              <a:avLst/>
              <a:gdLst/>
              <a:ahLst/>
              <a:cxnLst/>
              <a:rect l="l" t="t" r="r" b="b"/>
              <a:pathLst>
                <a:path w="3637" h="3419" extrusionOk="0">
                  <a:moveTo>
                    <a:pt x="1819" y="0"/>
                  </a:moveTo>
                  <a:cubicBezTo>
                    <a:pt x="815" y="0"/>
                    <a:pt x="1" y="771"/>
                    <a:pt x="1" y="1716"/>
                  </a:cubicBezTo>
                  <a:cubicBezTo>
                    <a:pt x="1" y="2662"/>
                    <a:pt x="815" y="3418"/>
                    <a:pt x="1819" y="3418"/>
                  </a:cubicBezTo>
                  <a:cubicBezTo>
                    <a:pt x="2822" y="3418"/>
                    <a:pt x="3637" y="2662"/>
                    <a:pt x="3637" y="1716"/>
                  </a:cubicBezTo>
                  <a:cubicBezTo>
                    <a:pt x="3637" y="771"/>
                    <a:pt x="2822" y="0"/>
                    <a:pt x="181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235;p31">
              <a:extLst>
                <a:ext uri="{FF2B5EF4-FFF2-40B4-BE49-F238E27FC236}">
                  <a16:creationId xmlns:a16="http://schemas.microsoft.com/office/drawing/2014/main" id="{DA2CDE13-C7B9-6ECB-CA4B-EC9EE8858E96}"/>
                </a:ext>
              </a:extLst>
            </p:cNvPr>
            <p:cNvSpPr/>
            <p:nvPr/>
          </p:nvSpPr>
          <p:spPr>
            <a:xfrm>
              <a:off x="332116" y="3912732"/>
              <a:ext cx="90756" cy="82884"/>
            </a:xfrm>
            <a:custGeom>
              <a:avLst/>
              <a:gdLst/>
              <a:ahLst/>
              <a:cxnLst/>
              <a:rect l="l" t="t" r="r" b="b"/>
              <a:pathLst>
                <a:path w="1833" h="1674" extrusionOk="0">
                  <a:moveTo>
                    <a:pt x="1833" y="1"/>
                  </a:moveTo>
                  <a:lnTo>
                    <a:pt x="0" y="917"/>
                  </a:lnTo>
                  <a:lnTo>
                    <a:pt x="1833" y="1673"/>
                  </a:lnTo>
                  <a:lnTo>
                    <a:pt x="183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236;p31">
              <a:extLst>
                <a:ext uri="{FF2B5EF4-FFF2-40B4-BE49-F238E27FC236}">
                  <a16:creationId xmlns:a16="http://schemas.microsoft.com/office/drawing/2014/main" id="{3A603E4A-9DFA-5253-0C57-C69D7A845161}"/>
                </a:ext>
              </a:extLst>
            </p:cNvPr>
            <p:cNvSpPr/>
            <p:nvPr/>
          </p:nvSpPr>
          <p:spPr>
            <a:xfrm>
              <a:off x="753377" y="3918525"/>
              <a:ext cx="83577" cy="70605"/>
            </a:xfrm>
            <a:custGeom>
              <a:avLst/>
              <a:gdLst/>
              <a:ahLst/>
              <a:cxnLst/>
              <a:rect l="l" t="t" r="r" b="b"/>
              <a:pathLst>
                <a:path w="1688" h="1426" extrusionOk="0">
                  <a:moveTo>
                    <a:pt x="0" y="0"/>
                  </a:moveTo>
                  <a:lnTo>
                    <a:pt x="0" y="1426"/>
                  </a:lnTo>
                  <a:lnTo>
                    <a:pt x="1687" y="1426"/>
                  </a:lnTo>
                  <a:lnTo>
                    <a:pt x="168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237;p31">
              <a:extLst>
                <a:ext uri="{FF2B5EF4-FFF2-40B4-BE49-F238E27FC236}">
                  <a16:creationId xmlns:a16="http://schemas.microsoft.com/office/drawing/2014/main" id="{92FDAC9B-3719-1F45-2D6A-94617105B738}"/>
                </a:ext>
              </a:extLst>
            </p:cNvPr>
            <p:cNvSpPr/>
            <p:nvPr/>
          </p:nvSpPr>
          <p:spPr>
            <a:xfrm>
              <a:off x="130350" y="2041963"/>
              <a:ext cx="661900" cy="1445319"/>
            </a:xfrm>
            <a:custGeom>
              <a:avLst/>
              <a:gdLst/>
              <a:ahLst/>
              <a:cxnLst/>
              <a:rect l="l" t="t" r="r" b="b"/>
              <a:pathLst>
                <a:path w="11753" h="29191" extrusionOk="0">
                  <a:moveTo>
                    <a:pt x="6575" y="1"/>
                  </a:moveTo>
                  <a:cubicBezTo>
                    <a:pt x="5011" y="1"/>
                    <a:pt x="3445" y="490"/>
                    <a:pt x="2342" y="1482"/>
                  </a:cubicBezTo>
                  <a:cubicBezTo>
                    <a:pt x="1164" y="2529"/>
                    <a:pt x="553" y="4187"/>
                    <a:pt x="743" y="5802"/>
                  </a:cubicBezTo>
                  <a:cubicBezTo>
                    <a:pt x="801" y="6223"/>
                    <a:pt x="888" y="6660"/>
                    <a:pt x="1048" y="7067"/>
                  </a:cubicBezTo>
                  <a:cubicBezTo>
                    <a:pt x="1222" y="7489"/>
                    <a:pt x="1455" y="7896"/>
                    <a:pt x="1630" y="8332"/>
                  </a:cubicBezTo>
                  <a:cubicBezTo>
                    <a:pt x="1833" y="8783"/>
                    <a:pt x="1993" y="9278"/>
                    <a:pt x="1979" y="9816"/>
                  </a:cubicBezTo>
                  <a:cubicBezTo>
                    <a:pt x="1964" y="10310"/>
                    <a:pt x="1804" y="10805"/>
                    <a:pt x="1542" y="11256"/>
                  </a:cubicBezTo>
                  <a:cubicBezTo>
                    <a:pt x="1092" y="12114"/>
                    <a:pt x="379" y="12899"/>
                    <a:pt x="132" y="13932"/>
                  </a:cubicBezTo>
                  <a:cubicBezTo>
                    <a:pt x="1" y="14397"/>
                    <a:pt x="15" y="14877"/>
                    <a:pt x="146" y="15313"/>
                  </a:cubicBezTo>
                  <a:cubicBezTo>
                    <a:pt x="292" y="15750"/>
                    <a:pt x="539" y="16113"/>
                    <a:pt x="815" y="16433"/>
                  </a:cubicBezTo>
                  <a:cubicBezTo>
                    <a:pt x="1441" y="17161"/>
                    <a:pt x="2270" y="17742"/>
                    <a:pt x="2677" y="18819"/>
                  </a:cubicBezTo>
                  <a:cubicBezTo>
                    <a:pt x="3113" y="19997"/>
                    <a:pt x="2968" y="21655"/>
                    <a:pt x="2284" y="22905"/>
                  </a:cubicBezTo>
                  <a:cubicBezTo>
                    <a:pt x="2124" y="23225"/>
                    <a:pt x="1921" y="23516"/>
                    <a:pt x="1702" y="23749"/>
                  </a:cubicBezTo>
                  <a:cubicBezTo>
                    <a:pt x="1689" y="23762"/>
                    <a:pt x="1700" y="23809"/>
                    <a:pt x="1722" y="23809"/>
                  </a:cubicBezTo>
                  <a:cubicBezTo>
                    <a:pt x="1725" y="23809"/>
                    <a:pt x="1728" y="23809"/>
                    <a:pt x="1731" y="23807"/>
                  </a:cubicBezTo>
                  <a:cubicBezTo>
                    <a:pt x="2561" y="23604"/>
                    <a:pt x="3302" y="22891"/>
                    <a:pt x="3768" y="21931"/>
                  </a:cubicBezTo>
                  <a:lnTo>
                    <a:pt x="3768" y="21931"/>
                  </a:lnTo>
                  <a:cubicBezTo>
                    <a:pt x="3593" y="22847"/>
                    <a:pt x="4000" y="23763"/>
                    <a:pt x="4437" y="24447"/>
                  </a:cubicBezTo>
                  <a:cubicBezTo>
                    <a:pt x="4960" y="25276"/>
                    <a:pt x="5687" y="26134"/>
                    <a:pt x="5687" y="27472"/>
                  </a:cubicBezTo>
                  <a:cubicBezTo>
                    <a:pt x="5687" y="28127"/>
                    <a:pt x="5513" y="28796"/>
                    <a:pt x="5106" y="29116"/>
                  </a:cubicBezTo>
                  <a:cubicBezTo>
                    <a:pt x="5079" y="29129"/>
                    <a:pt x="5089" y="29190"/>
                    <a:pt x="5113" y="29190"/>
                  </a:cubicBezTo>
                  <a:cubicBezTo>
                    <a:pt x="5115" y="29190"/>
                    <a:pt x="5118" y="29190"/>
                    <a:pt x="5120" y="29188"/>
                  </a:cubicBezTo>
                  <a:cubicBezTo>
                    <a:pt x="6866" y="28243"/>
                    <a:pt x="8058" y="25756"/>
                    <a:pt x="8058" y="23254"/>
                  </a:cubicBezTo>
                  <a:cubicBezTo>
                    <a:pt x="8470" y="24248"/>
                    <a:pt x="9288" y="24817"/>
                    <a:pt x="10064" y="24817"/>
                  </a:cubicBezTo>
                  <a:cubicBezTo>
                    <a:pt x="10550" y="24817"/>
                    <a:pt x="11018" y="24594"/>
                    <a:pt x="11360" y="24113"/>
                  </a:cubicBezTo>
                  <a:cubicBezTo>
                    <a:pt x="11371" y="24079"/>
                    <a:pt x="11356" y="24045"/>
                    <a:pt x="11342" y="24045"/>
                  </a:cubicBezTo>
                  <a:cubicBezTo>
                    <a:pt x="11338" y="24045"/>
                    <a:pt x="11334" y="24048"/>
                    <a:pt x="11331" y="24054"/>
                  </a:cubicBezTo>
                  <a:cubicBezTo>
                    <a:pt x="11201" y="24198"/>
                    <a:pt x="11042" y="24264"/>
                    <a:pt x="10877" y="24264"/>
                  </a:cubicBezTo>
                  <a:cubicBezTo>
                    <a:pt x="10691" y="24264"/>
                    <a:pt x="10497" y="24180"/>
                    <a:pt x="10327" y="24025"/>
                  </a:cubicBezTo>
                  <a:cubicBezTo>
                    <a:pt x="9963" y="23705"/>
                    <a:pt x="9774" y="23182"/>
                    <a:pt x="9745" y="22615"/>
                  </a:cubicBezTo>
                  <a:cubicBezTo>
                    <a:pt x="9687" y="21407"/>
                    <a:pt x="10327" y="20578"/>
                    <a:pt x="10851" y="19880"/>
                  </a:cubicBezTo>
                  <a:cubicBezTo>
                    <a:pt x="11301" y="19255"/>
                    <a:pt x="11752" y="18528"/>
                    <a:pt x="11723" y="17597"/>
                  </a:cubicBezTo>
                  <a:cubicBezTo>
                    <a:pt x="11680" y="16986"/>
                    <a:pt x="11432" y="16433"/>
                    <a:pt x="11127" y="15968"/>
                  </a:cubicBezTo>
                  <a:cubicBezTo>
                    <a:pt x="10487" y="15008"/>
                    <a:pt x="9454" y="14092"/>
                    <a:pt x="9425" y="12899"/>
                  </a:cubicBezTo>
                  <a:cubicBezTo>
                    <a:pt x="9425" y="12245"/>
                    <a:pt x="9745" y="11707"/>
                    <a:pt x="10007" y="11227"/>
                  </a:cubicBezTo>
                  <a:cubicBezTo>
                    <a:pt x="10283" y="10732"/>
                    <a:pt x="10545" y="10238"/>
                    <a:pt x="10560" y="9656"/>
                  </a:cubicBezTo>
                  <a:cubicBezTo>
                    <a:pt x="10560" y="8987"/>
                    <a:pt x="10269" y="8332"/>
                    <a:pt x="10240" y="7692"/>
                  </a:cubicBezTo>
                  <a:cubicBezTo>
                    <a:pt x="10211" y="7387"/>
                    <a:pt x="10283" y="7096"/>
                    <a:pt x="10414" y="6834"/>
                  </a:cubicBezTo>
                  <a:cubicBezTo>
                    <a:pt x="10516" y="6616"/>
                    <a:pt x="10691" y="6427"/>
                    <a:pt x="10822" y="6223"/>
                  </a:cubicBezTo>
                  <a:cubicBezTo>
                    <a:pt x="10938" y="6020"/>
                    <a:pt x="11054" y="5802"/>
                    <a:pt x="11069" y="5569"/>
                  </a:cubicBezTo>
                  <a:cubicBezTo>
                    <a:pt x="11112" y="5278"/>
                    <a:pt x="10996" y="4987"/>
                    <a:pt x="10923" y="4711"/>
                  </a:cubicBezTo>
                  <a:cubicBezTo>
                    <a:pt x="10851" y="4420"/>
                    <a:pt x="10865" y="4173"/>
                    <a:pt x="10967" y="3896"/>
                  </a:cubicBezTo>
                  <a:cubicBezTo>
                    <a:pt x="11040" y="3678"/>
                    <a:pt x="11141" y="3475"/>
                    <a:pt x="11258" y="3271"/>
                  </a:cubicBezTo>
                  <a:cubicBezTo>
                    <a:pt x="11345" y="3082"/>
                    <a:pt x="11418" y="2878"/>
                    <a:pt x="11418" y="2660"/>
                  </a:cubicBezTo>
                  <a:cubicBezTo>
                    <a:pt x="11403" y="2457"/>
                    <a:pt x="11331" y="2238"/>
                    <a:pt x="11229" y="2049"/>
                  </a:cubicBezTo>
                  <a:cubicBezTo>
                    <a:pt x="11011" y="1628"/>
                    <a:pt x="10647" y="1293"/>
                    <a:pt x="10254" y="1046"/>
                  </a:cubicBezTo>
                  <a:cubicBezTo>
                    <a:pt x="9220" y="352"/>
                    <a:pt x="7899" y="1"/>
                    <a:pt x="6575" y="1"/>
                  </a:cubicBezTo>
                  <a:close/>
                </a:path>
              </a:pathLst>
            </a:custGeom>
            <a:solidFill>
              <a:srgbClr val="007B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238;p31">
              <a:extLst>
                <a:ext uri="{FF2B5EF4-FFF2-40B4-BE49-F238E27FC236}">
                  <a16:creationId xmlns:a16="http://schemas.microsoft.com/office/drawing/2014/main" id="{C662F14A-C0DC-78C9-CC5F-F2A89BDA249D}"/>
                </a:ext>
              </a:extLst>
            </p:cNvPr>
            <p:cNvSpPr/>
            <p:nvPr/>
          </p:nvSpPr>
          <p:spPr>
            <a:xfrm>
              <a:off x="388264" y="2523233"/>
              <a:ext cx="584049" cy="391495"/>
            </a:xfrm>
            <a:custGeom>
              <a:avLst/>
              <a:gdLst/>
              <a:ahLst/>
              <a:cxnLst/>
              <a:rect l="l" t="t" r="r" b="b"/>
              <a:pathLst>
                <a:path w="11796" h="7907" extrusionOk="0">
                  <a:moveTo>
                    <a:pt x="1834" y="1"/>
                  </a:moveTo>
                  <a:cubicBezTo>
                    <a:pt x="1166" y="1"/>
                    <a:pt x="513" y="408"/>
                    <a:pt x="248" y="1099"/>
                  </a:cubicBezTo>
                  <a:cubicBezTo>
                    <a:pt x="1" y="1812"/>
                    <a:pt x="233" y="2612"/>
                    <a:pt x="844" y="3048"/>
                  </a:cubicBezTo>
                  <a:lnTo>
                    <a:pt x="7316" y="7673"/>
                  </a:lnTo>
                  <a:cubicBezTo>
                    <a:pt x="7548" y="7833"/>
                    <a:pt x="7810" y="7907"/>
                    <a:pt x="8070" y="7907"/>
                  </a:cubicBezTo>
                  <a:cubicBezTo>
                    <a:pt x="8591" y="7907"/>
                    <a:pt x="9100" y="7606"/>
                    <a:pt x="9323" y="7091"/>
                  </a:cubicBezTo>
                  <a:lnTo>
                    <a:pt x="11796" y="838"/>
                  </a:lnTo>
                  <a:lnTo>
                    <a:pt x="10050" y="590"/>
                  </a:lnTo>
                  <a:lnTo>
                    <a:pt x="7912" y="4343"/>
                  </a:lnTo>
                  <a:lnTo>
                    <a:pt x="2866" y="372"/>
                  </a:lnTo>
                  <a:cubicBezTo>
                    <a:pt x="2556" y="118"/>
                    <a:pt x="2193" y="1"/>
                    <a:pt x="1834" y="1"/>
                  </a:cubicBezTo>
                  <a:close/>
                </a:path>
              </a:pathLst>
            </a:custGeom>
            <a:solidFill>
              <a:srgbClr val="5539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239;p31">
              <a:extLst>
                <a:ext uri="{FF2B5EF4-FFF2-40B4-BE49-F238E27FC236}">
                  <a16:creationId xmlns:a16="http://schemas.microsoft.com/office/drawing/2014/main" id="{A560F85B-4844-7A6C-D1FF-E859FC2815E3}"/>
                </a:ext>
              </a:extLst>
            </p:cNvPr>
            <p:cNvSpPr/>
            <p:nvPr/>
          </p:nvSpPr>
          <p:spPr>
            <a:xfrm>
              <a:off x="844829" y="2395983"/>
              <a:ext cx="107343" cy="241571"/>
            </a:xfrm>
            <a:custGeom>
              <a:avLst/>
              <a:gdLst/>
              <a:ahLst/>
              <a:cxnLst/>
              <a:rect l="l" t="t" r="r" b="b"/>
              <a:pathLst>
                <a:path w="2168" h="4879" extrusionOk="0">
                  <a:moveTo>
                    <a:pt x="817" y="0"/>
                  </a:moveTo>
                  <a:cubicBezTo>
                    <a:pt x="806" y="0"/>
                    <a:pt x="796" y="2"/>
                    <a:pt x="786" y="4"/>
                  </a:cubicBezTo>
                  <a:cubicBezTo>
                    <a:pt x="669" y="19"/>
                    <a:pt x="611" y="62"/>
                    <a:pt x="480" y="106"/>
                  </a:cubicBezTo>
                  <a:cubicBezTo>
                    <a:pt x="451" y="135"/>
                    <a:pt x="408" y="164"/>
                    <a:pt x="408" y="208"/>
                  </a:cubicBezTo>
                  <a:cubicBezTo>
                    <a:pt x="364" y="222"/>
                    <a:pt x="349" y="251"/>
                    <a:pt x="349" y="310"/>
                  </a:cubicBezTo>
                  <a:cubicBezTo>
                    <a:pt x="364" y="1270"/>
                    <a:pt x="0" y="4135"/>
                    <a:pt x="1149" y="4746"/>
                  </a:cubicBezTo>
                  <a:cubicBezTo>
                    <a:pt x="1247" y="4832"/>
                    <a:pt x="1377" y="4879"/>
                    <a:pt x="1527" y="4879"/>
                  </a:cubicBezTo>
                  <a:cubicBezTo>
                    <a:pt x="1578" y="4879"/>
                    <a:pt x="1632" y="4873"/>
                    <a:pt x="1688" y="4862"/>
                  </a:cubicBezTo>
                  <a:cubicBezTo>
                    <a:pt x="2153" y="4731"/>
                    <a:pt x="2167" y="4237"/>
                    <a:pt x="2066" y="3844"/>
                  </a:cubicBezTo>
                  <a:cubicBezTo>
                    <a:pt x="2066" y="3815"/>
                    <a:pt x="2051" y="3800"/>
                    <a:pt x="2051" y="3771"/>
                  </a:cubicBezTo>
                  <a:cubicBezTo>
                    <a:pt x="2051" y="3728"/>
                    <a:pt x="2022" y="3698"/>
                    <a:pt x="2008" y="3655"/>
                  </a:cubicBezTo>
                  <a:lnTo>
                    <a:pt x="2008" y="3582"/>
                  </a:lnTo>
                  <a:cubicBezTo>
                    <a:pt x="1862" y="2622"/>
                    <a:pt x="1615" y="1691"/>
                    <a:pt x="1251" y="790"/>
                  </a:cubicBezTo>
                  <a:cubicBezTo>
                    <a:pt x="1179" y="513"/>
                    <a:pt x="1077" y="237"/>
                    <a:pt x="931" y="62"/>
                  </a:cubicBezTo>
                  <a:cubicBezTo>
                    <a:pt x="907" y="27"/>
                    <a:pt x="864" y="0"/>
                    <a:pt x="817" y="0"/>
                  </a:cubicBezTo>
                  <a:close/>
                </a:path>
              </a:pathLst>
            </a:custGeom>
            <a:solidFill>
              <a:srgbClr val="4FD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240;p31">
              <a:extLst>
                <a:ext uri="{FF2B5EF4-FFF2-40B4-BE49-F238E27FC236}">
                  <a16:creationId xmlns:a16="http://schemas.microsoft.com/office/drawing/2014/main" id="{539754A1-C547-8024-341C-DBFEF52BCC83}"/>
                </a:ext>
              </a:extLst>
            </p:cNvPr>
            <p:cNvSpPr/>
            <p:nvPr/>
          </p:nvSpPr>
          <p:spPr>
            <a:xfrm>
              <a:off x="892362" y="2448368"/>
              <a:ext cx="29262" cy="151112"/>
            </a:xfrm>
            <a:custGeom>
              <a:avLst/>
              <a:gdLst/>
              <a:ahLst/>
              <a:cxnLst/>
              <a:rect l="l" t="t" r="r" b="b"/>
              <a:pathLst>
                <a:path w="591" h="3052" extrusionOk="0">
                  <a:moveTo>
                    <a:pt x="52" y="0"/>
                  </a:moveTo>
                  <a:cubicBezTo>
                    <a:pt x="28" y="0"/>
                    <a:pt x="0" y="19"/>
                    <a:pt x="0" y="52"/>
                  </a:cubicBezTo>
                  <a:cubicBezTo>
                    <a:pt x="73" y="1055"/>
                    <a:pt x="233" y="2059"/>
                    <a:pt x="480" y="3019"/>
                  </a:cubicBezTo>
                  <a:cubicBezTo>
                    <a:pt x="486" y="3042"/>
                    <a:pt x="506" y="3051"/>
                    <a:pt x="527" y="3051"/>
                  </a:cubicBezTo>
                  <a:cubicBezTo>
                    <a:pt x="558" y="3051"/>
                    <a:pt x="591" y="3030"/>
                    <a:pt x="582" y="3004"/>
                  </a:cubicBezTo>
                  <a:cubicBezTo>
                    <a:pt x="320" y="2030"/>
                    <a:pt x="160" y="1055"/>
                    <a:pt x="88" y="37"/>
                  </a:cubicBezTo>
                  <a:cubicBezTo>
                    <a:pt x="88" y="12"/>
                    <a:pt x="71" y="0"/>
                    <a:pt x="52" y="0"/>
                  </a:cubicBezTo>
                  <a:close/>
                </a:path>
              </a:pathLst>
            </a:custGeom>
            <a:solidFill>
              <a:srgbClr val="4FD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241;p31">
              <a:extLst>
                <a:ext uri="{FF2B5EF4-FFF2-40B4-BE49-F238E27FC236}">
                  <a16:creationId xmlns:a16="http://schemas.microsoft.com/office/drawing/2014/main" id="{88474E04-F89A-1165-E025-A5538681D21A}"/>
                </a:ext>
              </a:extLst>
            </p:cNvPr>
            <p:cNvSpPr/>
            <p:nvPr/>
          </p:nvSpPr>
          <p:spPr>
            <a:xfrm>
              <a:off x="835817" y="2439010"/>
              <a:ext cx="173244" cy="132892"/>
            </a:xfrm>
            <a:custGeom>
              <a:avLst/>
              <a:gdLst/>
              <a:ahLst/>
              <a:cxnLst/>
              <a:rect l="l" t="t" r="r" b="b"/>
              <a:pathLst>
                <a:path w="3499" h="2684" extrusionOk="0">
                  <a:moveTo>
                    <a:pt x="1628" y="1"/>
                  </a:moveTo>
                  <a:cubicBezTo>
                    <a:pt x="1276" y="1"/>
                    <a:pt x="923" y="81"/>
                    <a:pt x="604" y="241"/>
                  </a:cubicBezTo>
                  <a:lnTo>
                    <a:pt x="153" y="473"/>
                  </a:lnTo>
                  <a:cubicBezTo>
                    <a:pt x="153" y="473"/>
                    <a:pt x="1" y="786"/>
                    <a:pt x="531" y="786"/>
                  </a:cubicBezTo>
                  <a:cubicBezTo>
                    <a:pt x="614" y="786"/>
                    <a:pt x="714" y="779"/>
                    <a:pt x="835" y="761"/>
                  </a:cubicBezTo>
                  <a:lnTo>
                    <a:pt x="835" y="761"/>
                  </a:lnTo>
                  <a:cubicBezTo>
                    <a:pt x="527" y="853"/>
                    <a:pt x="203" y="1010"/>
                    <a:pt x="226" y="1259"/>
                  </a:cubicBezTo>
                  <a:cubicBezTo>
                    <a:pt x="226" y="1259"/>
                    <a:pt x="196" y="1444"/>
                    <a:pt x="504" y="1444"/>
                  </a:cubicBezTo>
                  <a:cubicBezTo>
                    <a:pt x="599" y="1444"/>
                    <a:pt x="726" y="1427"/>
                    <a:pt x="896" y="1381"/>
                  </a:cubicBezTo>
                  <a:lnTo>
                    <a:pt x="896" y="1381"/>
                  </a:lnTo>
                  <a:cubicBezTo>
                    <a:pt x="616" y="1533"/>
                    <a:pt x="377" y="1733"/>
                    <a:pt x="372" y="1971"/>
                  </a:cubicBezTo>
                  <a:cubicBezTo>
                    <a:pt x="372" y="1971"/>
                    <a:pt x="392" y="2111"/>
                    <a:pt x="645" y="2111"/>
                  </a:cubicBezTo>
                  <a:cubicBezTo>
                    <a:pt x="867" y="2111"/>
                    <a:pt x="1271" y="2002"/>
                    <a:pt x="2000" y="1594"/>
                  </a:cubicBezTo>
                  <a:lnTo>
                    <a:pt x="2000" y="1594"/>
                  </a:lnTo>
                  <a:cubicBezTo>
                    <a:pt x="1972" y="1611"/>
                    <a:pt x="2001" y="1818"/>
                    <a:pt x="2131" y="2684"/>
                  </a:cubicBezTo>
                  <a:lnTo>
                    <a:pt x="2684" y="2655"/>
                  </a:lnTo>
                  <a:lnTo>
                    <a:pt x="3179" y="1419"/>
                  </a:lnTo>
                  <a:cubicBezTo>
                    <a:pt x="3179" y="1419"/>
                    <a:pt x="3498" y="604"/>
                    <a:pt x="2480" y="168"/>
                  </a:cubicBezTo>
                  <a:cubicBezTo>
                    <a:pt x="2210" y="56"/>
                    <a:pt x="1920" y="1"/>
                    <a:pt x="1628" y="1"/>
                  </a:cubicBezTo>
                  <a:close/>
                </a:path>
              </a:pathLst>
            </a:custGeom>
            <a:solidFill>
              <a:srgbClr val="48BA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242;p31">
              <a:extLst>
                <a:ext uri="{FF2B5EF4-FFF2-40B4-BE49-F238E27FC236}">
                  <a16:creationId xmlns:a16="http://schemas.microsoft.com/office/drawing/2014/main" id="{8DDF6CC4-A5A9-891F-64C9-6E2323E5E2B0}"/>
                </a:ext>
              </a:extLst>
            </p:cNvPr>
            <p:cNvSpPr/>
            <p:nvPr/>
          </p:nvSpPr>
          <p:spPr>
            <a:xfrm>
              <a:off x="820815" y="2093010"/>
              <a:ext cx="417242" cy="392486"/>
            </a:xfrm>
            <a:custGeom>
              <a:avLst/>
              <a:gdLst/>
              <a:ahLst/>
              <a:cxnLst/>
              <a:rect l="l" t="t" r="r" b="b"/>
              <a:pathLst>
                <a:path w="8427" h="7927" extrusionOk="0">
                  <a:moveTo>
                    <a:pt x="7059" y="0"/>
                  </a:moveTo>
                  <a:cubicBezTo>
                    <a:pt x="7059" y="0"/>
                    <a:pt x="1125" y="4334"/>
                    <a:pt x="1024" y="4363"/>
                  </a:cubicBezTo>
                  <a:cubicBezTo>
                    <a:pt x="0" y="4612"/>
                    <a:pt x="423" y="6781"/>
                    <a:pt x="1343" y="6781"/>
                  </a:cubicBezTo>
                  <a:cubicBezTo>
                    <a:pt x="1390" y="6781"/>
                    <a:pt x="1439" y="6775"/>
                    <a:pt x="1489" y="6763"/>
                  </a:cubicBezTo>
                  <a:lnTo>
                    <a:pt x="8426" y="7927"/>
                  </a:lnTo>
                  <a:lnTo>
                    <a:pt x="705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243;p31">
              <a:extLst>
                <a:ext uri="{FF2B5EF4-FFF2-40B4-BE49-F238E27FC236}">
                  <a16:creationId xmlns:a16="http://schemas.microsoft.com/office/drawing/2014/main" id="{BF8111D0-B374-5E44-4B1A-D0369FC49C4B}"/>
                </a:ext>
              </a:extLst>
            </p:cNvPr>
            <p:cNvSpPr/>
            <p:nvPr/>
          </p:nvSpPr>
          <p:spPr>
            <a:xfrm>
              <a:off x="1145129" y="2087811"/>
              <a:ext cx="131802" cy="396447"/>
            </a:xfrm>
            <a:custGeom>
              <a:avLst/>
              <a:gdLst/>
              <a:ahLst/>
              <a:cxnLst/>
              <a:rect l="l" t="t" r="r" b="b"/>
              <a:pathLst>
                <a:path w="2662" h="8007" extrusionOk="0">
                  <a:moveTo>
                    <a:pt x="637" y="0"/>
                  </a:moveTo>
                  <a:cubicBezTo>
                    <a:pt x="624" y="0"/>
                    <a:pt x="610" y="1"/>
                    <a:pt x="597" y="3"/>
                  </a:cubicBezTo>
                  <a:cubicBezTo>
                    <a:pt x="175" y="76"/>
                    <a:pt x="0" y="1094"/>
                    <a:pt x="73" y="2520"/>
                  </a:cubicBezTo>
                  <a:cubicBezTo>
                    <a:pt x="102" y="3029"/>
                    <a:pt x="160" y="3610"/>
                    <a:pt x="277" y="4192"/>
                  </a:cubicBezTo>
                  <a:cubicBezTo>
                    <a:pt x="349" y="4643"/>
                    <a:pt x="437" y="5079"/>
                    <a:pt x="538" y="5486"/>
                  </a:cubicBezTo>
                  <a:cubicBezTo>
                    <a:pt x="932" y="6978"/>
                    <a:pt x="1489" y="8006"/>
                    <a:pt x="1920" y="8006"/>
                  </a:cubicBezTo>
                  <a:cubicBezTo>
                    <a:pt x="1935" y="8006"/>
                    <a:pt x="1949" y="8005"/>
                    <a:pt x="1964" y="8003"/>
                  </a:cubicBezTo>
                  <a:cubicBezTo>
                    <a:pt x="2531" y="7901"/>
                    <a:pt x="2662" y="6039"/>
                    <a:pt x="2284" y="3828"/>
                  </a:cubicBezTo>
                  <a:cubicBezTo>
                    <a:pt x="1915" y="1686"/>
                    <a:pt x="1186" y="0"/>
                    <a:pt x="637" y="0"/>
                  </a:cubicBezTo>
                  <a:close/>
                </a:path>
              </a:pathLst>
            </a:custGeom>
            <a:solidFill>
              <a:srgbClr val="4FD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244;p31">
              <a:extLst>
                <a:ext uri="{FF2B5EF4-FFF2-40B4-BE49-F238E27FC236}">
                  <a16:creationId xmlns:a16="http://schemas.microsoft.com/office/drawing/2014/main" id="{814A0D44-1A34-B62E-9173-5A0444222B3F}"/>
                </a:ext>
              </a:extLst>
            </p:cNvPr>
            <p:cNvSpPr/>
            <p:nvPr/>
          </p:nvSpPr>
          <p:spPr>
            <a:xfrm>
              <a:off x="1145129" y="2087811"/>
              <a:ext cx="131802" cy="396447"/>
            </a:xfrm>
            <a:custGeom>
              <a:avLst/>
              <a:gdLst/>
              <a:ahLst/>
              <a:cxnLst/>
              <a:rect l="l" t="t" r="r" b="b"/>
              <a:pathLst>
                <a:path w="2662" h="8007" extrusionOk="0">
                  <a:moveTo>
                    <a:pt x="637" y="0"/>
                  </a:moveTo>
                  <a:cubicBezTo>
                    <a:pt x="624" y="0"/>
                    <a:pt x="610" y="1"/>
                    <a:pt x="597" y="3"/>
                  </a:cubicBezTo>
                  <a:cubicBezTo>
                    <a:pt x="175" y="76"/>
                    <a:pt x="0" y="1094"/>
                    <a:pt x="73" y="2520"/>
                  </a:cubicBezTo>
                  <a:cubicBezTo>
                    <a:pt x="102" y="3029"/>
                    <a:pt x="160" y="3610"/>
                    <a:pt x="277" y="4192"/>
                  </a:cubicBezTo>
                  <a:cubicBezTo>
                    <a:pt x="349" y="4643"/>
                    <a:pt x="437" y="5079"/>
                    <a:pt x="538" y="5486"/>
                  </a:cubicBezTo>
                  <a:cubicBezTo>
                    <a:pt x="932" y="6978"/>
                    <a:pt x="1489" y="8006"/>
                    <a:pt x="1920" y="8006"/>
                  </a:cubicBezTo>
                  <a:cubicBezTo>
                    <a:pt x="1935" y="8006"/>
                    <a:pt x="1949" y="8005"/>
                    <a:pt x="1964" y="8003"/>
                  </a:cubicBezTo>
                  <a:cubicBezTo>
                    <a:pt x="2531" y="7901"/>
                    <a:pt x="2662" y="6039"/>
                    <a:pt x="2284" y="3828"/>
                  </a:cubicBezTo>
                  <a:cubicBezTo>
                    <a:pt x="1915" y="1686"/>
                    <a:pt x="1186" y="0"/>
                    <a:pt x="63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245;p31">
              <a:extLst>
                <a:ext uri="{FF2B5EF4-FFF2-40B4-BE49-F238E27FC236}">
                  <a16:creationId xmlns:a16="http://schemas.microsoft.com/office/drawing/2014/main" id="{D9DB095F-5485-FC21-A63F-932631424DE4}"/>
                </a:ext>
              </a:extLst>
            </p:cNvPr>
            <p:cNvSpPr/>
            <p:nvPr/>
          </p:nvSpPr>
          <p:spPr>
            <a:xfrm>
              <a:off x="1148000" y="2212535"/>
              <a:ext cx="72783" cy="146953"/>
            </a:xfrm>
            <a:custGeom>
              <a:avLst/>
              <a:gdLst/>
              <a:ahLst/>
              <a:cxnLst/>
              <a:rect l="l" t="t" r="r" b="b"/>
              <a:pathLst>
                <a:path w="1470" h="2968" extrusionOk="0">
                  <a:moveTo>
                    <a:pt x="0" y="1"/>
                  </a:moveTo>
                  <a:lnTo>
                    <a:pt x="0" y="1"/>
                  </a:lnTo>
                  <a:cubicBezTo>
                    <a:pt x="30" y="510"/>
                    <a:pt x="88" y="1091"/>
                    <a:pt x="190" y="1673"/>
                  </a:cubicBezTo>
                  <a:cubicBezTo>
                    <a:pt x="262" y="2124"/>
                    <a:pt x="364" y="2560"/>
                    <a:pt x="466" y="2967"/>
                  </a:cubicBezTo>
                  <a:cubicBezTo>
                    <a:pt x="1077" y="2749"/>
                    <a:pt x="1469" y="2037"/>
                    <a:pt x="1339" y="1295"/>
                  </a:cubicBezTo>
                  <a:cubicBezTo>
                    <a:pt x="1237" y="539"/>
                    <a:pt x="655" y="15"/>
                    <a:pt x="0" y="1"/>
                  </a:cubicBezTo>
                  <a:close/>
                </a:path>
              </a:pathLst>
            </a:custGeom>
            <a:solidFill>
              <a:srgbClr val="4FD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246;p31">
              <a:extLst>
                <a:ext uri="{FF2B5EF4-FFF2-40B4-BE49-F238E27FC236}">
                  <a16:creationId xmlns:a16="http://schemas.microsoft.com/office/drawing/2014/main" id="{83666F96-EB92-7026-BA89-C1C245953D27}"/>
                </a:ext>
              </a:extLst>
            </p:cNvPr>
            <p:cNvSpPr/>
            <p:nvPr/>
          </p:nvSpPr>
          <p:spPr>
            <a:xfrm>
              <a:off x="786502" y="2303987"/>
              <a:ext cx="112393" cy="132892"/>
            </a:xfrm>
            <a:custGeom>
              <a:avLst/>
              <a:gdLst/>
              <a:ahLst/>
              <a:cxnLst/>
              <a:rect l="l" t="t" r="r" b="b"/>
              <a:pathLst>
                <a:path w="2270" h="2684" extrusionOk="0">
                  <a:moveTo>
                    <a:pt x="1833" y="1"/>
                  </a:moveTo>
                  <a:lnTo>
                    <a:pt x="1178" y="117"/>
                  </a:lnTo>
                  <a:cubicBezTo>
                    <a:pt x="480" y="248"/>
                    <a:pt x="0" y="902"/>
                    <a:pt x="131" y="1600"/>
                  </a:cubicBezTo>
                  <a:cubicBezTo>
                    <a:pt x="248" y="2234"/>
                    <a:pt x="778" y="2684"/>
                    <a:pt x="1395" y="2684"/>
                  </a:cubicBezTo>
                  <a:cubicBezTo>
                    <a:pt x="1472" y="2684"/>
                    <a:pt x="1550" y="2677"/>
                    <a:pt x="1629" y="2662"/>
                  </a:cubicBezTo>
                  <a:lnTo>
                    <a:pt x="2269" y="2546"/>
                  </a:lnTo>
                  <a:cubicBezTo>
                    <a:pt x="1426" y="1862"/>
                    <a:pt x="1222" y="1048"/>
                    <a:pt x="183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247;p31">
              <a:extLst>
                <a:ext uri="{FF2B5EF4-FFF2-40B4-BE49-F238E27FC236}">
                  <a16:creationId xmlns:a16="http://schemas.microsoft.com/office/drawing/2014/main" id="{0E6AE83C-BE20-A7C1-108D-8386A0E99F84}"/>
                </a:ext>
              </a:extLst>
            </p:cNvPr>
            <p:cNvSpPr/>
            <p:nvPr/>
          </p:nvSpPr>
          <p:spPr>
            <a:xfrm>
              <a:off x="1170925" y="2239966"/>
              <a:ext cx="32579" cy="77339"/>
            </a:xfrm>
            <a:custGeom>
              <a:avLst/>
              <a:gdLst/>
              <a:ahLst/>
              <a:cxnLst/>
              <a:rect l="l" t="t" r="r" b="b"/>
              <a:pathLst>
                <a:path w="658" h="1562" extrusionOk="0">
                  <a:moveTo>
                    <a:pt x="61" y="0"/>
                  </a:moveTo>
                  <a:cubicBezTo>
                    <a:pt x="27" y="0"/>
                    <a:pt x="1" y="52"/>
                    <a:pt x="47" y="86"/>
                  </a:cubicBezTo>
                  <a:cubicBezTo>
                    <a:pt x="425" y="334"/>
                    <a:pt x="556" y="1105"/>
                    <a:pt x="410" y="1497"/>
                  </a:cubicBezTo>
                  <a:cubicBezTo>
                    <a:pt x="391" y="1536"/>
                    <a:pt x="429" y="1562"/>
                    <a:pt x="462" y="1562"/>
                  </a:cubicBezTo>
                  <a:cubicBezTo>
                    <a:pt x="478" y="1562"/>
                    <a:pt x="493" y="1555"/>
                    <a:pt x="497" y="1541"/>
                  </a:cubicBezTo>
                  <a:cubicBezTo>
                    <a:pt x="657" y="1105"/>
                    <a:pt x="526" y="276"/>
                    <a:pt x="90" y="14"/>
                  </a:cubicBezTo>
                  <a:cubicBezTo>
                    <a:pt x="81" y="4"/>
                    <a:pt x="71" y="0"/>
                    <a:pt x="61" y="0"/>
                  </a:cubicBezTo>
                  <a:close/>
                </a:path>
              </a:pathLst>
            </a:custGeom>
            <a:solidFill>
              <a:srgbClr val="4FD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248;p31">
              <a:extLst>
                <a:ext uri="{FF2B5EF4-FFF2-40B4-BE49-F238E27FC236}">
                  <a16:creationId xmlns:a16="http://schemas.microsoft.com/office/drawing/2014/main" id="{03E7BF22-0FF6-47B0-8142-BE836B999EE8}"/>
                </a:ext>
              </a:extLst>
            </p:cNvPr>
            <p:cNvSpPr/>
            <p:nvPr/>
          </p:nvSpPr>
          <p:spPr>
            <a:xfrm>
              <a:off x="190210" y="3145123"/>
              <a:ext cx="556719" cy="689164"/>
            </a:xfrm>
            <a:custGeom>
              <a:avLst/>
              <a:gdLst/>
              <a:ahLst/>
              <a:cxnLst/>
              <a:rect l="l" t="t" r="r" b="b"/>
              <a:pathLst>
                <a:path w="11244" h="13919" extrusionOk="0">
                  <a:moveTo>
                    <a:pt x="4379" y="0"/>
                  </a:moveTo>
                  <a:cubicBezTo>
                    <a:pt x="4306" y="15"/>
                    <a:pt x="4233" y="15"/>
                    <a:pt x="4146" y="29"/>
                  </a:cubicBezTo>
                  <a:cubicBezTo>
                    <a:pt x="1863" y="480"/>
                    <a:pt x="510" y="2182"/>
                    <a:pt x="161" y="4989"/>
                  </a:cubicBezTo>
                  <a:cubicBezTo>
                    <a:pt x="117" y="5338"/>
                    <a:pt x="88" y="5701"/>
                    <a:pt x="74" y="6065"/>
                  </a:cubicBezTo>
                  <a:cubicBezTo>
                    <a:pt x="1" y="7854"/>
                    <a:pt x="219" y="9788"/>
                    <a:pt x="525" y="11533"/>
                  </a:cubicBezTo>
                  <a:cubicBezTo>
                    <a:pt x="670" y="12391"/>
                    <a:pt x="844" y="13191"/>
                    <a:pt x="1034" y="13919"/>
                  </a:cubicBezTo>
                  <a:lnTo>
                    <a:pt x="11243" y="13919"/>
                  </a:lnTo>
                  <a:cubicBezTo>
                    <a:pt x="11171" y="13337"/>
                    <a:pt x="11098" y="12726"/>
                    <a:pt x="11011" y="12101"/>
                  </a:cubicBezTo>
                  <a:cubicBezTo>
                    <a:pt x="10923" y="11504"/>
                    <a:pt x="10851" y="10879"/>
                    <a:pt x="10764" y="10268"/>
                  </a:cubicBezTo>
                  <a:cubicBezTo>
                    <a:pt x="10342" y="7243"/>
                    <a:pt x="9934" y="4465"/>
                    <a:pt x="9891" y="4174"/>
                  </a:cubicBezTo>
                  <a:cubicBezTo>
                    <a:pt x="9789" y="3723"/>
                    <a:pt x="9615" y="3316"/>
                    <a:pt x="9382" y="2952"/>
                  </a:cubicBezTo>
                  <a:cubicBezTo>
                    <a:pt x="8989" y="2356"/>
                    <a:pt x="8451" y="1905"/>
                    <a:pt x="7826" y="1614"/>
                  </a:cubicBezTo>
                  <a:cubicBezTo>
                    <a:pt x="7220" y="657"/>
                    <a:pt x="6150" y="12"/>
                    <a:pt x="4947" y="12"/>
                  </a:cubicBezTo>
                  <a:cubicBezTo>
                    <a:pt x="4908" y="12"/>
                    <a:pt x="4869" y="13"/>
                    <a:pt x="4830" y="15"/>
                  </a:cubicBezTo>
                  <a:cubicBezTo>
                    <a:pt x="4684" y="15"/>
                    <a:pt x="4539" y="29"/>
                    <a:pt x="4408" y="73"/>
                  </a:cubicBezTo>
                  <a:lnTo>
                    <a:pt x="437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249;p31">
              <a:extLst>
                <a:ext uri="{FF2B5EF4-FFF2-40B4-BE49-F238E27FC236}">
                  <a16:creationId xmlns:a16="http://schemas.microsoft.com/office/drawing/2014/main" id="{B50C0A72-B72B-F60E-261A-E478985EDDE7}"/>
                </a:ext>
              </a:extLst>
            </p:cNvPr>
            <p:cNvSpPr/>
            <p:nvPr/>
          </p:nvSpPr>
          <p:spPr>
            <a:xfrm>
              <a:off x="383214" y="2394003"/>
              <a:ext cx="113136" cy="188742"/>
            </a:xfrm>
            <a:custGeom>
              <a:avLst/>
              <a:gdLst/>
              <a:ahLst/>
              <a:cxnLst/>
              <a:rect l="l" t="t" r="r" b="b"/>
              <a:pathLst>
                <a:path w="2285" h="3812" extrusionOk="0">
                  <a:moveTo>
                    <a:pt x="2037" y="1"/>
                  </a:moveTo>
                  <a:lnTo>
                    <a:pt x="190" y="393"/>
                  </a:lnTo>
                  <a:lnTo>
                    <a:pt x="15" y="2531"/>
                  </a:lnTo>
                  <a:cubicBezTo>
                    <a:pt x="1" y="2720"/>
                    <a:pt x="59" y="2895"/>
                    <a:pt x="161" y="3055"/>
                  </a:cubicBezTo>
                  <a:cubicBezTo>
                    <a:pt x="510" y="3564"/>
                    <a:pt x="932" y="3782"/>
                    <a:pt x="1426" y="3811"/>
                  </a:cubicBezTo>
                  <a:cubicBezTo>
                    <a:pt x="1891" y="3811"/>
                    <a:pt x="2284" y="3389"/>
                    <a:pt x="2241" y="2909"/>
                  </a:cubicBezTo>
                  <a:lnTo>
                    <a:pt x="2037" y="1"/>
                  </a:lnTo>
                  <a:close/>
                </a:path>
              </a:pathLst>
            </a:custGeom>
            <a:solidFill>
              <a:srgbClr val="48BA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250;p31">
              <a:extLst>
                <a:ext uri="{FF2B5EF4-FFF2-40B4-BE49-F238E27FC236}">
                  <a16:creationId xmlns:a16="http://schemas.microsoft.com/office/drawing/2014/main" id="{350AB435-2197-CE44-62CE-745E9B255CC4}"/>
                </a:ext>
              </a:extLst>
            </p:cNvPr>
            <p:cNvSpPr/>
            <p:nvPr/>
          </p:nvSpPr>
          <p:spPr>
            <a:xfrm>
              <a:off x="301863" y="2094297"/>
              <a:ext cx="349311" cy="409716"/>
            </a:xfrm>
            <a:custGeom>
              <a:avLst/>
              <a:gdLst/>
              <a:ahLst/>
              <a:cxnLst/>
              <a:rect l="l" t="t" r="r" b="b"/>
              <a:pathLst>
                <a:path w="7055" h="8275" extrusionOk="0">
                  <a:moveTo>
                    <a:pt x="2976" y="0"/>
                  </a:moveTo>
                  <a:cubicBezTo>
                    <a:pt x="2812" y="0"/>
                    <a:pt x="2649" y="24"/>
                    <a:pt x="2487" y="76"/>
                  </a:cubicBezTo>
                  <a:cubicBezTo>
                    <a:pt x="1091" y="556"/>
                    <a:pt x="829" y="1894"/>
                    <a:pt x="1106" y="3174"/>
                  </a:cubicBezTo>
                  <a:cubicBezTo>
                    <a:pt x="948" y="3079"/>
                    <a:pt x="815" y="3040"/>
                    <a:pt x="704" y="3040"/>
                  </a:cubicBezTo>
                  <a:cubicBezTo>
                    <a:pt x="223" y="3040"/>
                    <a:pt x="146" y="3770"/>
                    <a:pt x="146" y="3770"/>
                  </a:cubicBezTo>
                  <a:cubicBezTo>
                    <a:pt x="0" y="4876"/>
                    <a:pt x="1207" y="5385"/>
                    <a:pt x="1193" y="5428"/>
                  </a:cubicBezTo>
                  <a:cubicBezTo>
                    <a:pt x="1353" y="5690"/>
                    <a:pt x="1484" y="5937"/>
                    <a:pt x="1600" y="6112"/>
                  </a:cubicBezTo>
                  <a:cubicBezTo>
                    <a:pt x="1964" y="6737"/>
                    <a:pt x="2444" y="7290"/>
                    <a:pt x="3055" y="7712"/>
                  </a:cubicBezTo>
                  <a:cubicBezTo>
                    <a:pt x="3273" y="7872"/>
                    <a:pt x="3462" y="7988"/>
                    <a:pt x="3665" y="8075"/>
                  </a:cubicBezTo>
                  <a:cubicBezTo>
                    <a:pt x="3962" y="8210"/>
                    <a:pt x="4274" y="8274"/>
                    <a:pt x="4582" y="8274"/>
                  </a:cubicBezTo>
                  <a:cubicBezTo>
                    <a:pt x="5269" y="8274"/>
                    <a:pt x="5934" y="7954"/>
                    <a:pt x="6356" y="7392"/>
                  </a:cubicBezTo>
                  <a:cubicBezTo>
                    <a:pt x="6865" y="6694"/>
                    <a:pt x="7054" y="5894"/>
                    <a:pt x="7010" y="5065"/>
                  </a:cubicBezTo>
                  <a:cubicBezTo>
                    <a:pt x="7010" y="4919"/>
                    <a:pt x="6996" y="4788"/>
                    <a:pt x="6996" y="4657"/>
                  </a:cubicBezTo>
                  <a:cubicBezTo>
                    <a:pt x="6967" y="4221"/>
                    <a:pt x="6938" y="3799"/>
                    <a:pt x="6952" y="3363"/>
                  </a:cubicBezTo>
                  <a:cubicBezTo>
                    <a:pt x="6952" y="2752"/>
                    <a:pt x="6647" y="2112"/>
                    <a:pt x="6341" y="1574"/>
                  </a:cubicBezTo>
                  <a:cubicBezTo>
                    <a:pt x="6138" y="1225"/>
                    <a:pt x="5687" y="1443"/>
                    <a:pt x="5382" y="1181"/>
                  </a:cubicBezTo>
                  <a:cubicBezTo>
                    <a:pt x="4688" y="621"/>
                    <a:pt x="3821" y="0"/>
                    <a:pt x="2976" y="0"/>
                  </a:cubicBezTo>
                  <a:close/>
                </a:path>
              </a:pathLst>
            </a:custGeom>
            <a:solidFill>
              <a:srgbClr val="48BA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251;p31">
              <a:extLst>
                <a:ext uri="{FF2B5EF4-FFF2-40B4-BE49-F238E27FC236}">
                  <a16:creationId xmlns:a16="http://schemas.microsoft.com/office/drawing/2014/main" id="{9153D892-1CED-036B-90F3-27610146487F}"/>
                </a:ext>
              </a:extLst>
            </p:cNvPr>
            <p:cNvSpPr/>
            <p:nvPr/>
          </p:nvSpPr>
          <p:spPr>
            <a:xfrm>
              <a:off x="298992" y="2073798"/>
              <a:ext cx="377384" cy="308562"/>
            </a:xfrm>
            <a:custGeom>
              <a:avLst/>
              <a:gdLst/>
              <a:ahLst/>
              <a:cxnLst/>
              <a:rect l="l" t="t" r="r" b="b"/>
              <a:pathLst>
                <a:path w="7622" h="6232" extrusionOk="0">
                  <a:moveTo>
                    <a:pt x="3357" y="1"/>
                  </a:moveTo>
                  <a:cubicBezTo>
                    <a:pt x="2865" y="1"/>
                    <a:pt x="2374" y="81"/>
                    <a:pt x="1934" y="286"/>
                  </a:cubicBezTo>
                  <a:cubicBezTo>
                    <a:pt x="1265" y="606"/>
                    <a:pt x="727" y="1188"/>
                    <a:pt x="407" y="1857"/>
                  </a:cubicBezTo>
                  <a:cubicBezTo>
                    <a:pt x="102" y="2526"/>
                    <a:pt x="0" y="3297"/>
                    <a:pt x="29" y="4039"/>
                  </a:cubicBezTo>
                  <a:cubicBezTo>
                    <a:pt x="58" y="4461"/>
                    <a:pt x="116" y="4868"/>
                    <a:pt x="262" y="5231"/>
                  </a:cubicBezTo>
                  <a:cubicBezTo>
                    <a:pt x="451" y="5595"/>
                    <a:pt x="742" y="5944"/>
                    <a:pt x="1120" y="6104"/>
                  </a:cubicBezTo>
                  <a:cubicBezTo>
                    <a:pt x="1288" y="6188"/>
                    <a:pt x="1472" y="6232"/>
                    <a:pt x="1655" y="6232"/>
                  </a:cubicBezTo>
                  <a:cubicBezTo>
                    <a:pt x="1885" y="6232"/>
                    <a:pt x="2112" y="6162"/>
                    <a:pt x="2298" y="6017"/>
                  </a:cubicBezTo>
                  <a:cubicBezTo>
                    <a:pt x="2647" y="5755"/>
                    <a:pt x="2793" y="5290"/>
                    <a:pt x="2618" y="4911"/>
                  </a:cubicBezTo>
                  <a:cubicBezTo>
                    <a:pt x="2473" y="4606"/>
                    <a:pt x="2138" y="4359"/>
                    <a:pt x="2196" y="4039"/>
                  </a:cubicBezTo>
                  <a:cubicBezTo>
                    <a:pt x="2254" y="3719"/>
                    <a:pt x="2589" y="3602"/>
                    <a:pt x="2793" y="3355"/>
                  </a:cubicBezTo>
                  <a:cubicBezTo>
                    <a:pt x="2982" y="3166"/>
                    <a:pt x="3011" y="2875"/>
                    <a:pt x="2982" y="2599"/>
                  </a:cubicBezTo>
                  <a:cubicBezTo>
                    <a:pt x="2938" y="2323"/>
                    <a:pt x="2836" y="2090"/>
                    <a:pt x="2720" y="1843"/>
                  </a:cubicBezTo>
                  <a:lnTo>
                    <a:pt x="2720" y="1843"/>
                  </a:lnTo>
                  <a:cubicBezTo>
                    <a:pt x="3059" y="2564"/>
                    <a:pt x="3838" y="3051"/>
                    <a:pt x="4629" y="3051"/>
                  </a:cubicBezTo>
                  <a:cubicBezTo>
                    <a:pt x="4652" y="3051"/>
                    <a:pt x="4675" y="3051"/>
                    <a:pt x="4698" y="3050"/>
                  </a:cubicBezTo>
                  <a:cubicBezTo>
                    <a:pt x="4845" y="3050"/>
                    <a:pt x="4993" y="3033"/>
                    <a:pt x="5136" y="3033"/>
                  </a:cubicBezTo>
                  <a:cubicBezTo>
                    <a:pt x="5261" y="3033"/>
                    <a:pt x="5382" y="3046"/>
                    <a:pt x="5498" y="3093"/>
                  </a:cubicBezTo>
                  <a:cubicBezTo>
                    <a:pt x="5847" y="3239"/>
                    <a:pt x="6021" y="3617"/>
                    <a:pt x="6298" y="3850"/>
                  </a:cubicBezTo>
                  <a:cubicBezTo>
                    <a:pt x="6494" y="4010"/>
                    <a:pt x="6739" y="4089"/>
                    <a:pt x="6983" y="4089"/>
                  </a:cubicBezTo>
                  <a:cubicBezTo>
                    <a:pt x="7137" y="4089"/>
                    <a:pt x="7291" y="4057"/>
                    <a:pt x="7432" y="3995"/>
                  </a:cubicBezTo>
                  <a:lnTo>
                    <a:pt x="7418" y="3893"/>
                  </a:lnTo>
                  <a:cubicBezTo>
                    <a:pt x="7621" y="2963"/>
                    <a:pt x="7258" y="1959"/>
                    <a:pt x="6603" y="1275"/>
                  </a:cubicBezTo>
                  <a:cubicBezTo>
                    <a:pt x="5934" y="577"/>
                    <a:pt x="5018" y="199"/>
                    <a:pt x="4072" y="54"/>
                  </a:cubicBezTo>
                  <a:cubicBezTo>
                    <a:pt x="3838" y="20"/>
                    <a:pt x="3597" y="1"/>
                    <a:pt x="3357" y="1"/>
                  </a:cubicBezTo>
                  <a:close/>
                </a:path>
              </a:pathLst>
            </a:custGeom>
            <a:solidFill>
              <a:srgbClr val="007B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252;p31">
              <a:extLst>
                <a:ext uri="{FF2B5EF4-FFF2-40B4-BE49-F238E27FC236}">
                  <a16:creationId xmlns:a16="http://schemas.microsoft.com/office/drawing/2014/main" id="{11EA706A-85F9-16C4-35B5-B5391963861F}"/>
                </a:ext>
              </a:extLst>
            </p:cNvPr>
            <p:cNvSpPr/>
            <p:nvPr/>
          </p:nvSpPr>
          <p:spPr>
            <a:xfrm>
              <a:off x="480459" y="2302551"/>
              <a:ext cx="25251" cy="35352"/>
            </a:xfrm>
            <a:custGeom>
              <a:avLst/>
              <a:gdLst/>
              <a:ahLst/>
              <a:cxnLst/>
              <a:rect l="l" t="t" r="r" b="b"/>
              <a:pathLst>
                <a:path w="510" h="714" extrusionOk="0">
                  <a:moveTo>
                    <a:pt x="218" y="1"/>
                  </a:moveTo>
                  <a:cubicBezTo>
                    <a:pt x="117" y="1"/>
                    <a:pt x="58" y="102"/>
                    <a:pt x="44" y="219"/>
                  </a:cubicBezTo>
                  <a:cubicBezTo>
                    <a:pt x="0" y="393"/>
                    <a:pt x="58" y="713"/>
                    <a:pt x="291" y="713"/>
                  </a:cubicBezTo>
                  <a:cubicBezTo>
                    <a:pt x="422" y="713"/>
                    <a:pt x="509" y="539"/>
                    <a:pt x="495" y="350"/>
                  </a:cubicBezTo>
                  <a:cubicBezTo>
                    <a:pt x="480" y="146"/>
                    <a:pt x="349" y="1"/>
                    <a:pt x="218" y="1"/>
                  </a:cubicBezTo>
                  <a:close/>
                </a:path>
              </a:pathLst>
            </a:custGeom>
            <a:solidFill>
              <a:srgbClr val="007B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253;p31">
              <a:extLst>
                <a:ext uri="{FF2B5EF4-FFF2-40B4-BE49-F238E27FC236}">
                  <a16:creationId xmlns:a16="http://schemas.microsoft.com/office/drawing/2014/main" id="{708E1D70-B171-D865-C89B-E3AAC6EF48C4}"/>
                </a:ext>
              </a:extLst>
            </p:cNvPr>
            <p:cNvSpPr/>
            <p:nvPr/>
          </p:nvSpPr>
          <p:spPr>
            <a:xfrm>
              <a:off x="582704" y="2305423"/>
              <a:ext cx="24509" cy="34609"/>
            </a:xfrm>
            <a:custGeom>
              <a:avLst/>
              <a:gdLst/>
              <a:ahLst/>
              <a:cxnLst/>
              <a:rect l="l" t="t" r="r" b="b"/>
              <a:pathLst>
                <a:path w="495" h="699" extrusionOk="0">
                  <a:moveTo>
                    <a:pt x="204" y="1"/>
                  </a:moveTo>
                  <a:cubicBezTo>
                    <a:pt x="102" y="1"/>
                    <a:pt x="44" y="103"/>
                    <a:pt x="30" y="219"/>
                  </a:cubicBezTo>
                  <a:cubicBezTo>
                    <a:pt x="0" y="379"/>
                    <a:pt x="44" y="699"/>
                    <a:pt x="291" y="699"/>
                  </a:cubicBezTo>
                  <a:cubicBezTo>
                    <a:pt x="408" y="699"/>
                    <a:pt x="495" y="539"/>
                    <a:pt x="480" y="335"/>
                  </a:cubicBezTo>
                  <a:cubicBezTo>
                    <a:pt x="466" y="146"/>
                    <a:pt x="335" y="1"/>
                    <a:pt x="204" y="1"/>
                  </a:cubicBezTo>
                  <a:close/>
                </a:path>
              </a:pathLst>
            </a:custGeom>
            <a:solidFill>
              <a:srgbClr val="007B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254;p31">
              <a:extLst>
                <a:ext uri="{FF2B5EF4-FFF2-40B4-BE49-F238E27FC236}">
                  <a16:creationId xmlns:a16="http://schemas.microsoft.com/office/drawing/2014/main" id="{1DCCF949-AAF5-6719-4FF4-F80BA8165E09}"/>
                </a:ext>
              </a:extLst>
            </p:cNvPr>
            <p:cNvSpPr/>
            <p:nvPr/>
          </p:nvSpPr>
          <p:spPr>
            <a:xfrm>
              <a:off x="583397" y="2262247"/>
              <a:ext cx="37530" cy="30995"/>
            </a:xfrm>
            <a:custGeom>
              <a:avLst/>
              <a:gdLst/>
              <a:ahLst/>
              <a:cxnLst/>
              <a:rect l="l" t="t" r="r" b="b"/>
              <a:pathLst>
                <a:path w="758" h="626" extrusionOk="0">
                  <a:moveTo>
                    <a:pt x="234" y="0"/>
                  </a:moveTo>
                  <a:cubicBezTo>
                    <a:pt x="175" y="0"/>
                    <a:pt x="146" y="0"/>
                    <a:pt x="88" y="15"/>
                  </a:cubicBezTo>
                  <a:cubicBezTo>
                    <a:pt x="59" y="29"/>
                    <a:pt x="1" y="87"/>
                    <a:pt x="1" y="116"/>
                  </a:cubicBezTo>
                  <a:cubicBezTo>
                    <a:pt x="1" y="189"/>
                    <a:pt x="30" y="233"/>
                    <a:pt x="74" y="247"/>
                  </a:cubicBezTo>
                  <a:cubicBezTo>
                    <a:pt x="161" y="305"/>
                    <a:pt x="277" y="320"/>
                    <a:pt x="365" y="335"/>
                  </a:cubicBezTo>
                  <a:cubicBezTo>
                    <a:pt x="452" y="364"/>
                    <a:pt x="554" y="393"/>
                    <a:pt x="641" y="451"/>
                  </a:cubicBezTo>
                  <a:lnTo>
                    <a:pt x="685" y="509"/>
                  </a:lnTo>
                  <a:cubicBezTo>
                    <a:pt x="728" y="538"/>
                    <a:pt x="743" y="596"/>
                    <a:pt x="757" y="625"/>
                  </a:cubicBezTo>
                  <a:cubicBezTo>
                    <a:pt x="728" y="305"/>
                    <a:pt x="525" y="44"/>
                    <a:pt x="234" y="0"/>
                  </a:cubicBezTo>
                  <a:close/>
                </a:path>
              </a:pathLst>
            </a:custGeom>
            <a:solidFill>
              <a:srgbClr val="007B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255;p31">
              <a:extLst>
                <a:ext uri="{FF2B5EF4-FFF2-40B4-BE49-F238E27FC236}">
                  <a16:creationId xmlns:a16="http://schemas.microsoft.com/office/drawing/2014/main" id="{C4486816-80C7-FEEC-36B1-09D05E881023}"/>
                </a:ext>
              </a:extLst>
            </p:cNvPr>
            <p:cNvSpPr/>
            <p:nvPr/>
          </p:nvSpPr>
          <p:spPr>
            <a:xfrm>
              <a:off x="466050" y="2257197"/>
              <a:ext cx="38917" cy="28123"/>
            </a:xfrm>
            <a:custGeom>
              <a:avLst/>
              <a:gdLst/>
              <a:ahLst/>
              <a:cxnLst/>
              <a:rect l="l" t="t" r="r" b="b"/>
              <a:pathLst>
                <a:path w="786" h="568" extrusionOk="0">
                  <a:moveTo>
                    <a:pt x="553" y="0"/>
                  </a:moveTo>
                  <a:cubicBezTo>
                    <a:pt x="262" y="29"/>
                    <a:pt x="44" y="247"/>
                    <a:pt x="0" y="567"/>
                  </a:cubicBezTo>
                  <a:cubicBezTo>
                    <a:pt x="15" y="538"/>
                    <a:pt x="44" y="480"/>
                    <a:pt x="73" y="466"/>
                  </a:cubicBezTo>
                  <a:lnTo>
                    <a:pt x="131" y="407"/>
                  </a:lnTo>
                  <a:cubicBezTo>
                    <a:pt x="204" y="349"/>
                    <a:pt x="320" y="349"/>
                    <a:pt x="408" y="335"/>
                  </a:cubicBezTo>
                  <a:cubicBezTo>
                    <a:pt x="495" y="335"/>
                    <a:pt x="611" y="320"/>
                    <a:pt x="698" y="277"/>
                  </a:cubicBezTo>
                  <a:cubicBezTo>
                    <a:pt x="727" y="262"/>
                    <a:pt x="786" y="218"/>
                    <a:pt x="771" y="175"/>
                  </a:cubicBezTo>
                  <a:cubicBezTo>
                    <a:pt x="786" y="131"/>
                    <a:pt x="727" y="73"/>
                    <a:pt x="698" y="44"/>
                  </a:cubicBezTo>
                  <a:cubicBezTo>
                    <a:pt x="640" y="15"/>
                    <a:pt x="611" y="0"/>
                    <a:pt x="553" y="0"/>
                  </a:cubicBezTo>
                  <a:close/>
                </a:path>
              </a:pathLst>
            </a:custGeom>
            <a:solidFill>
              <a:srgbClr val="007B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256;p31">
              <a:extLst>
                <a:ext uri="{FF2B5EF4-FFF2-40B4-BE49-F238E27FC236}">
                  <a16:creationId xmlns:a16="http://schemas.microsoft.com/office/drawing/2014/main" id="{C84130A3-E76E-F932-8F35-DFC3A8A846A8}"/>
                </a:ext>
              </a:extLst>
            </p:cNvPr>
            <p:cNvSpPr/>
            <p:nvPr/>
          </p:nvSpPr>
          <p:spPr>
            <a:xfrm>
              <a:off x="539677" y="2313345"/>
              <a:ext cx="45254" cy="85112"/>
            </a:xfrm>
            <a:custGeom>
              <a:avLst/>
              <a:gdLst/>
              <a:ahLst/>
              <a:cxnLst/>
              <a:rect l="l" t="t" r="r" b="b"/>
              <a:pathLst>
                <a:path w="914" h="1719" extrusionOk="0">
                  <a:moveTo>
                    <a:pt x="288" y="1"/>
                  </a:moveTo>
                  <a:cubicBezTo>
                    <a:pt x="229" y="1"/>
                    <a:pt x="186" y="59"/>
                    <a:pt x="186" y="102"/>
                  </a:cubicBezTo>
                  <a:cubicBezTo>
                    <a:pt x="215" y="452"/>
                    <a:pt x="331" y="801"/>
                    <a:pt x="535" y="1091"/>
                  </a:cubicBezTo>
                  <a:cubicBezTo>
                    <a:pt x="608" y="1193"/>
                    <a:pt x="739" y="1324"/>
                    <a:pt x="608" y="1426"/>
                  </a:cubicBezTo>
                  <a:cubicBezTo>
                    <a:pt x="542" y="1491"/>
                    <a:pt x="466" y="1510"/>
                    <a:pt x="386" y="1510"/>
                  </a:cubicBezTo>
                  <a:cubicBezTo>
                    <a:pt x="306" y="1510"/>
                    <a:pt x="222" y="1491"/>
                    <a:pt x="142" y="1484"/>
                  </a:cubicBezTo>
                  <a:cubicBezTo>
                    <a:pt x="138" y="1484"/>
                    <a:pt x="133" y="1483"/>
                    <a:pt x="129" y="1483"/>
                  </a:cubicBezTo>
                  <a:cubicBezTo>
                    <a:pt x="10" y="1483"/>
                    <a:pt x="1" y="1674"/>
                    <a:pt x="113" y="1688"/>
                  </a:cubicBezTo>
                  <a:cubicBezTo>
                    <a:pt x="197" y="1706"/>
                    <a:pt x="283" y="1719"/>
                    <a:pt x="367" y="1719"/>
                  </a:cubicBezTo>
                  <a:cubicBezTo>
                    <a:pt x="486" y="1719"/>
                    <a:pt x="601" y="1692"/>
                    <a:pt x="695" y="1615"/>
                  </a:cubicBezTo>
                  <a:cubicBezTo>
                    <a:pt x="840" y="1542"/>
                    <a:pt x="913" y="1382"/>
                    <a:pt x="840" y="1193"/>
                  </a:cubicBezTo>
                  <a:cubicBezTo>
                    <a:pt x="811" y="1106"/>
                    <a:pt x="753" y="1033"/>
                    <a:pt x="695" y="961"/>
                  </a:cubicBezTo>
                  <a:cubicBezTo>
                    <a:pt x="651" y="873"/>
                    <a:pt x="593" y="786"/>
                    <a:pt x="549" y="684"/>
                  </a:cubicBezTo>
                  <a:cubicBezTo>
                    <a:pt x="462" y="495"/>
                    <a:pt x="433" y="292"/>
                    <a:pt x="404" y="88"/>
                  </a:cubicBezTo>
                  <a:cubicBezTo>
                    <a:pt x="404" y="30"/>
                    <a:pt x="331" y="1"/>
                    <a:pt x="288" y="1"/>
                  </a:cubicBezTo>
                  <a:close/>
                </a:path>
              </a:pathLst>
            </a:custGeom>
            <a:solidFill>
              <a:srgbClr val="48BA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257;p31">
              <a:extLst>
                <a:ext uri="{FF2B5EF4-FFF2-40B4-BE49-F238E27FC236}">
                  <a16:creationId xmlns:a16="http://schemas.microsoft.com/office/drawing/2014/main" id="{6C81093E-A5B5-D317-198B-F1EE9B6A12D0}"/>
                </a:ext>
              </a:extLst>
            </p:cNvPr>
            <p:cNvSpPr/>
            <p:nvPr/>
          </p:nvSpPr>
          <p:spPr>
            <a:xfrm>
              <a:off x="479023" y="2398657"/>
              <a:ext cx="84270" cy="33619"/>
            </a:xfrm>
            <a:custGeom>
              <a:avLst/>
              <a:gdLst/>
              <a:ahLst/>
              <a:cxnLst/>
              <a:rect l="l" t="t" r="r" b="b"/>
              <a:pathLst>
                <a:path w="1702" h="679" extrusionOk="0">
                  <a:moveTo>
                    <a:pt x="128" y="1"/>
                  </a:moveTo>
                  <a:cubicBezTo>
                    <a:pt x="96" y="1"/>
                    <a:pt x="57" y="19"/>
                    <a:pt x="29" y="38"/>
                  </a:cubicBezTo>
                  <a:cubicBezTo>
                    <a:pt x="0" y="81"/>
                    <a:pt x="0" y="125"/>
                    <a:pt x="44" y="168"/>
                  </a:cubicBezTo>
                  <a:cubicBezTo>
                    <a:pt x="359" y="506"/>
                    <a:pt x="804" y="678"/>
                    <a:pt x="1246" y="678"/>
                  </a:cubicBezTo>
                  <a:cubicBezTo>
                    <a:pt x="1375" y="678"/>
                    <a:pt x="1504" y="663"/>
                    <a:pt x="1629" y="634"/>
                  </a:cubicBezTo>
                  <a:cubicBezTo>
                    <a:pt x="1687" y="634"/>
                    <a:pt x="1702" y="561"/>
                    <a:pt x="1687" y="517"/>
                  </a:cubicBezTo>
                  <a:cubicBezTo>
                    <a:pt x="1677" y="475"/>
                    <a:pt x="1643" y="448"/>
                    <a:pt x="1602" y="448"/>
                  </a:cubicBezTo>
                  <a:cubicBezTo>
                    <a:pt x="1587" y="448"/>
                    <a:pt x="1572" y="451"/>
                    <a:pt x="1556" y="459"/>
                  </a:cubicBezTo>
                  <a:cubicBezTo>
                    <a:pt x="1465" y="479"/>
                    <a:pt x="1371" y="488"/>
                    <a:pt x="1277" y="488"/>
                  </a:cubicBezTo>
                  <a:cubicBezTo>
                    <a:pt x="874" y="488"/>
                    <a:pt x="457" y="318"/>
                    <a:pt x="175" y="23"/>
                  </a:cubicBezTo>
                  <a:cubicBezTo>
                    <a:pt x="164" y="7"/>
                    <a:pt x="147" y="1"/>
                    <a:pt x="1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258;p31">
              <a:extLst>
                <a:ext uri="{FF2B5EF4-FFF2-40B4-BE49-F238E27FC236}">
                  <a16:creationId xmlns:a16="http://schemas.microsoft.com/office/drawing/2014/main" id="{B687C43F-6BC9-05E5-A28F-DB76AE624D5A}"/>
                </a:ext>
              </a:extLst>
            </p:cNvPr>
            <p:cNvSpPr/>
            <p:nvPr/>
          </p:nvSpPr>
          <p:spPr>
            <a:xfrm>
              <a:off x="281713" y="2504013"/>
              <a:ext cx="487560" cy="803800"/>
            </a:xfrm>
            <a:custGeom>
              <a:avLst/>
              <a:gdLst/>
              <a:ahLst/>
              <a:cxnLst/>
              <a:rect l="l" t="t" r="r" b="b"/>
              <a:pathLst>
                <a:path w="9600" h="15969" extrusionOk="0">
                  <a:moveTo>
                    <a:pt x="1847" y="1"/>
                  </a:moveTo>
                  <a:cubicBezTo>
                    <a:pt x="1847" y="1"/>
                    <a:pt x="1673" y="495"/>
                    <a:pt x="1585" y="728"/>
                  </a:cubicBezTo>
                  <a:cubicBezTo>
                    <a:pt x="1556" y="771"/>
                    <a:pt x="1542" y="801"/>
                    <a:pt x="1527" y="859"/>
                  </a:cubicBezTo>
                  <a:cubicBezTo>
                    <a:pt x="1091" y="1731"/>
                    <a:pt x="887" y="2677"/>
                    <a:pt x="974" y="3622"/>
                  </a:cubicBezTo>
                  <a:lnTo>
                    <a:pt x="974" y="3680"/>
                  </a:lnTo>
                  <a:cubicBezTo>
                    <a:pt x="1033" y="4247"/>
                    <a:pt x="1178" y="4829"/>
                    <a:pt x="1454" y="5353"/>
                  </a:cubicBezTo>
                  <a:cubicBezTo>
                    <a:pt x="1993" y="6429"/>
                    <a:pt x="2502" y="7491"/>
                    <a:pt x="2647" y="8102"/>
                  </a:cubicBezTo>
                  <a:cubicBezTo>
                    <a:pt x="2705" y="8320"/>
                    <a:pt x="2749" y="8538"/>
                    <a:pt x="2778" y="8756"/>
                  </a:cubicBezTo>
                  <a:cubicBezTo>
                    <a:pt x="2909" y="9876"/>
                    <a:pt x="2603" y="11040"/>
                    <a:pt x="1774" y="11839"/>
                  </a:cubicBezTo>
                  <a:lnTo>
                    <a:pt x="1440" y="12189"/>
                  </a:lnTo>
                  <a:cubicBezTo>
                    <a:pt x="1018" y="12610"/>
                    <a:pt x="582" y="13047"/>
                    <a:pt x="204" y="13439"/>
                  </a:cubicBezTo>
                  <a:cubicBezTo>
                    <a:pt x="160" y="13497"/>
                    <a:pt x="102" y="13527"/>
                    <a:pt x="58" y="13585"/>
                  </a:cubicBezTo>
                  <a:lnTo>
                    <a:pt x="0" y="13643"/>
                  </a:lnTo>
                  <a:cubicBezTo>
                    <a:pt x="160" y="13788"/>
                    <a:pt x="305" y="13963"/>
                    <a:pt x="436" y="14137"/>
                  </a:cubicBezTo>
                  <a:lnTo>
                    <a:pt x="451" y="14152"/>
                  </a:lnTo>
                  <a:cubicBezTo>
                    <a:pt x="582" y="14312"/>
                    <a:pt x="713" y="14457"/>
                    <a:pt x="858" y="14603"/>
                  </a:cubicBezTo>
                  <a:cubicBezTo>
                    <a:pt x="1658" y="15403"/>
                    <a:pt x="2720" y="15897"/>
                    <a:pt x="3854" y="15955"/>
                  </a:cubicBezTo>
                  <a:cubicBezTo>
                    <a:pt x="4106" y="15964"/>
                    <a:pt x="4358" y="15968"/>
                    <a:pt x="4611" y="15968"/>
                  </a:cubicBezTo>
                  <a:cubicBezTo>
                    <a:pt x="5584" y="15968"/>
                    <a:pt x="6558" y="15908"/>
                    <a:pt x="7505" y="15839"/>
                  </a:cubicBezTo>
                  <a:lnTo>
                    <a:pt x="7577" y="15839"/>
                  </a:lnTo>
                  <a:cubicBezTo>
                    <a:pt x="7592" y="15810"/>
                    <a:pt x="7636" y="15766"/>
                    <a:pt x="7650" y="15737"/>
                  </a:cubicBezTo>
                  <a:lnTo>
                    <a:pt x="7636" y="15665"/>
                  </a:lnTo>
                  <a:lnTo>
                    <a:pt x="7243" y="14501"/>
                  </a:lnTo>
                  <a:lnTo>
                    <a:pt x="7010" y="13847"/>
                  </a:lnTo>
                  <a:cubicBezTo>
                    <a:pt x="6850" y="13352"/>
                    <a:pt x="6734" y="12843"/>
                    <a:pt x="6690" y="12290"/>
                  </a:cubicBezTo>
                  <a:lnTo>
                    <a:pt x="6690" y="12261"/>
                  </a:lnTo>
                  <a:cubicBezTo>
                    <a:pt x="6647" y="11709"/>
                    <a:pt x="6690" y="11170"/>
                    <a:pt x="6850" y="10661"/>
                  </a:cubicBezTo>
                  <a:cubicBezTo>
                    <a:pt x="7170" y="9658"/>
                    <a:pt x="7781" y="8771"/>
                    <a:pt x="7970" y="7709"/>
                  </a:cubicBezTo>
                  <a:cubicBezTo>
                    <a:pt x="7970" y="7709"/>
                    <a:pt x="7985" y="7709"/>
                    <a:pt x="8014" y="7694"/>
                  </a:cubicBezTo>
                  <a:cubicBezTo>
                    <a:pt x="8072" y="7680"/>
                    <a:pt x="8188" y="7636"/>
                    <a:pt x="8305" y="7593"/>
                  </a:cubicBezTo>
                  <a:cubicBezTo>
                    <a:pt x="9250" y="7084"/>
                    <a:pt x="9599" y="6269"/>
                    <a:pt x="9512" y="5396"/>
                  </a:cubicBezTo>
                  <a:cubicBezTo>
                    <a:pt x="9468" y="4960"/>
                    <a:pt x="9308" y="4524"/>
                    <a:pt x="9061" y="4117"/>
                  </a:cubicBezTo>
                  <a:cubicBezTo>
                    <a:pt x="8406" y="3084"/>
                    <a:pt x="7272" y="2429"/>
                    <a:pt x="6283" y="1731"/>
                  </a:cubicBezTo>
                  <a:lnTo>
                    <a:pt x="4785" y="626"/>
                  </a:lnTo>
                  <a:cubicBezTo>
                    <a:pt x="4698" y="771"/>
                    <a:pt x="4523" y="902"/>
                    <a:pt x="4349" y="946"/>
                  </a:cubicBezTo>
                  <a:cubicBezTo>
                    <a:pt x="4256" y="975"/>
                    <a:pt x="4160" y="987"/>
                    <a:pt x="4064" y="987"/>
                  </a:cubicBezTo>
                  <a:cubicBezTo>
                    <a:pt x="3769" y="987"/>
                    <a:pt x="3467" y="867"/>
                    <a:pt x="3214" y="713"/>
                  </a:cubicBezTo>
                  <a:cubicBezTo>
                    <a:pt x="2836" y="495"/>
                    <a:pt x="2429" y="146"/>
                    <a:pt x="1993" y="30"/>
                  </a:cubicBezTo>
                  <a:lnTo>
                    <a:pt x="1847"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259;p31">
              <a:extLst>
                <a:ext uri="{FF2B5EF4-FFF2-40B4-BE49-F238E27FC236}">
                  <a16:creationId xmlns:a16="http://schemas.microsoft.com/office/drawing/2014/main" id="{152570E5-CCF7-A8A0-B7D5-6B90FA3F4642}"/>
                </a:ext>
              </a:extLst>
            </p:cNvPr>
            <p:cNvSpPr/>
            <p:nvPr/>
          </p:nvSpPr>
          <p:spPr>
            <a:xfrm>
              <a:off x="684257" y="3175327"/>
              <a:ext cx="396199" cy="288608"/>
            </a:xfrm>
            <a:custGeom>
              <a:avLst/>
              <a:gdLst/>
              <a:ahLst/>
              <a:cxnLst/>
              <a:rect l="l" t="t" r="r" b="b"/>
              <a:pathLst>
                <a:path w="8002" h="5829" extrusionOk="0">
                  <a:moveTo>
                    <a:pt x="2327" y="1"/>
                  </a:moveTo>
                  <a:lnTo>
                    <a:pt x="0" y="873"/>
                  </a:lnTo>
                  <a:lnTo>
                    <a:pt x="3273" y="2982"/>
                  </a:lnTo>
                  <a:lnTo>
                    <a:pt x="3854" y="3593"/>
                  </a:lnTo>
                  <a:cubicBezTo>
                    <a:pt x="4276" y="4044"/>
                    <a:pt x="4829" y="4350"/>
                    <a:pt x="5410" y="4480"/>
                  </a:cubicBezTo>
                  <a:cubicBezTo>
                    <a:pt x="5410" y="4480"/>
                    <a:pt x="5920" y="5193"/>
                    <a:pt x="6123" y="5717"/>
                  </a:cubicBezTo>
                  <a:cubicBezTo>
                    <a:pt x="6146" y="5795"/>
                    <a:pt x="6205" y="5828"/>
                    <a:pt x="6266" y="5828"/>
                  </a:cubicBezTo>
                  <a:cubicBezTo>
                    <a:pt x="6363" y="5828"/>
                    <a:pt x="6464" y="5745"/>
                    <a:pt x="6429" y="5629"/>
                  </a:cubicBezTo>
                  <a:lnTo>
                    <a:pt x="5832" y="4320"/>
                  </a:lnTo>
                  <a:lnTo>
                    <a:pt x="6399" y="4829"/>
                  </a:lnTo>
                  <a:cubicBezTo>
                    <a:pt x="6545" y="4946"/>
                    <a:pt x="6647" y="5120"/>
                    <a:pt x="6749" y="5280"/>
                  </a:cubicBezTo>
                  <a:lnTo>
                    <a:pt x="6981" y="5731"/>
                  </a:lnTo>
                  <a:cubicBezTo>
                    <a:pt x="7040" y="5758"/>
                    <a:pt x="7097" y="5777"/>
                    <a:pt x="7145" y="5777"/>
                  </a:cubicBezTo>
                  <a:cubicBezTo>
                    <a:pt x="7227" y="5777"/>
                    <a:pt x="7281" y="5722"/>
                    <a:pt x="7272" y="5557"/>
                  </a:cubicBezTo>
                  <a:lnTo>
                    <a:pt x="7010" y="5019"/>
                  </a:lnTo>
                  <a:cubicBezTo>
                    <a:pt x="6938" y="4873"/>
                    <a:pt x="6850" y="4728"/>
                    <a:pt x="6749" y="4611"/>
                  </a:cubicBezTo>
                  <a:lnTo>
                    <a:pt x="6240" y="4030"/>
                  </a:lnTo>
                  <a:lnTo>
                    <a:pt x="7069" y="4626"/>
                  </a:lnTo>
                  <a:lnTo>
                    <a:pt x="7708" y="5149"/>
                  </a:lnTo>
                  <a:cubicBezTo>
                    <a:pt x="7727" y="5166"/>
                    <a:pt x="7750" y="5173"/>
                    <a:pt x="7774" y="5173"/>
                  </a:cubicBezTo>
                  <a:cubicBezTo>
                    <a:pt x="7878" y="5173"/>
                    <a:pt x="8002" y="5033"/>
                    <a:pt x="7883" y="4902"/>
                  </a:cubicBezTo>
                  <a:lnTo>
                    <a:pt x="7170" y="4248"/>
                  </a:lnTo>
                  <a:lnTo>
                    <a:pt x="6487" y="3651"/>
                  </a:lnTo>
                  <a:lnTo>
                    <a:pt x="7679" y="4509"/>
                  </a:lnTo>
                  <a:cubicBezTo>
                    <a:pt x="7715" y="4529"/>
                    <a:pt x="7749" y="4537"/>
                    <a:pt x="7780" y="4537"/>
                  </a:cubicBezTo>
                  <a:cubicBezTo>
                    <a:pt x="7914" y="4537"/>
                    <a:pt x="7992" y="4380"/>
                    <a:pt x="7898" y="4262"/>
                  </a:cubicBezTo>
                  <a:lnTo>
                    <a:pt x="7490" y="3884"/>
                  </a:lnTo>
                  <a:cubicBezTo>
                    <a:pt x="7228" y="3622"/>
                    <a:pt x="6938" y="3404"/>
                    <a:pt x="6647" y="3201"/>
                  </a:cubicBezTo>
                  <a:lnTo>
                    <a:pt x="6123" y="2837"/>
                  </a:lnTo>
                  <a:lnTo>
                    <a:pt x="6923" y="3026"/>
                  </a:lnTo>
                  <a:cubicBezTo>
                    <a:pt x="7141" y="3026"/>
                    <a:pt x="7141" y="2779"/>
                    <a:pt x="6981" y="2706"/>
                  </a:cubicBezTo>
                  <a:lnTo>
                    <a:pt x="5992" y="2372"/>
                  </a:lnTo>
                  <a:cubicBezTo>
                    <a:pt x="5641" y="2250"/>
                    <a:pt x="5269" y="2190"/>
                    <a:pt x="4902" y="2190"/>
                  </a:cubicBezTo>
                  <a:cubicBezTo>
                    <a:pt x="4829" y="2190"/>
                    <a:pt x="4756" y="2192"/>
                    <a:pt x="4683" y="2197"/>
                  </a:cubicBezTo>
                  <a:lnTo>
                    <a:pt x="4392" y="2226"/>
                  </a:lnTo>
                  <a:cubicBezTo>
                    <a:pt x="4145" y="1935"/>
                    <a:pt x="3883" y="1659"/>
                    <a:pt x="3607" y="1412"/>
                  </a:cubicBezTo>
                  <a:lnTo>
                    <a:pt x="2327" y="1"/>
                  </a:lnTo>
                  <a:close/>
                </a:path>
              </a:pathLst>
            </a:custGeom>
            <a:solidFill>
              <a:srgbClr val="48BA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260;p31">
              <a:extLst>
                <a:ext uri="{FF2B5EF4-FFF2-40B4-BE49-F238E27FC236}">
                  <a16:creationId xmlns:a16="http://schemas.microsoft.com/office/drawing/2014/main" id="{7FBC4259-EE19-61EA-4D00-44F85A9E49D7}"/>
                </a:ext>
              </a:extLst>
            </p:cNvPr>
            <p:cNvSpPr/>
            <p:nvPr/>
          </p:nvSpPr>
          <p:spPr>
            <a:xfrm>
              <a:off x="282404" y="2529818"/>
              <a:ext cx="604944" cy="809727"/>
            </a:xfrm>
            <a:custGeom>
              <a:avLst/>
              <a:gdLst/>
              <a:ahLst/>
              <a:cxnLst/>
              <a:rect l="l" t="t" r="r" b="b"/>
              <a:pathLst>
                <a:path w="12218" h="16354" extrusionOk="0">
                  <a:moveTo>
                    <a:pt x="1729" y="0"/>
                  </a:moveTo>
                  <a:cubicBezTo>
                    <a:pt x="1227" y="0"/>
                    <a:pt x="823" y="368"/>
                    <a:pt x="495" y="1039"/>
                  </a:cubicBezTo>
                  <a:cubicBezTo>
                    <a:pt x="1" y="2086"/>
                    <a:pt x="44" y="3293"/>
                    <a:pt x="553" y="4341"/>
                  </a:cubicBezTo>
                  <a:lnTo>
                    <a:pt x="1993" y="7322"/>
                  </a:lnTo>
                  <a:cubicBezTo>
                    <a:pt x="3040" y="9475"/>
                    <a:pt x="4567" y="11336"/>
                    <a:pt x="6458" y="12732"/>
                  </a:cubicBezTo>
                  <a:lnTo>
                    <a:pt x="11636" y="16354"/>
                  </a:lnTo>
                  <a:lnTo>
                    <a:pt x="12218" y="14929"/>
                  </a:lnTo>
                  <a:lnTo>
                    <a:pt x="5949" y="7700"/>
                  </a:lnTo>
                  <a:lnTo>
                    <a:pt x="4204" y="2421"/>
                  </a:lnTo>
                  <a:cubicBezTo>
                    <a:pt x="4029" y="1883"/>
                    <a:pt x="3724" y="1374"/>
                    <a:pt x="3346" y="952"/>
                  </a:cubicBezTo>
                  <a:cubicBezTo>
                    <a:pt x="2717" y="302"/>
                    <a:pt x="2183" y="0"/>
                    <a:pt x="17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261;p31">
              <a:extLst>
                <a:ext uri="{FF2B5EF4-FFF2-40B4-BE49-F238E27FC236}">
                  <a16:creationId xmlns:a16="http://schemas.microsoft.com/office/drawing/2014/main" id="{75405915-250F-4D40-53B0-29310F316D96}"/>
                </a:ext>
              </a:extLst>
            </p:cNvPr>
            <p:cNvSpPr/>
            <p:nvPr/>
          </p:nvSpPr>
          <p:spPr>
            <a:xfrm>
              <a:off x="879439" y="2993067"/>
              <a:ext cx="754521" cy="448088"/>
            </a:xfrm>
            <a:custGeom>
              <a:avLst/>
              <a:gdLst/>
              <a:ahLst/>
              <a:cxnLst/>
              <a:rect l="l" t="t" r="r" b="b"/>
              <a:pathLst>
                <a:path w="15239" h="9050" extrusionOk="0">
                  <a:moveTo>
                    <a:pt x="14602" y="1"/>
                  </a:moveTo>
                  <a:cubicBezTo>
                    <a:pt x="14588" y="1"/>
                    <a:pt x="14573" y="1"/>
                    <a:pt x="14558" y="2"/>
                  </a:cubicBezTo>
                  <a:lnTo>
                    <a:pt x="1978" y="366"/>
                  </a:lnTo>
                  <a:cubicBezTo>
                    <a:pt x="1716" y="366"/>
                    <a:pt x="1468" y="555"/>
                    <a:pt x="1425" y="831"/>
                  </a:cubicBezTo>
                  <a:lnTo>
                    <a:pt x="58" y="8365"/>
                  </a:lnTo>
                  <a:cubicBezTo>
                    <a:pt x="1" y="8735"/>
                    <a:pt x="264" y="9049"/>
                    <a:pt x="629" y="9049"/>
                  </a:cubicBezTo>
                  <a:cubicBezTo>
                    <a:pt x="637" y="9049"/>
                    <a:pt x="646" y="9049"/>
                    <a:pt x="654" y="9049"/>
                  </a:cubicBezTo>
                  <a:lnTo>
                    <a:pt x="13235" y="8685"/>
                  </a:lnTo>
                  <a:cubicBezTo>
                    <a:pt x="13511" y="8685"/>
                    <a:pt x="13744" y="8481"/>
                    <a:pt x="13802" y="8220"/>
                  </a:cubicBezTo>
                  <a:lnTo>
                    <a:pt x="15169" y="686"/>
                  </a:lnTo>
                  <a:cubicBezTo>
                    <a:pt x="15239" y="336"/>
                    <a:pt x="14960" y="1"/>
                    <a:pt x="14602" y="1"/>
                  </a:cubicBezTo>
                  <a:close/>
                </a:path>
              </a:pathLst>
            </a:custGeom>
            <a:solidFill>
              <a:schemeClr val="accent2"/>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262;p31">
              <a:extLst>
                <a:ext uri="{FF2B5EF4-FFF2-40B4-BE49-F238E27FC236}">
                  <a16:creationId xmlns:a16="http://schemas.microsoft.com/office/drawing/2014/main" id="{457C0DC7-0E7B-391A-0F79-D3D7A7C8CB5A}"/>
                </a:ext>
              </a:extLst>
            </p:cNvPr>
            <p:cNvSpPr/>
            <p:nvPr/>
          </p:nvSpPr>
          <p:spPr>
            <a:xfrm>
              <a:off x="1211378" y="3175327"/>
              <a:ext cx="113829" cy="103036"/>
            </a:xfrm>
            <a:custGeom>
              <a:avLst/>
              <a:gdLst/>
              <a:ahLst/>
              <a:cxnLst/>
              <a:rect l="l" t="t" r="r" b="b"/>
              <a:pathLst>
                <a:path w="2299" h="2081" extrusionOk="0">
                  <a:moveTo>
                    <a:pt x="1137" y="0"/>
                  </a:moveTo>
                  <a:cubicBezTo>
                    <a:pt x="1126" y="0"/>
                    <a:pt x="1116" y="1"/>
                    <a:pt x="1106" y="1"/>
                  </a:cubicBezTo>
                  <a:cubicBezTo>
                    <a:pt x="495" y="15"/>
                    <a:pt x="0" y="510"/>
                    <a:pt x="15" y="1077"/>
                  </a:cubicBezTo>
                  <a:cubicBezTo>
                    <a:pt x="44" y="1635"/>
                    <a:pt x="551" y="2081"/>
                    <a:pt x="1164" y="2081"/>
                  </a:cubicBezTo>
                  <a:cubicBezTo>
                    <a:pt x="1173" y="2081"/>
                    <a:pt x="1183" y="2081"/>
                    <a:pt x="1193" y="2081"/>
                  </a:cubicBezTo>
                  <a:cubicBezTo>
                    <a:pt x="1804" y="2066"/>
                    <a:pt x="2298" y="1572"/>
                    <a:pt x="2284" y="1004"/>
                  </a:cubicBezTo>
                  <a:cubicBezTo>
                    <a:pt x="2255" y="432"/>
                    <a:pt x="1762" y="0"/>
                    <a:pt x="113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263;p31">
              <a:extLst>
                <a:ext uri="{FF2B5EF4-FFF2-40B4-BE49-F238E27FC236}">
                  <a16:creationId xmlns:a16="http://schemas.microsoft.com/office/drawing/2014/main" id="{8A385A96-6D55-C440-E4E5-A2FAF5E30248}"/>
                </a:ext>
              </a:extLst>
            </p:cNvPr>
            <p:cNvSpPr/>
            <p:nvPr/>
          </p:nvSpPr>
          <p:spPr>
            <a:xfrm>
              <a:off x="903156" y="3424528"/>
              <a:ext cx="590536" cy="54018"/>
            </a:xfrm>
            <a:custGeom>
              <a:avLst/>
              <a:gdLst/>
              <a:ahLst/>
              <a:cxnLst/>
              <a:rect l="l" t="t" r="r" b="b"/>
              <a:pathLst>
                <a:path w="11927" h="1091" extrusionOk="0">
                  <a:moveTo>
                    <a:pt x="11912" y="0"/>
                  </a:moveTo>
                  <a:lnTo>
                    <a:pt x="1" y="349"/>
                  </a:lnTo>
                  <a:lnTo>
                    <a:pt x="30" y="1091"/>
                  </a:lnTo>
                  <a:lnTo>
                    <a:pt x="11927" y="756"/>
                  </a:lnTo>
                  <a:lnTo>
                    <a:pt x="119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264;p31">
              <a:extLst>
                <a:ext uri="{FF2B5EF4-FFF2-40B4-BE49-F238E27FC236}">
                  <a16:creationId xmlns:a16="http://schemas.microsoft.com/office/drawing/2014/main" id="{08BF3246-D55B-F870-AADF-52B45AB7FAA2}"/>
                </a:ext>
              </a:extLst>
            </p:cNvPr>
            <p:cNvSpPr/>
            <p:nvPr/>
          </p:nvSpPr>
          <p:spPr>
            <a:xfrm>
              <a:off x="596370" y="3442502"/>
              <a:ext cx="308265" cy="45403"/>
            </a:xfrm>
            <a:custGeom>
              <a:avLst/>
              <a:gdLst/>
              <a:ahLst/>
              <a:cxnLst/>
              <a:rect l="l" t="t" r="r" b="b"/>
              <a:pathLst>
                <a:path w="6226" h="917" extrusionOk="0">
                  <a:moveTo>
                    <a:pt x="6197" y="1"/>
                  </a:moveTo>
                  <a:lnTo>
                    <a:pt x="1" y="175"/>
                  </a:lnTo>
                  <a:lnTo>
                    <a:pt x="30" y="917"/>
                  </a:lnTo>
                  <a:lnTo>
                    <a:pt x="6226" y="742"/>
                  </a:lnTo>
                  <a:lnTo>
                    <a:pt x="619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265;p31">
              <a:extLst>
                <a:ext uri="{FF2B5EF4-FFF2-40B4-BE49-F238E27FC236}">
                  <a16:creationId xmlns:a16="http://schemas.microsoft.com/office/drawing/2014/main" id="{6A4025E3-2051-31DB-CC69-37EF8BB44475}"/>
                </a:ext>
              </a:extLst>
            </p:cNvPr>
            <p:cNvSpPr/>
            <p:nvPr/>
          </p:nvSpPr>
          <p:spPr>
            <a:xfrm>
              <a:off x="1353437" y="2042987"/>
              <a:ext cx="353618" cy="318761"/>
            </a:xfrm>
            <a:custGeom>
              <a:avLst/>
              <a:gdLst/>
              <a:ahLst/>
              <a:cxnLst/>
              <a:rect l="l" t="t" r="r" b="b"/>
              <a:pathLst>
                <a:path w="7142" h="6438" extrusionOk="0">
                  <a:moveTo>
                    <a:pt x="3570" y="0"/>
                  </a:moveTo>
                  <a:cubicBezTo>
                    <a:pt x="3289" y="0"/>
                    <a:pt x="3004" y="37"/>
                    <a:pt x="2720" y="114"/>
                  </a:cubicBezTo>
                  <a:cubicBezTo>
                    <a:pt x="1004" y="580"/>
                    <a:pt x="0" y="2354"/>
                    <a:pt x="466" y="4070"/>
                  </a:cubicBezTo>
                  <a:cubicBezTo>
                    <a:pt x="855" y="5493"/>
                    <a:pt x="2158" y="6437"/>
                    <a:pt x="3578" y="6437"/>
                  </a:cubicBezTo>
                  <a:cubicBezTo>
                    <a:pt x="3857" y="6437"/>
                    <a:pt x="4140" y="6401"/>
                    <a:pt x="4422" y="6325"/>
                  </a:cubicBezTo>
                  <a:cubicBezTo>
                    <a:pt x="6123" y="5845"/>
                    <a:pt x="7141" y="4085"/>
                    <a:pt x="6676" y="2369"/>
                  </a:cubicBezTo>
                  <a:cubicBezTo>
                    <a:pt x="6276" y="936"/>
                    <a:pt x="4984" y="0"/>
                    <a:pt x="357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266;p31">
              <a:extLst>
                <a:ext uri="{FF2B5EF4-FFF2-40B4-BE49-F238E27FC236}">
                  <a16:creationId xmlns:a16="http://schemas.microsoft.com/office/drawing/2014/main" id="{888181FA-5747-1504-4379-5B472285A5F7}"/>
                </a:ext>
              </a:extLst>
            </p:cNvPr>
            <p:cNvSpPr/>
            <p:nvPr/>
          </p:nvSpPr>
          <p:spPr>
            <a:xfrm>
              <a:off x="1450186" y="2124338"/>
              <a:ext cx="73972" cy="54068"/>
            </a:xfrm>
            <a:custGeom>
              <a:avLst/>
              <a:gdLst/>
              <a:ahLst/>
              <a:cxnLst/>
              <a:rect l="l" t="t" r="r" b="b"/>
              <a:pathLst>
                <a:path w="1494" h="1092" extrusionOk="0">
                  <a:moveTo>
                    <a:pt x="835" y="0"/>
                  </a:moveTo>
                  <a:cubicBezTo>
                    <a:pt x="617" y="0"/>
                    <a:pt x="399" y="113"/>
                    <a:pt x="257" y="275"/>
                  </a:cubicBezTo>
                  <a:cubicBezTo>
                    <a:pt x="141" y="420"/>
                    <a:pt x="39" y="595"/>
                    <a:pt x="10" y="798"/>
                  </a:cubicBezTo>
                  <a:cubicBezTo>
                    <a:pt x="0" y="855"/>
                    <a:pt x="59" y="906"/>
                    <a:pt x="105" y="906"/>
                  </a:cubicBezTo>
                  <a:cubicBezTo>
                    <a:pt x="129" y="906"/>
                    <a:pt x="150" y="892"/>
                    <a:pt x="155" y="856"/>
                  </a:cubicBezTo>
                  <a:cubicBezTo>
                    <a:pt x="243" y="522"/>
                    <a:pt x="461" y="158"/>
                    <a:pt x="839" y="158"/>
                  </a:cubicBezTo>
                  <a:cubicBezTo>
                    <a:pt x="1028" y="158"/>
                    <a:pt x="1173" y="275"/>
                    <a:pt x="1246" y="420"/>
                  </a:cubicBezTo>
                  <a:cubicBezTo>
                    <a:pt x="1333" y="595"/>
                    <a:pt x="1333" y="798"/>
                    <a:pt x="1290" y="1002"/>
                  </a:cubicBezTo>
                  <a:cubicBezTo>
                    <a:pt x="1282" y="1058"/>
                    <a:pt x="1326" y="1092"/>
                    <a:pt x="1373" y="1092"/>
                  </a:cubicBezTo>
                  <a:cubicBezTo>
                    <a:pt x="1411" y="1092"/>
                    <a:pt x="1451" y="1069"/>
                    <a:pt x="1464" y="1016"/>
                  </a:cubicBezTo>
                  <a:cubicBezTo>
                    <a:pt x="1493" y="667"/>
                    <a:pt x="1464" y="260"/>
                    <a:pt x="1115" y="71"/>
                  </a:cubicBezTo>
                  <a:cubicBezTo>
                    <a:pt x="1026" y="22"/>
                    <a:pt x="931" y="0"/>
                    <a:pt x="8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267;p31">
              <a:extLst>
                <a:ext uri="{FF2B5EF4-FFF2-40B4-BE49-F238E27FC236}">
                  <a16:creationId xmlns:a16="http://schemas.microsoft.com/office/drawing/2014/main" id="{C951A107-2F35-AE3D-C35A-16E7C11A75A7}"/>
                </a:ext>
              </a:extLst>
            </p:cNvPr>
            <p:cNvSpPr/>
            <p:nvPr/>
          </p:nvSpPr>
          <p:spPr>
            <a:xfrm>
              <a:off x="1547134" y="2157116"/>
              <a:ext cx="77834" cy="56741"/>
            </a:xfrm>
            <a:custGeom>
              <a:avLst/>
              <a:gdLst/>
              <a:ahLst/>
              <a:cxnLst/>
              <a:rect l="l" t="t" r="r" b="b"/>
              <a:pathLst>
                <a:path w="1572" h="1146" extrusionOk="0">
                  <a:moveTo>
                    <a:pt x="893" y="1"/>
                  </a:moveTo>
                  <a:cubicBezTo>
                    <a:pt x="709" y="1"/>
                    <a:pt x="524" y="75"/>
                    <a:pt x="379" y="194"/>
                  </a:cubicBezTo>
                  <a:cubicBezTo>
                    <a:pt x="233" y="311"/>
                    <a:pt x="117" y="485"/>
                    <a:pt x="30" y="660"/>
                  </a:cubicBezTo>
                  <a:cubicBezTo>
                    <a:pt x="1" y="727"/>
                    <a:pt x="48" y="788"/>
                    <a:pt x="101" y="788"/>
                  </a:cubicBezTo>
                  <a:cubicBezTo>
                    <a:pt x="127" y="788"/>
                    <a:pt x="156" y="772"/>
                    <a:pt x="175" y="733"/>
                  </a:cubicBezTo>
                  <a:cubicBezTo>
                    <a:pt x="298" y="446"/>
                    <a:pt x="536" y="147"/>
                    <a:pt x="889" y="147"/>
                  </a:cubicBezTo>
                  <a:cubicBezTo>
                    <a:pt x="912" y="147"/>
                    <a:pt x="936" y="148"/>
                    <a:pt x="961" y="151"/>
                  </a:cubicBezTo>
                  <a:cubicBezTo>
                    <a:pt x="1135" y="180"/>
                    <a:pt x="1266" y="296"/>
                    <a:pt x="1324" y="471"/>
                  </a:cubicBezTo>
                  <a:cubicBezTo>
                    <a:pt x="1397" y="660"/>
                    <a:pt x="1339" y="863"/>
                    <a:pt x="1281" y="1038"/>
                  </a:cubicBezTo>
                  <a:cubicBezTo>
                    <a:pt x="1263" y="1100"/>
                    <a:pt x="1315" y="1146"/>
                    <a:pt x="1366" y="1146"/>
                  </a:cubicBezTo>
                  <a:cubicBezTo>
                    <a:pt x="1398" y="1146"/>
                    <a:pt x="1429" y="1127"/>
                    <a:pt x="1441" y="1082"/>
                  </a:cubicBezTo>
                  <a:cubicBezTo>
                    <a:pt x="1557" y="776"/>
                    <a:pt x="1571" y="354"/>
                    <a:pt x="1266" y="122"/>
                  </a:cubicBezTo>
                  <a:cubicBezTo>
                    <a:pt x="1152" y="38"/>
                    <a:pt x="1023" y="1"/>
                    <a:pt x="8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1268;p31">
              <a:extLst>
                <a:ext uri="{FF2B5EF4-FFF2-40B4-BE49-F238E27FC236}">
                  <a16:creationId xmlns:a16="http://schemas.microsoft.com/office/drawing/2014/main" id="{E9D1C4EE-9D81-B3F2-B2D3-3A000DAE4393}"/>
                </a:ext>
              </a:extLst>
            </p:cNvPr>
            <p:cNvSpPr/>
            <p:nvPr/>
          </p:nvSpPr>
          <p:spPr>
            <a:xfrm>
              <a:off x="1471824" y="2217572"/>
              <a:ext cx="119622" cy="66099"/>
            </a:xfrm>
            <a:custGeom>
              <a:avLst/>
              <a:gdLst/>
              <a:ahLst/>
              <a:cxnLst/>
              <a:rect l="l" t="t" r="r" b="b"/>
              <a:pathLst>
                <a:path w="2416" h="1335" extrusionOk="0">
                  <a:moveTo>
                    <a:pt x="2308" y="0"/>
                  </a:moveTo>
                  <a:cubicBezTo>
                    <a:pt x="2298" y="0"/>
                    <a:pt x="2288" y="2"/>
                    <a:pt x="2278" y="6"/>
                  </a:cubicBezTo>
                  <a:cubicBezTo>
                    <a:pt x="1936" y="208"/>
                    <a:pt x="1544" y="315"/>
                    <a:pt x="1154" y="315"/>
                  </a:cubicBezTo>
                  <a:cubicBezTo>
                    <a:pt x="814" y="315"/>
                    <a:pt x="474" y="234"/>
                    <a:pt x="169" y="64"/>
                  </a:cubicBezTo>
                  <a:cubicBezTo>
                    <a:pt x="153" y="53"/>
                    <a:pt x="136" y="48"/>
                    <a:pt x="120" y="48"/>
                  </a:cubicBezTo>
                  <a:cubicBezTo>
                    <a:pt x="53" y="48"/>
                    <a:pt x="0" y="136"/>
                    <a:pt x="24" y="195"/>
                  </a:cubicBezTo>
                  <a:cubicBezTo>
                    <a:pt x="24" y="457"/>
                    <a:pt x="82" y="733"/>
                    <a:pt x="227" y="951"/>
                  </a:cubicBezTo>
                  <a:cubicBezTo>
                    <a:pt x="256" y="1010"/>
                    <a:pt x="300" y="1068"/>
                    <a:pt x="358" y="1097"/>
                  </a:cubicBezTo>
                  <a:cubicBezTo>
                    <a:pt x="528" y="1255"/>
                    <a:pt x="742" y="1334"/>
                    <a:pt x="965" y="1334"/>
                  </a:cubicBezTo>
                  <a:cubicBezTo>
                    <a:pt x="1029" y="1334"/>
                    <a:pt x="1093" y="1328"/>
                    <a:pt x="1158" y="1315"/>
                  </a:cubicBezTo>
                  <a:lnTo>
                    <a:pt x="1202" y="1300"/>
                  </a:lnTo>
                  <a:lnTo>
                    <a:pt x="1231" y="1300"/>
                  </a:lnTo>
                  <a:cubicBezTo>
                    <a:pt x="1260" y="1271"/>
                    <a:pt x="1304" y="1271"/>
                    <a:pt x="1333" y="1257"/>
                  </a:cubicBezTo>
                  <a:cubicBezTo>
                    <a:pt x="1347" y="1257"/>
                    <a:pt x="1391" y="1242"/>
                    <a:pt x="1405" y="1242"/>
                  </a:cubicBezTo>
                  <a:cubicBezTo>
                    <a:pt x="1696" y="1126"/>
                    <a:pt x="1958" y="937"/>
                    <a:pt x="2133" y="675"/>
                  </a:cubicBezTo>
                  <a:cubicBezTo>
                    <a:pt x="2249" y="515"/>
                    <a:pt x="2336" y="355"/>
                    <a:pt x="2365" y="152"/>
                  </a:cubicBezTo>
                  <a:lnTo>
                    <a:pt x="2365" y="93"/>
                  </a:lnTo>
                  <a:cubicBezTo>
                    <a:pt x="2415" y="68"/>
                    <a:pt x="2368" y="0"/>
                    <a:pt x="23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1269;p31">
              <a:extLst>
                <a:ext uri="{FF2B5EF4-FFF2-40B4-BE49-F238E27FC236}">
                  <a16:creationId xmlns:a16="http://schemas.microsoft.com/office/drawing/2014/main" id="{4A65CF78-9315-EBB5-1478-607FD144999A}"/>
                </a:ext>
              </a:extLst>
            </p:cNvPr>
            <p:cNvSpPr/>
            <p:nvPr/>
          </p:nvSpPr>
          <p:spPr>
            <a:xfrm>
              <a:off x="1483063" y="2250449"/>
              <a:ext cx="95114" cy="33916"/>
            </a:xfrm>
            <a:custGeom>
              <a:avLst/>
              <a:gdLst/>
              <a:ahLst/>
              <a:cxnLst/>
              <a:rect l="l" t="t" r="r" b="b"/>
              <a:pathLst>
                <a:path w="1921" h="685" extrusionOk="0">
                  <a:moveTo>
                    <a:pt x="1302" y="0"/>
                  </a:moveTo>
                  <a:cubicBezTo>
                    <a:pt x="1193" y="0"/>
                    <a:pt x="1084" y="4"/>
                    <a:pt x="975" y="11"/>
                  </a:cubicBezTo>
                  <a:cubicBezTo>
                    <a:pt x="626" y="55"/>
                    <a:pt x="306" y="157"/>
                    <a:pt x="0" y="302"/>
                  </a:cubicBezTo>
                  <a:cubicBezTo>
                    <a:pt x="29" y="360"/>
                    <a:pt x="73" y="404"/>
                    <a:pt x="117" y="447"/>
                  </a:cubicBezTo>
                  <a:cubicBezTo>
                    <a:pt x="298" y="606"/>
                    <a:pt x="514" y="685"/>
                    <a:pt x="738" y="685"/>
                  </a:cubicBezTo>
                  <a:cubicBezTo>
                    <a:pt x="802" y="685"/>
                    <a:pt x="866" y="678"/>
                    <a:pt x="931" y="666"/>
                  </a:cubicBezTo>
                  <a:lnTo>
                    <a:pt x="946" y="666"/>
                  </a:lnTo>
                  <a:cubicBezTo>
                    <a:pt x="960" y="666"/>
                    <a:pt x="1004" y="651"/>
                    <a:pt x="1018" y="651"/>
                  </a:cubicBezTo>
                  <a:cubicBezTo>
                    <a:pt x="1047" y="636"/>
                    <a:pt x="1091" y="636"/>
                    <a:pt x="1120" y="622"/>
                  </a:cubicBezTo>
                  <a:cubicBezTo>
                    <a:pt x="1149" y="622"/>
                    <a:pt x="1178" y="622"/>
                    <a:pt x="1193" y="593"/>
                  </a:cubicBezTo>
                  <a:cubicBezTo>
                    <a:pt x="1484" y="491"/>
                    <a:pt x="1746" y="287"/>
                    <a:pt x="1920" y="40"/>
                  </a:cubicBezTo>
                  <a:cubicBezTo>
                    <a:pt x="1833" y="40"/>
                    <a:pt x="1746" y="40"/>
                    <a:pt x="1629" y="11"/>
                  </a:cubicBezTo>
                  <a:cubicBezTo>
                    <a:pt x="1520" y="4"/>
                    <a:pt x="1411" y="0"/>
                    <a:pt x="1302" y="0"/>
                  </a:cubicBezTo>
                  <a:close/>
                </a:path>
              </a:pathLst>
            </a:custGeom>
            <a:solidFill>
              <a:srgbClr val="C4D1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1270;p31">
              <a:extLst>
                <a:ext uri="{FF2B5EF4-FFF2-40B4-BE49-F238E27FC236}">
                  <a16:creationId xmlns:a16="http://schemas.microsoft.com/office/drawing/2014/main" id="{3A63185B-5B72-AF4D-447E-BC7A6177E62A}"/>
                </a:ext>
              </a:extLst>
            </p:cNvPr>
            <p:cNvSpPr/>
            <p:nvPr/>
          </p:nvSpPr>
          <p:spPr>
            <a:xfrm>
              <a:off x="1254855" y="3531091"/>
              <a:ext cx="250632" cy="264347"/>
            </a:xfrm>
            <a:custGeom>
              <a:avLst/>
              <a:gdLst/>
              <a:ahLst/>
              <a:cxnLst/>
              <a:rect l="l" t="t" r="r" b="b"/>
              <a:pathLst>
                <a:path w="5062" h="5339" extrusionOk="0">
                  <a:moveTo>
                    <a:pt x="1712" y="0"/>
                  </a:moveTo>
                  <a:cubicBezTo>
                    <a:pt x="1694" y="0"/>
                    <a:pt x="1676" y="2"/>
                    <a:pt x="1658" y="6"/>
                  </a:cubicBezTo>
                  <a:cubicBezTo>
                    <a:pt x="1367" y="64"/>
                    <a:pt x="1396" y="428"/>
                    <a:pt x="1425" y="617"/>
                  </a:cubicBezTo>
                  <a:cubicBezTo>
                    <a:pt x="1484" y="1228"/>
                    <a:pt x="1120" y="1766"/>
                    <a:pt x="727" y="2187"/>
                  </a:cubicBezTo>
                  <a:cubicBezTo>
                    <a:pt x="553" y="2362"/>
                    <a:pt x="364" y="2537"/>
                    <a:pt x="218" y="2682"/>
                  </a:cubicBezTo>
                  <a:cubicBezTo>
                    <a:pt x="175" y="2726"/>
                    <a:pt x="116" y="2769"/>
                    <a:pt x="73" y="2798"/>
                  </a:cubicBezTo>
                  <a:cubicBezTo>
                    <a:pt x="29" y="2857"/>
                    <a:pt x="0" y="2929"/>
                    <a:pt x="29" y="2987"/>
                  </a:cubicBezTo>
                  <a:lnTo>
                    <a:pt x="756" y="5184"/>
                  </a:lnTo>
                  <a:cubicBezTo>
                    <a:pt x="771" y="5256"/>
                    <a:pt x="844" y="5300"/>
                    <a:pt x="916" y="5314"/>
                  </a:cubicBezTo>
                  <a:cubicBezTo>
                    <a:pt x="1079" y="5331"/>
                    <a:pt x="1235" y="5338"/>
                    <a:pt x="1384" y="5338"/>
                  </a:cubicBezTo>
                  <a:cubicBezTo>
                    <a:pt x="2036" y="5338"/>
                    <a:pt x="2582" y="5193"/>
                    <a:pt x="3185" y="4980"/>
                  </a:cubicBezTo>
                  <a:cubicBezTo>
                    <a:pt x="3302" y="4951"/>
                    <a:pt x="3418" y="4907"/>
                    <a:pt x="3534" y="4864"/>
                  </a:cubicBezTo>
                  <a:cubicBezTo>
                    <a:pt x="3665" y="4805"/>
                    <a:pt x="3811" y="4762"/>
                    <a:pt x="3956" y="4718"/>
                  </a:cubicBezTo>
                  <a:lnTo>
                    <a:pt x="4552" y="4515"/>
                  </a:lnTo>
                  <a:cubicBezTo>
                    <a:pt x="4872" y="4398"/>
                    <a:pt x="5061" y="4078"/>
                    <a:pt x="4974" y="3773"/>
                  </a:cubicBezTo>
                  <a:cubicBezTo>
                    <a:pt x="4930" y="3656"/>
                    <a:pt x="4872" y="3584"/>
                    <a:pt x="4785" y="3511"/>
                  </a:cubicBezTo>
                  <a:cubicBezTo>
                    <a:pt x="4930" y="3366"/>
                    <a:pt x="4989" y="3147"/>
                    <a:pt x="4916" y="2944"/>
                  </a:cubicBezTo>
                  <a:cubicBezTo>
                    <a:pt x="4872" y="2842"/>
                    <a:pt x="4829" y="2769"/>
                    <a:pt x="4727" y="2697"/>
                  </a:cubicBezTo>
                  <a:cubicBezTo>
                    <a:pt x="4872" y="2551"/>
                    <a:pt x="4930" y="2333"/>
                    <a:pt x="4858" y="2129"/>
                  </a:cubicBezTo>
                  <a:cubicBezTo>
                    <a:pt x="4800" y="1984"/>
                    <a:pt x="4712" y="1882"/>
                    <a:pt x="4581" y="1824"/>
                  </a:cubicBezTo>
                  <a:cubicBezTo>
                    <a:pt x="4654" y="1766"/>
                    <a:pt x="4683" y="1620"/>
                    <a:pt x="4640" y="1475"/>
                  </a:cubicBezTo>
                  <a:cubicBezTo>
                    <a:pt x="4570" y="1244"/>
                    <a:pt x="4335" y="1095"/>
                    <a:pt x="4081" y="1095"/>
                  </a:cubicBezTo>
                  <a:cubicBezTo>
                    <a:pt x="4016" y="1095"/>
                    <a:pt x="3949" y="1105"/>
                    <a:pt x="3883" y="1126"/>
                  </a:cubicBezTo>
                  <a:lnTo>
                    <a:pt x="2429" y="1606"/>
                  </a:lnTo>
                  <a:cubicBezTo>
                    <a:pt x="2458" y="1591"/>
                    <a:pt x="2473" y="1300"/>
                    <a:pt x="2473" y="1242"/>
                  </a:cubicBezTo>
                  <a:cubicBezTo>
                    <a:pt x="2487" y="908"/>
                    <a:pt x="2371" y="588"/>
                    <a:pt x="2167" y="326"/>
                  </a:cubicBezTo>
                  <a:cubicBezTo>
                    <a:pt x="2074" y="193"/>
                    <a:pt x="1897" y="0"/>
                    <a:pt x="1712" y="0"/>
                  </a:cubicBezTo>
                  <a:close/>
                </a:path>
              </a:pathLst>
            </a:custGeom>
            <a:solidFill>
              <a:srgbClr val="7157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1271;p31">
              <a:extLst>
                <a:ext uri="{FF2B5EF4-FFF2-40B4-BE49-F238E27FC236}">
                  <a16:creationId xmlns:a16="http://schemas.microsoft.com/office/drawing/2014/main" id="{B31C45D7-40C6-7FF2-D41E-DC9331E34138}"/>
                </a:ext>
              </a:extLst>
            </p:cNvPr>
            <p:cNvSpPr/>
            <p:nvPr/>
          </p:nvSpPr>
          <p:spPr>
            <a:xfrm>
              <a:off x="1184249" y="3646457"/>
              <a:ext cx="136902" cy="187850"/>
            </a:xfrm>
            <a:custGeom>
              <a:avLst/>
              <a:gdLst/>
              <a:ahLst/>
              <a:cxnLst/>
              <a:rect l="l" t="t" r="r" b="b"/>
              <a:pathLst>
                <a:path w="2765" h="3794" extrusionOk="0">
                  <a:moveTo>
                    <a:pt x="1661" y="0"/>
                  </a:moveTo>
                  <a:cubicBezTo>
                    <a:pt x="1647" y="0"/>
                    <a:pt x="1631" y="1"/>
                    <a:pt x="1615" y="3"/>
                  </a:cubicBezTo>
                  <a:lnTo>
                    <a:pt x="132" y="497"/>
                  </a:lnTo>
                  <a:cubicBezTo>
                    <a:pt x="44" y="527"/>
                    <a:pt x="1" y="628"/>
                    <a:pt x="30" y="730"/>
                  </a:cubicBezTo>
                  <a:lnTo>
                    <a:pt x="1019" y="3668"/>
                  </a:lnTo>
                  <a:cubicBezTo>
                    <a:pt x="1042" y="3749"/>
                    <a:pt x="1120" y="3793"/>
                    <a:pt x="1195" y="3793"/>
                  </a:cubicBezTo>
                  <a:cubicBezTo>
                    <a:pt x="1215" y="3793"/>
                    <a:pt x="1234" y="3790"/>
                    <a:pt x="1252" y="3784"/>
                  </a:cubicBezTo>
                  <a:lnTo>
                    <a:pt x="2357" y="3421"/>
                  </a:lnTo>
                  <a:cubicBezTo>
                    <a:pt x="2575" y="3348"/>
                    <a:pt x="2706" y="3159"/>
                    <a:pt x="2735" y="2970"/>
                  </a:cubicBezTo>
                  <a:cubicBezTo>
                    <a:pt x="2764" y="2897"/>
                    <a:pt x="2764" y="2795"/>
                    <a:pt x="2720" y="2708"/>
                  </a:cubicBezTo>
                  <a:lnTo>
                    <a:pt x="1862" y="148"/>
                  </a:lnTo>
                  <a:cubicBezTo>
                    <a:pt x="1837" y="46"/>
                    <a:pt x="1767" y="0"/>
                    <a:pt x="166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1272;p31">
              <a:extLst>
                <a:ext uri="{FF2B5EF4-FFF2-40B4-BE49-F238E27FC236}">
                  <a16:creationId xmlns:a16="http://schemas.microsoft.com/office/drawing/2014/main" id="{88AF6696-FCE2-F443-CB66-821EE75E2E56}"/>
                </a:ext>
              </a:extLst>
            </p:cNvPr>
            <p:cNvSpPr/>
            <p:nvPr/>
          </p:nvSpPr>
          <p:spPr>
            <a:xfrm>
              <a:off x="1209942" y="2473175"/>
              <a:ext cx="406201" cy="365353"/>
            </a:xfrm>
            <a:custGeom>
              <a:avLst/>
              <a:gdLst/>
              <a:ahLst/>
              <a:cxnLst/>
              <a:rect l="l" t="t" r="r" b="b"/>
              <a:pathLst>
                <a:path w="8204" h="7379" extrusionOk="0">
                  <a:moveTo>
                    <a:pt x="2372" y="1"/>
                  </a:moveTo>
                  <a:cubicBezTo>
                    <a:pt x="1793" y="1"/>
                    <a:pt x="1255" y="381"/>
                    <a:pt x="1077" y="976"/>
                  </a:cubicBezTo>
                  <a:lnTo>
                    <a:pt x="218" y="3783"/>
                  </a:lnTo>
                  <a:cubicBezTo>
                    <a:pt x="0" y="4496"/>
                    <a:pt x="393" y="5266"/>
                    <a:pt x="1120" y="5485"/>
                  </a:cubicBezTo>
                  <a:lnTo>
                    <a:pt x="1746" y="5659"/>
                  </a:lnTo>
                  <a:cubicBezTo>
                    <a:pt x="1775" y="5659"/>
                    <a:pt x="1804" y="5703"/>
                    <a:pt x="1775" y="5732"/>
                  </a:cubicBezTo>
                  <a:lnTo>
                    <a:pt x="1367" y="7128"/>
                  </a:lnTo>
                  <a:cubicBezTo>
                    <a:pt x="1322" y="7253"/>
                    <a:pt x="1419" y="7378"/>
                    <a:pt x="1533" y="7378"/>
                  </a:cubicBezTo>
                  <a:cubicBezTo>
                    <a:pt x="1564" y="7378"/>
                    <a:pt x="1597" y="7368"/>
                    <a:pt x="1629" y="7346"/>
                  </a:cubicBezTo>
                  <a:lnTo>
                    <a:pt x="3564" y="6241"/>
                  </a:lnTo>
                  <a:cubicBezTo>
                    <a:pt x="3573" y="6241"/>
                    <a:pt x="3583" y="6234"/>
                    <a:pt x="3588" y="6234"/>
                  </a:cubicBezTo>
                  <a:cubicBezTo>
                    <a:pt x="3591" y="6234"/>
                    <a:pt x="3593" y="6236"/>
                    <a:pt x="3593" y="6241"/>
                  </a:cubicBezTo>
                  <a:lnTo>
                    <a:pt x="5411" y="6779"/>
                  </a:lnTo>
                  <a:cubicBezTo>
                    <a:pt x="5543" y="6820"/>
                    <a:pt x="5678" y="6839"/>
                    <a:pt x="5811" y="6839"/>
                  </a:cubicBezTo>
                  <a:cubicBezTo>
                    <a:pt x="6391" y="6839"/>
                    <a:pt x="6935" y="6469"/>
                    <a:pt x="7112" y="5877"/>
                  </a:cubicBezTo>
                  <a:lnTo>
                    <a:pt x="7956" y="3056"/>
                  </a:lnTo>
                  <a:cubicBezTo>
                    <a:pt x="8203" y="2314"/>
                    <a:pt x="7796" y="1572"/>
                    <a:pt x="7069" y="1354"/>
                  </a:cubicBezTo>
                  <a:lnTo>
                    <a:pt x="2764" y="60"/>
                  </a:lnTo>
                  <a:cubicBezTo>
                    <a:pt x="2634" y="20"/>
                    <a:pt x="2502" y="1"/>
                    <a:pt x="2372" y="1"/>
                  </a:cubicBezTo>
                  <a:close/>
                </a:path>
              </a:pathLst>
            </a:custGeom>
            <a:solidFill>
              <a:srgbClr val="7157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1273;p31">
              <a:extLst>
                <a:ext uri="{FF2B5EF4-FFF2-40B4-BE49-F238E27FC236}">
                  <a16:creationId xmlns:a16="http://schemas.microsoft.com/office/drawing/2014/main" id="{83071642-C33A-1C3D-BB86-E73A3D28B4C7}"/>
                </a:ext>
              </a:extLst>
            </p:cNvPr>
            <p:cNvSpPr/>
            <p:nvPr/>
          </p:nvSpPr>
          <p:spPr>
            <a:xfrm>
              <a:off x="1314366" y="2561457"/>
              <a:ext cx="208151" cy="155915"/>
            </a:xfrm>
            <a:custGeom>
              <a:avLst/>
              <a:gdLst/>
              <a:ahLst/>
              <a:cxnLst/>
              <a:rect l="l" t="t" r="r" b="b"/>
              <a:pathLst>
                <a:path w="4204" h="3149" extrusionOk="0">
                  <a:moveTo>
                    <a:pt x="1266" y="0"/>
                  </a:moveTo>
                  <a:cubicBezTo>
                    <a:pt x="1091" y="0"/>
                    <a:pt x="910" y="51"/>
                    <a:pt x="742" y="167"/>
                  </a:cubicBezTo>
                  <a:cubicBezTo>
                    <a:pt x="0" y="676"/>
                    <a:pt x="175" y="2000"/>
                    <a:pt x="1542" y="3149"/>
                  </a:cubicBezTo>
                  <a:cubicBezTo>
                    <a:pt x="3302" y="2945"/>
                    <a:pt x="4203" y="1927"/>
                    <a:pt x="3854" y="1098"/>
                  </a:cubicBezTo>
                  <a:cubicBezTo>
                    <a:pt x="3687" y="698"/>
                    <a:pt x="3320" y="516"/>
                    <a:pt x="2969" y="516"/>
                  </a:cubicBezTo>
                  <a:cubicBezTo>
                    <a:pt x="2618" y="516"/>
                    <a:pt x="2284" y="698"/>
                    <a:pt x="2182" y="1025"/>
                  </a:cubicBezTo>
                  <a:cubicBezTo>
                    <a:pt x="2337" y="526"/>
                    <a:pt x="1831" y="0"/>
                    <a:pt x="1266" y="0"/>
                  </a:cubicBezTo>
                  <a:close/>
                </a:path>
              </a:pathLst>
            </a:custGeom>
            <a:solidFill>
              <a:srgbClr val="C4D1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274;p31">
              <a:extLst>
                <a:ext uri="{FF2B5EF4-FFF2-40B4-BE49-F238E27FC236}">
                  <a16:creationId xmlns:a16="http://schemas.microsoft.com/office/drawing/2014/main" id="{D0115E80-91DB-69DD-E919-1963BA80A5B8}"/>
                </a:ext>
              </a:extLst>
            </p:cNvPr>
            <p:cNvSpPr/>
            <p:nvPr/>
          </p:nvSpPr>
          <p:spPr>
            <a:xfrm>
              <a:off x="1170917" y="1663579"/>
              <a:ext cx="347875" cy="267962"/>
            </a:xfrm>
            <a:custGeom>
              <a:avLst/>
              <a:gdLst/>
              <a:ahLst/>
              <a:cxnLst/>
              <a:rect l="l" t="t" r="r" b="b"/>
              <a:pathLst>
                <a:path w="7026" h="5412" extrusionOk="0">
                  <a:moveTo>
                    <a:pt x="2157" y="0"/>
                  </a:moveTo>
                  <a:cubicBezTo>
                    <a:pt x="1836" y="0"/>
                    <a:pt x="1500" y="105"/>
                    <a:pt x="1194" y="351"/>
                  </a:cubicBezTo>
                  <a:cubicBezTo>
                    <a:pt x="1" y="1296"/>
                    <a:pt x="379" y="3594"/>
                    <a:pt x="2706" y="5412"/>
                  </a:cubicBezTo>
                  <a:cubicBezTo>
                    <a:pt x="5615" y="4874"/>
                    <a:pt x="7026" y="3027"/>
                    <a:pt x="6400" y="1630"/>
                  </a:cubicBezTo>
                  <a:cubicBezTo>
                    <a:pt x="6118" y="991"/>
                    <a:pt x="5547" y="706"/>
                    <a:pt x="4994" y="706"/>
                  </a:cubicBezTo>
                  <a:cubicBezTo>
                    <a:pt x="4382" y="706"/>
                    <a:pt x="3792" y="1055"/>
                    <a:pt x="3640" y="1660"/>
                  </a:cubicBezTo>
                  <a:lnTo>
                    <a:pt x="3640" y="1660"/>
                  </a:lnTo>
                  <a:cubicBezTo>
                    <a:pt x="3843" y="809"/>
                    <a:pt x="3051" y="0"/>
                    <a:pt x="2157" y="0"/>
                  </a:cubicBezTo>
                  <a:close/>
                </a:path>
              </a:pathLst>
            </a:custGeom>
            <a:solidFill>
              <a:srgbClr val="C4D1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275;p31">
              <a:extLst>
                <a:ext uri="{FF2B5EF4-FFF2-40B4-BE49-F238E27FC236}">
                  <a16:creationId xmlns:a16="http://schemas.microsoft.com/office/drawing/2014/main" id="{0368B4A5-1BFF-7012-71B2-CB52BD5FB73A}"/>
                </a:ext>
              </a:extLst>
            </p:cNvPr>
            <p:cNvSpPr/>
            <p:nvPr/>
          </p:nvSpPr>
          <p:spPr>
            <a:xfrm>
              <a:off x="480438" y="1458534"/>
              <a:ext cx="454475" cy="399665"/>
            </a:xfrm>
            <a:custGeom>
              <a:avLst/>
              <a:gdLst/>
              <a:ahLst/>
              <a:cxnLst/>
              <a:rect l="l" t="t" r="r" b="b"/>
              <a:pathLst>
                <a:path w="9179" h="8072" extrusionOk="0">
                  <a:moveTo>
                    <a:pt x="4593" y="1"/>
                  </a:moveTo>
                  <a:cubicBezTo>
                    <a:pt x="3022" y="1"/>
                    <a:pt x="1527" y="925"/>
                    <a:pt x="873" y="2461"/>
                  </a:cubicBezTo>
                  <a:cubicBezTo>
                    <a:pt x="1" y="4512"/>
                    <a:pt x="961" y="6883"/>
                    <a:pt x="3011" y="7755"/>
                  </a:cubicBezTo>
                  <a:cubicBezTo>
                    <a:pt x="3524" y="7970"/>
                    <a:pt x="4056" y="8071"/>
                    <a:pt x="4579" y="8071"/>
                  </a:cubicBezTo>
                  <a:cubicBezTo>
                    <a:pt x="6153" y="8071"/>
                    <a:pt x="7651" y="7152"/>
                    <a:pt x="8305" y="5603"/>
                  </a:cubicBezTo>
                  <a:cubicBezTo>
                    <a:pt x="9178" y="3552"/>
                    <a:pt x="8218" y="1181"/>
                    <a:pt x="6167" y="323"/>
                  </a:cubicBezTo>
                  <a:cubicBezTo>
                    <a:pt x="5653" y="104"/>
                    <a:pt x="5119" y="1"/>
                    <a:pt x="45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276;p31">
              <a:extLst>
                <a:ext uri="{FF2B5EF4-FFF2-40B4-BE49-F238E27FC236}">
                  <a16:creationId xmlns:a16="http://schemas.microsoft.com/office/drawing/2014/main" id="{7CC73E85-31F4-CC8C-6938-70CD6DC8F7BA}"/>
                </a:ext>
              </a:extLst>
            </p:cNvPr>
            <p:cNvSpPr/>
            <p:nvPr/>
          </p:nvSpPr>
          <p:spPr>
            <a:xfrm>
              <a:off x="590655" y="1601974"/>
              <a:ext cx="236224" cy="170769"/>
            </a:xfrm>
            <a:custGeom>
              <a:avLst/>
              <a:gdLst/>
              <a:ahLst/>
              <a:cxnLst/>
              <a:rect l="l" t="t" r="r" b="b"/>
              <a:pathLst>
                <a:path w="4771" h="3449" extrusionOk="0">
                  <a:moveTo>
                    <a:pt x="4581" y="1"/>
                  </a:moveTo>
                  <a:lnTo>
                    <a:pt x="3869" y="219"/>
                  </a:lnTo>
                  <a:cubicBezTo>
                    <a:pt x="3912" y="248"/>
                    <a:pt x="3927" y="291"/>
                    <a:pt x="3927" y="335"/>
                  </a:cubicBezTo>
                  <a:lnTo>
                    <a:pt x="4087" y="1790"/>
                  </a:lnTo>
                  <a:cubicBezTo>
                    <a:pt x="4101" y="1935"/>
                    <a:pt x="4014" y="2066"/>
                    <a:pt x="3883" y="2109"/>
                  </a:cubicBezTo>
                  <a:cubicBezTo>
                    <a:pt x="3859" y="2116"/>
                    <a:pt x="3833" y="2120"/>
                    <a:pt x="3809" y="2120"/>
                  </a:cubicBezTo>
                  <a:cubicBezTo>
                    <a:pt x="3673" y="2120"/>
                    <a:pt x="3544" y="2022"/>
                    <a:pt x="3520" y="1862"/>
                  </a:cubicBezTo>
                  <a:lnTo>
                    <a:pt x="3360" y="408"/>
                  </a:lnTo>
                  <a:lnTo>
                    <a:pt x="3360" y="379"/>
                  </a:lnTo>
                  <a:lnTo>
                    <a:pt x="2545" y="611"/>
                  </a:lnTo>
                  <a:cubicBezTo>
                    <a:pt x="2560" y="655"/>
                    <a:pt x="2560" y="670"/>
                    <a:pt x="2574" y="699"/>
                  </a:cubicBezTo>
                  <a:lnTo>
                    <a:pt x="2996" y="2080"/>
                  </a:lnTo>
                  <a:cubicBezTo>
                    <a:pt x="3040" y="2255"/>
                    <a:pt x="2938" y="2415"/>
                    <a:pt x="2792" y="2444"/>
                  </a:cubicBezTo>
                  <a:cubicBezTo>
                    <a:pt x="2764" y="2452"/>
                    <a:pt x="2736" y="2455"/>
                    <a:pt x="2709" y="2455"/>
                  </a:cubicBezTo>
                  <a:cubicBezTo>
                    <a:pt x="2580" y="2455"/>
                    <a:pt x="2465" y="2375"/>
                    <a:pt x="2429" y="2255"/>
                  </a:cubicBezTo>
                  <a:lnTo>
                    <a:pt x="2022" y="873"/>
                  </a:lnTo>
                  <a:cubicBezTo>
                    <a:pt x="2007" y="844"/>
                    <a:pt x="2007" y="815"/>
                    <a:pt x="2007" y="771"/>
                  </a:cubicBezTo>
                  <a:lnTo>
                    <a:pt x="1178" y="1033"/>
                  </a:lnTo>
                  <a:cubicBezTo>
                    <a:pt x="1178" y="1048"/>
                    <a:pt x="1193" y="1048"/>
                    <a:pt x="1193" y="1062"/>
                  </a:cubicBezTo>
                  <a:lnTo>
                    <a:pt x="1876" y="2371"/>
                  </a:lnTo>
                  <a:cubicBezTo>
                    <a:pt x="1949" y="2531"/>
                    <a:pt x="1862" y="2720"/>
                    <a:pt x="1687" y="2779"/>
                  </a:cubicBezTo>
                  <a:cubicBezTo>
                    <a:pt x="1665" y="2784"/>
                    <a:pt x="1642" y="2786"/>
                    <a:pt x="1620" y="2786"/>
                  </a:cubicBezTo>
                  <a:cubicBezTo>
                    <a:pt x="1513" y="2786"/>
                    <a:pt x="1415" y="2729"/>
                    <a:pt x="1367" y="2633"/>
                  </a:cubicBezTo>
                  <a:lnTo>
                    <a:pt x="713" y="1324"/>
                  </a:lnTo>
                  <a:cubicBezTo>
                    <a:pt x="669" y="1266"/>
                    <a:pt x="669" y="1222"/>
                    <a:pt x="669" y="1179"/>
                  </a:cubicBezTo>
                  <a:lnTo>
                    <a:pt x="0" y="1368"/>
                  </a:lnTo>
                  <a:lnTo>
                    <a:pt x="916" y="3026"/>
                  </a:lnTo>
                  <a:cubicBezTo>
                    <a:pt x="1056" y="3293"/>
                    <a:pt x="1344" y="3449"/>
                    <a:pt x="1639" y="3449"/>
                  </a:cubicBezTo>
                  <a:cubicBezTo>
                    <a:pt x="1714" y="3449"/>
                    <a:pt x="1789" y="3439"/>
                    <a:pt x="1862" y="3418"/>
                  </a:cubicBezTo>
                  <a:lnTo>
                    <a:pt x="4145" y="2720"/>
                  </a:lnTo>
                  <a:cubicBezTo>
                    <a:pt x="4509" y="2604"/>
                    <a:pt x="4770" y="2269"/>
                    <a:pt x="4727" y="1877"/>
                  </a:cubicBezTo>
                  <a:lnTo>
                    <a:pt x="4581" y="1"/>
                  </a:lnTo>
                  <a:close/>
                </a:path>
              </a:pathLst>
            </a:custGeom>
            <a:solidFill>
              <a:srgbClr val="C4D1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277;p31">
              <a:extLst>
                <a:ext uri="{FF2B5EF4-FFF2-40B4-BE49-F238E27FC236}">
                  <a16:creationId xmlns:a16="http://schemas.microsoft.com/office/drawing/2014/main" id="{ABD3DCD6-AB56-DCDC-23C7-2CAFB01D4177}"/>
                </a:ext>
              </a:extLst>
            </p:cNvPr>
            <p:cNvSpPr/>
            <p:nvPr/>
          </p:nvSpPr>
          <p:spPr>
            <a:xfrm>
              <a:off x="563967" y="1525080"/>
              <a:ext cx="273705" cy="155024"/>
            </a:xfrm>
            <a:custGeom>
              <a:avLst/>
              <a:gdLst/>
              <a:ahLst/>
              <a:cxnLst/>
              <a:rect l="l" t="t" r="r" b="b"/>
              <a:pathLst>
                <a:path w="5528" h="3131" extrusionOk="0">
                  <a:moveTo>
                    <a:pt x="2274" y="0"/>
                  </a:moveTo>
                  <a:cubicBezTo>
                    <a:pt x="2234" y="0"/>
                    <a:pt x="2193" y="4"/>
                    <a:pt x="2153" y="12"/>
                  </a:cubicBezTo>
                  <a:cubicBezTo>
                    <a:pt x="1863" y="114"/>
                    <a:pt x="1703" y="419"/>
                    <a:pt x="1775" y="710"/>
                  </a:cubicBezTo>
                  <a:lnTo>
                    <a:pt x="2110" y="1801"/>
                  </a:lnTo>
                  <a:lnTo>
                    <a:pt x="335" y="2324"/>
                  </a:lnTo>
                  <a:cubicBezTo>
                    <a:pt x="117" y="2397"/>
                    <a:pt x="1" y="2615"/>
                    <a:pt x="74" y="2833"/>
                  </a:cubicBezTo>
                  <a:cubicBezTo>
                    <a:pt x="133" y="3010"/>
                    <a:pt x="287" y="3130"/>
                    <a:pt x="460" y="3130"/>
                  </a:cubicBezTo>
                  <a:cubicBezTo>
                    <a:pt x="500" y="3130"/>
                    <a:pt x="541" y="3124"/>
                    <a:pt x="583" y="3110"/>
                  </a:cubicBezTo>
                  <a:lnTo>
                    <a:pt x="5179" y="1728"/>
                  </a:lnTo>
                  <a:cubicBezTo>
                    <a:pt x="5397" y="1655"/>
                    <a:pt x="5528" y="1437"/>
                    <a:pt x="5455" y="1219"/>
                  </a:cubicBezTo>
                  <a:cubicBezTo>
                    <a:pt x="5409" y="1057"/>
                    <a:pt x="5251" y="950"/>
                    <a:pt x="5079" y="950"/>
                  </a:cubicBezTo>
                  <a:cubicBezTo>
                    <a:pt x="5035" y="950"/>
                    <a:pt x="4990" y="957"/>
                    <a:pt x="4946" y="972"/>
                  </a:cubicBezTo>
                  <a:lnTo>
                    <a:pt x="3171" y="1495"/>
                  </a:lnTo>
                  <a:lnTo>
                    <a:pt x="2852" y="405"/>
                  </a:lnTo>
                  <a:cubicBezTo>
                    <a:pt x="2776" y="154"/>
                    <a:pt x="2528" y="0"/>
                    <a:pt x="2274" y="0"/>
                  </a:cubicBezTo>
                  <a:close/>
                </a:path>
              </a:pathLst>
            </a:custGeom>
            <a:solidFill>
              <a:srgbClr val="C4D1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6026020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154"/>
        <p:cNvGrpSpPr/>
        <p:nvPr/>
      </p:nvGrpSpPr>
      <p:grpSpPr>
        <a:xfrm>
          <a:off x="0" y="0"/>
          <a:ext cx="0" cy="0"/>
          <a:chOff x="0" y="0"/>
          <a:chExt cx="0" cy="0"/>
        </a:xfrm>
      </p:grpSpPr>
      <p:sp>
        <p:nvSpPr>
          <p:cNvPr id="7" name="Google Shape;1055;p27">
            <a:extLst>
              <a:ext uri="{FF2B5EF4-FFF2-40B4-BE49-F238E27FC236}">
                <a16:creationId xmlns:a16="http://schemas.microsoft.com/office/drawing/2014/main" id="{4ECAF85B-81DE-2447-F7A9-3DBDCED35A74}"/>
              </a:ext>
            </a:extLst>
          </p:cNvPr>
          <p:cNvSpPr txBox="1">
            <a:spLocks/>
          </p:cNvSpPr>
          <p:nvPr/>
        </p:nvSpPr>
        <p:spPr>
          <a:xfrm>
            <a:off x="448975" y="399061"/>
            <a:ext cx="8237700" cy="218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RPr/>
            </a:defPPr>
            <a:lvl1pPr algn="ctr">
              <a:buClr>
                <a:schemeClr val="dk1"/>
              </a:buClr>
              <a:buSzPts val="2400"/>
              <a:buFont typeface="Fira Sans Extra Condensed SemiBold"/>
              <a:buNone/>
              <a:defRPr sz="2400">
                <a:solidFill>
                  <a:schemeClr val="bg2">
                    <a:lumMod val="75000"/>
                  </a:schemeClr>
                </a:solidFill>
                <a:latin typeface="Fira Sans Extra Condensed SemiBold"/>
                <a:ea typeface="Fira Sans Extra Condensed SemiBold"/>
                <a:cs typeface="Fira Sans Extra Condensed SemiBold"/>
              </a:defRPr>
            </a:lvl1pPr>
            <a:lvl2pPr algn="ctr">
              <a:spcBef>
                <a:spcPts val="1600"/>
              </a:spcBef>
              <a:buClr>
                <a:schemeClr val="dk1"/>
              </a:buClr>
              <a:buSzPts val="2400"/>
              <a:buFont typeface="Fira Sans Extra Condensed SemiBold"/>
              <a:buNone/>
              <a:defRPr sz="2400">
                <a:solidFill>
                  <a:schemeClr val="dk1"/>
                </a:solidFill>
                <a:latin typeface="Fira Sans Extra Condensed SemiBold"/>
                <a:ea typeface="Fira Sans Extra Condensed SemiBold"/>
                <a:cs typeface="Fira Sans Extra Condensed SemiBold"/>
              </a:defRPr>
            </a:lvl2pPr>
            <a:lvl3pPr algn="ctr">
              <a:buClr>
                <a:schemeClr val="dk1"/>
              </a:buClr>
              <a:buSzPts val="2400"/>
              <a:buFont typeface="Fira Sans Extra Condensed SemiBold"/>
              <a:buNone/>
              <a:defRPr sz="2400">
                <a:solidFill>
                  <a:schemeClr val="dk1"/>
                </a:solidFill>
                <a:latin typeface="Fira Sans Extra Condensed SemiBold"/>
                <a:ea typeface="Fira Sans Extra Condensed SemiBold"/>
                <a:cs typeface="Fira Sans Extra Condensed SemiBold"/>
              </a:defRPr>
            </a:lvl3pPr>
            <a:lvl4pPr algn="ctr">
              <a:buClr>
                <a:schemeClr val="dk1"/>
              </a:buClr>
              <a:buSzPts val="2400"/>
              <a:buFont typeface="Fira Sans Extra Condensed SemiBold"/>
              <a:buNone/>
              <a:defRPr sz="2400">
                <a:solidFill>
                  <a:schemeClr val="dk1"/>
                </a:solidFill>
                <a:latin typeface="Fira Sans Extra Condensed SemiBold"/>
                <a:ea typeface="Fira Sans Extra Condensed SemiBold"/>
                <a:cs typeface="Fira Sans Extra Condensed SemiBold"/>
              </a:defRPr>
            </a:lvl4pPr>
            <a:lvl5pPr algn="ctr">
              <a:buClr>
                <a:schemeClr val="dk1"/>
              </a:buClr>
              <a:buSzPts val="2400"/>
              <a:buFont typeface="Fira Sans Extra Condensed SemiBold"/>
              <a:buNone/>
              <a:defRPr sz="2400">
                <a:solidFill>
                  <a:schemeClr val="dk1"/>
                </a:solidFill>
                <a:latin typeface="Fira Sans Extra Condensed SemiBold"/>
                <a:ea typeface="Fira Sans Extra Condensed SemiBold"/>
                <a:cs typeface="Fira Sans Extra Condensed SemiBold"/>
              </a:defRPr>
            </a:lvl5pPr>
            <a:lvl6pPr algn="ctr">
              <a:buClr>
                <a:schemeClr val="dk1"/>
              </a:buClr>
              <a:buSzPts val="2400"/>
              <a:buFont typeface="Fira Sans Extra Condensed SemiBold"/>
              <a:buNone/>
              <a:defRPr sz="2400">
                <a:solidFill>
                  <a:schemeClr val="dk1"/>
                </a:solidFill>
                <a:latin typeface="Fira Sans Extra Condensed SemiBold"/>
                <a:ea typeface="Fira Sans Extra Condensed SemiBold"/>
                <a:cs typeface="Fira Sans Extra Condensed SemiBold"/>
              </a:defRPr>
            </a:lvl6pPr>
            <a:lvl7pPr algn="ctr">
              <a:buClr>
                <a:schemeClr val="dk1"/>
              </a:buClr>
              <a:buSzPts val="2400"/>
              <a:buFont typeface="Fira Sans Extra Condensed SemiBold"/>
              <a:buNone/>
              <a:defRPr sz="2400">
                <a:solidFill>
                  <a:schemeClr val="dk1"/>
                </a:solidFill>
                <a:latin typeface="Fira Sans Extra Condensed SemiBold"/>
                <a:ea typeface="Fira Sans Extra Condensed SemiBold"/>
                <a:cs typeface="Fira Sans Extra Condensed SemiBold"/>
              </a:defRPr>
            </a:lvl7pPr>
            <a:lvl8pPr algn="ctr">
              <a:buClr>
                <a:schemeClr val="dk1"/>
              </a:buClr>
              <a:buSzPts val="2400"/>
              <a:buFont typeface="Fira Sans Extra Condensed SemiBold"/>
              <a:buNone/>
              <a:defRPr sz="2400">
                <a:solidFill>
                  <a:schemeClr val="dk1"/>
                </a:solidFill>
                <a:latin typeface="Fira Sans Extra Condensed SemiBold"/>
                <a:ea typeface="Fira Sans Extra Condensed SemiBold"/>
                <a:cs typeface="Fira Sans Extra Condensed SemiBold"/>
              </a:defRPr>
            </a:lvl8pPr>
            <a:lvl9pPr algn="ctr">
              <a:buClr>
                <a:schemeClr val="dk1"/>
              </a:buClr>
              <a:buSzPts val="2400"/>
              <a:buFont typeface="Fira Sans Extra Condensed SemiBold"/>
              <a:buNone/>
              <a:defRPr sz="2400">
                <a:solidFill>
                  <a:schemeClr val="dk1"/>
                </a:solidFill>
                <a:latin typeface="Fira Sans Extra Condensed SemiBold"/>
                <a:ea typeface="Fira Sans Extra Condensed SemiBold"/>
                <a:cs typeface="Fira Sans Extra Condensed SemiBold"/>
              </a:defRPr>
            </a:lvl9pPr>
          </a:lstStyle>
          <a:p>
            <a:r>
              <a:rPr lang="en-US" dirty="0">
                <a:solidFill>
                  <a:schemeClr val="bg2">
                    <a:lumMod val="50000"/>
                  </a:schemeClr>
                </a:solidFill>
              </a:rPr>
              <a:t>A. </a:t>
            </a:r>
            <a:r>
              <a:rPr lang="en-US" dirty="0" err="1">
                <a:solidFill>
                  <a:schemeClr val="bg2">
                    <a:lumMod val="50000"/>
                  </a:schemeClr>
                </a:solidFill>
              </a:rPr>
              <a:t>Définition</a:t>
            </a:r>
            <a:r>
              <a:rPr lang="en-US" dirty="0">
                <a:solidFill>
                  <a:schemeClr val="bg2">
                    <a:lumMod val="50000"/>
                  </a:schemeClr>
                </a:solidFill>
              </a:rPr>
              <a:t> du Community Management</a:t>
            </a:r>
          </a:p>
        </p:txBody>
      </p:sp>
      <p:sp>
        <p:nvSpPr>
          <p:cNvPr id="8" name="ZoneTexte 7">
            <a:extLst>
              <a:ext uri="{FF2B5EF4-FFF2-40B4-BE49-F238E27FC236}">
                <a16:creationId xmlns:a16="http://schemas.microsoft.com/office/drawing/2014/main" id="{5E66DB3F-E0A5-FF2F-A200-0114857E728B}"/>
              </a:ext>
            </a:extLst>
          </p:cNvPr>
          <p:cNvSpPr txBox="1"/>
          <p:nvPr/>
        </p:nvSpPr>
        <p:spPr>
          <a:xfrm>
            <a:off x="1309509" y="857952"/>
            <a:ext cx="4181722" cy="3982629"/>
          </a:xfrm>
          <a:prstGeom prst="rect">
            <a:avLst/>
          </a:prstGeom>
          <a:noFill/>
        </p:spPr>
        <p:txBody>
          <a:bodyPr wrap="square" rtlCol="0">
            <a:spAutoFit/>
          </a:bodyPr>
          <a:lstStyle/>
          <a:p>
            <a:pPr marL="171450" indent="-171450" algn="just">
              <a:lnSpc>
                <a:spcPct val="107000"/>
              </a:lnSpc>
              <a:spcAft>
                <a:spcPts val="800"/>
              </a:spcAft>
              <a:buFont typeface="Wingdings" panose="05000000000000000000" pitchFamily="2" charset="2"/>
              <a:buChar char="v"/>
            </a:pPr>
            <a:r>
              <a:rPr lang="fr-FR" sz="1200" kern="100" dirty="0">
                <a:solidFill>
                  <a:schemeClr val="bg2">
                    <a:lumMod val="50000"/>
                  </a:schemeClr>
                </a:solidFill>
                <a:effectLst/>
                <a:latin typeface="Fira Sans Extra Condensed SemiBold" panose="020B0604020202020204" charset="0"/>
                <a:ea typeface="Calibri" panose="020F0502020204030204" pitchFamily="34" charset="0"/>
                <a:cs typeface="Times New Roman" panose="02020603050405020304" pitchFamily="18" charset="0"/>
              </a:rPr>
              <a:t>Le </a:t>
            </a:r>
            <a:r>
              <a:rPr lang="fr-FR" sz="1200" kern="100" dirty="0" err="1">
                <a:solidFill>
                  <a:schemeClr val="bg2">
                    <a:lumMod val="50000"/>
                  </a:schemeClr>
                </a:solidFill>
                <a:effectLst/>
                <a:latin typeface="Fira Sans Extra Condensed SemiBold" panose="020B0604020202020204" charset="0"/>
                <a:ea typeface="Calibri" panose="020F0502020204030204" pitchFamily="34" charset="0"/>
                <a:cs typeface="Times New Roman" panose="02020603050405020304" pitchFamily="18" charset="0"/>
              </a:rPr>
              <a:t>community</a:t>
            </a:r>
            <a:r>
              <a:rPr lang="fr-FR" sz="1200" kern="100" dirty="0">
                <a:solidFill>
                  <a:schemeClr val="bg2">
                    <a:lumMod val="50000"/>
                  </a:schemeClr>
                </a:solidFill>
                <a:effectLst/>
                <a:latin typeface="Fira Sans Extra Condensed SemiBold" panose="020B0604020202020204" charset="0"/>
                <a:ea typeface="Calibri" panose="020F0502020204030204" pitchFamily="34" charset="0"/>
                <a:cs typeface="Times New Roman" panose="02020603050405020304" pitchFamily="18" charset="0"/>
              </a:rPr>
              <a:t> management </a:t>
            </a:r>
            <a:r>
              <a:rPr lang="fr-FR" sz="1200" kern="100" dirty="0">
                <a:solidFill>
                  <a:schemeClr val="bg2">
                    <a:lumMod val="75000"/>
                  </a:schemeClr>
                </a:solidFill>
                <a:effectLst/>
                <a:latin typeface="Fira Sans Extra Condensed SemiBold" panose="020B0604020202020204" charset="0"/>
                <a:ea typeface="Calibri" panose="020F0502020204030204" pitchFamily="34" charset="0"/>
                <a:cs typeface="Times New Roman" panose="02020603050405020304" pitchFamily="18" charset="0"/>
              </a:rPr>
              <a:t>est tout simplement l’action d’animer une audience, une communauté sur les réseaux sociaux. </a:t>
            </a:r>
          </a:p>
          <a:p>
            <a:pPr marL="171450" indent="-171450" algn="just">
              <a:lnSpc>
                <a:spcPct val="107000"/>
              </a:lnSpc>
              <a:spcAft>
                <a:spcPts val="800"/>
              </a:spcAft>
              <a:buFont typeface="Wingdings" panose="05000000000000000000" pitchFamily="2" charset="2"/>
              <a:buChar char="v"/>
            </a:pPr>
            <a:r>
              <a:rPr lang="fr-FR" sz="1200" kern="100" dirty="0">
                <a:solidFill>
                  <a:schemeClr val="bg2">
                    <a:lumMod val="75000"/>
                  </a:schemeClr>
                </a:solidFill>
                <a:effectLst/>
                <a:latin typeface="Fira Sans Extra Condensed SemiBold" panose="020B0604020202020204" charset="0"/>
                <a:ea typeface="Calibri" panose="020F0502020204030204" pitchFamily="34" charset="0"/>
                <a:cs typeface="Times New Roman" panose="02020603050405020304" pitchFamily="18" charset="0"/>
              </a:rPr>
              <a:t>La personne chargée du </a:t>
            </a:r>
            <a:r>
              <a:rPr lang="fr-FR" sz="1200" kern="100" dirty="0" err="1">
                <a:solidFill>
                  <a:schemeClr val="bg2">
                    <a:lumMod val="75000"/>
                  </a:schemeClr>
                </a:solidFill>
                <a:effectLst/>
                <a:latin typeface="Fira Sans Extra Condensed SemiBold" panose="020B0604020202020204" charset="0"/>
                <a:ea typeface="Calibri" panose="020F0502020204030204" pitchFamily="34" charset="0"/>
                <a:cs typeface="Times New Roman" panose="02020603050405020304" pitchFamily="18" charset="0"/>
              </a:rPr>
              <a:t>community</a:t>
            </a:r>
            <a:r>
              <a:rPr lang="fr-FR" sz="1200" kern="100" dirty="0">
                <a:solidFill>
                  <a:schemeClr val="bg2">
                    <a:lumMod val="75000"/>
                  </a:schemeClr>
                </a:solidFill>
                <a:effectLst/>
                <a:latin typeface="Fira Sans Extra Condensed SemiBold" panose="020B0604020202020204" charset="0"/>
                <a:ea typeface="Calibri" panose="020F0502020204030204" pitchFamily="34" charset="0"/>
                <a:cs typeface="Times New Roman" panose="02020603050405020304" pitchFamily="18" charset="0"/>
              </a:rPr>
              <a:t> management d’une marque par exemple a pour principales missions de </a:t>
            </a:r>
            <a:r>
              <a:rPr lang="fr-FR" sz="1200" kern="100" dirty="0">
                <a:solidFill>
                  <a:schemeClr val="bg2">
                    <a:lumMod val="50000"/>
                  </a:schemeClr>
                </a:solidFill>
                <a:latin typeface="Fira Sans Extra Condensed SemiBold" panose="020B0604020202020204" charset="0"/>
                <a:cs typeface="Times New Roman" panose="02020603050405020304" pitchFamily="18" charset="0"/>
              </a:rPr>
              <a:t>communiquer avec l’audience de la marque</a:t>
            </a:r>
            <a:r>
              <a:rPr lang="fr-FR" sz="1200" kern="100" dirty="0">
                <a:solidFill>
                  <a:schemeClr val="bg2">
                    <a:lumMod val="75000"/>
                  </a:schemeClr>
                </a:solidFill>
                <a:effectLst/>
                <a:latin typeface="Fira Sans Extra Condensed SemiBold" panose="020B0604020202020204" charset="0"/>
                <a:ea typeface="Calibri" panose="020F0502020204030204" pitchFamily="34" charset="0"/>
                <a:cs typeface="Times New Roman" panose="02020603050405020304" pitchFamily="18" charset="0"/>
              </a:rPr>
              <a:t>, d’attirer chaque jour de nouveaux abonnés et d’échanger avec eux afin de </a:t>
            </a:r>
            <a:r>
              <a:rPr lang="fr-FR" sz="1200" kern="100" dirty="0">
                <a:solidFill>
                  <a:schemeClr val="bg2">
                    <a:lumMod val="50000"/>
                  </a:schemeClr>
                </a:solidFill>
                <a:latin typeface="Fira Sans Extra Condensed SemiBold" panose="020B0604020202020204" charset="0"/>
                <a:cs typeface="Times New Roman" panose="02020603050405020304" pitchFamily="18" charset="0"/>
              </a:rPr>
              <a:t>générer un engagement fort. </a:t>
            </a:r>
          </a:p>
          <a:p>
            <a:pPr marL="171450" indent="-171450" algn="just">
              <a:lnSpc>
                <a:spcPct val="107000"/>
              </a:lnSpc>
              <a:spcAft>
                <a:spcPts val="800"/>
              </a:spcAft>
              <a:buFont typeface="Wingdings" panose="05000000000000000000" pitchFamily="2" charset="2"/>
              <a:buChar char="v"/>
            </a:pPr>
            <a:r>
              <a:rPr lang="fr-FR" sz="1200" kern="100" dirty="0">
                <a:solidFill>
                  <a:schemeClr val="bg2">
                    <a:lumMod val="75000"/>
                  </a:schemeClr>
                </a:solidFill>
                <a:effectLst/>
                <a:latin typeface="Fira Sans Extra Condensed SemiBold" panose="020B0604020202020204" charset="0"/>
                <a:ea typeface="Calibri" panose="020F0502020204030204" pitchFamily="34" charset="0"/>
                <a:cs typeface="Times New Roman" panose="02020603050405020304" pitchFamily="18" charset="0"/>
              </a:rPr>
              <a:t>Pour l’année </a:t>
            </a:r>
            <a:r>
              <a:rPr lang="fr-FR" sz="1200" kern="100" dirty="0">
                <a:solidFill>
                  <a:schemeClr val="bg2">
                    <a:lumMod val="50000"/>
                  </a:schemeClr>
                </a:solidFill>
                <a:latin typeface="Fira Sans Extra Condensed SemiBold" panose="020B0604020202020204" charset="0"/>
                <a:cs typeface="Times New Roman" panose="02020603050405020304" pitchFamily="18" charset="0"/>
              </a:rPr>
              <a:t>2021, 4,5 milliards d’utilisateurs sont actifs sur les réseaux sociaux </a:t>
            </a:r>
            <a:r>
              <a:rPr lang="fr-FR" sz="1200" kern="100" dirty="0">
                <a:solidFill>
                  <a:schemeClr val="bg2">
                    <a:lumMod val="75000"/>
                  </a:schemeClr>
                </a:solidFill>
                <a:effectLst/>
                <a:latin typeface="Fira Sans Extra Condensed SemiBold" panose="020B0604020202020204" charset="0"/>
                <a:ea typeface="Calibri" panose="020F0502020204030204" pitchFamily="34" charset="0"/>
                <a:cs typeface="Times New Roman" panose="02020603050405020304" pitchFamily="18" charset="0"/>
              </a:rPr>
              <a:t>dans le monde entier correspondant à une évolution de </a:t>
            </a:r>
            <a:r>
              <a:rPr lang="fr-FR" sz="1200" kern="100" dirty="0">
                <a:solidFill>
                  <a:schemeClr val="bg2">
                    <a:lumMod val="50000"/>
                  </a:schemeClr>
                </a:solidFill>
                <a:latin typeface="Fira Sans Extra Condensed SemiBold" panose="020B0604020202020204" charset="0"/>
                <a:cs typeface="Times New Roman" panose="02020603050405020304" pitchFamily="18" charset="0"/>
              </a:rPr>
              <a:t>+ 13 % par rapport à l’année passée</a:t>
            </a:r>
            <a:r>
              <a:rPr lang="fr-FR" sz="1200" kern="100" dirty="0">
                <a:solidFill>
                  <a:schemeClr val="bg2">
                    <a:lumMod val="75000"/>
                  </a:schemeClr>
                </a:solidFill>
                <a:effectLst/>
                <a:latin typeface="Fira Sans Extra Condensed SemiBold" panose="020B0604020202020204" charset="0"/>
                <a:ea typeface="Calibri" panose="020F0502020204030204" pitchFamily="34" charset="0"/>
                <a:cs typeface="Times New Roman" panose="02020603050405020304" pitchFamily="18" charset="0"/>
              </a:rPr>
              <a:t>. </a:t>
            </a:r>
          </a:p>
          <a:p>
            <a:pPr marL="171450" indent="-171450" algn="just">
              <a:lnSpc>
                <a:spcPct val="107000"/>
              </a:lnSpc>
              <a:spcAft>
                <a:spcPts val="800"/>
              </a:spcAft>
              <a:buFont typeface="Wingdings" panose="05000000000000000000" pitchFamily="2" charset="2"/>
              <a:buChar char="v"/>
            </a:pPr>
            <a:r>
              <a:rPr lang="fr-FR" sz="1200" kern="100" dirty="0">
                <a:solidFill>
                  <a:schemeClr val="bg2">
                    <a:lumMod val="75000"/>
                  </a:schemeClr>
                </a:solidFill>
                <a:effectLst/>
                <a:latin typeface="Fira Sans Extra Condensed SemiBold" panose="020B0604020202020204" charset="0"/>
                <a:ea typeface="Calibri" panose="020F0502020204030204" pitchFamily="34" charset="0"/>
                <a:cs typeface="Times New Roman" panose="02020603050405020304" pitchFamily="18" charset="0"/>
              </a:rPr>
              <a:t>Les réseaux sociaux font aujourd’hui partie intégrante de notre quotidien tant au niveau de nos loisirs qu’au niveau professionnel. </a:t>
            </a:r>
          </a:p>
          <a:p>
            <a:pPr marL="171450" indent="-171450" algn="just">
              <a:lnSpc>
                <a:spcPct val="107000"/>
              </a:lnSpc>
              <a:spcAft>
                <a:spcPts val="800"/>
              </a:spcAft>
              <a:buFont typeface="Wingdings" panose="05000000000000000000" pitchFamily="2" charset="2"/>
              <a:buChar char="v"/>
            </a:pPr>
            <a:r>
              <a:rPr lang="fr-FR" sz="1200" kern="100" dirty="0" err="1">
                <a:solidFill>
                  <a:schemeClr val="bg2">
                    <a:lumMod val="75000"/>
                  </a:schemeClr>
                </a:solidFill>
                <a:effectLst/>
                <a:latin typeface="Fira Sans Extra Condensed SemiBold" panose="020B0604020202020204" charset="0"/>
                <a:ea typeface="Calibri" panose="020F0502020204030204" pitchFamily="34" charset="0"/>
                <a:cs typeface="Times New Roman" panose="02020603050405020304" pitchFamily="18" charset="0"/>
              </a:rPr>
              <a:t>ll</a:t>
            </a:r>
            <a:r>
              <a:rPr lang="fr-FR" sz="1200" kern="100" dirty="0">
                <a:solidFill>
                  <a:schemeClr val="bg2">
                    <a:lumMod val="75000"/>
                  </a:schemeClr>
                </a:solidFill>
                <a:effectLst/>
                <a:latin typeface="Fira Sans Extra Condensed SemiBold" panose="020B0604020202020204" charset="0"/>
                <a:ea typeface="Calibri" panose="020F0502020204030204" pitchFamily="34" charset="0"/>
                <a:cs typeface="Times New Roman" panose="02020603050405020304" pitchFamily="18" charset="0"/>
              </a:rPr>
              <a:t> s’agit donc d’un média où il est important d’avoir sa place pour une entreprise ou une marque afin de gagner en visibilité et notoriété</a:t>
            </a:r>
          </a:p>
          <a:p>
            <a:endParaRPr lang="fr-FR" dirty="0"/>
          </a:p>
        </p:txBody>
      </p:sp>
      <p:grpSp>
        <p:nvGrpSpPr>
          <p:cNvPr id="2" name="Google Shape;272;p21">
            <a:extLst>
              <a:ext uri="{FF2B5EF4-FFF2-40B4-BE49-F238E27FC236}">
                <a16:creationId xmlns:a16="http://schemas.microsoft.com/office/drawing/2014/main" id="{54085659-DE79-BEFF-01C8-6F0D36D3874B}"/>
              </a:ext>
            </a:extLst>
          </p:cNvPr>
          <p:cNvGrpSpPr/>
          <p:nvPr/>
        </p:nvGrpSpPr>
        <p:grpSpPr>
          <a:xfrm>
            <a:off x="5814405" y="859552"/>
            <a:ext cx="2020086" cy="3424395"/>
            <a:chOff x="7188550" y="1115150"/>
            <a:chExt cx="1548425" cy="3370401"/>
          </a:xfrm>
        </p:grpSpPr>
        <p:sp>
          <p:nvSpPr>
            <p:cNvPr id="3" name="Google Shape;273;p21">
              <a:extLst>
                <a:ext uri="{FF2B5EF4-FFF2-40B4-BE49-F238E27FC236}">
                  <a16:creationId xmlns:a16="http://schemas.microsoft.com/office/drawing/2014/main" id="{70831A3F-F7BF-7946-1C9C-A4343C872213}"/>
                </a:ext>
              </a:extLst>
            </p:cNvPr>
            <p:cNvSpPr/>
            <p:nvPr/>
          </p:nvSpPr>
          <p:spPr>
            <a:xfrm>
              <a:off x="7665368" y="2460531"/>
              <a:ext cx="1056092" cy="2025019"/>
            </a:xfrm>
            <a:custGeom>
              <a:avLst/>
              <a:gdLst/>
              <a:ahLst/>
              <a:cxnLst/>
              <a:rect l="l" t="t" r="r" b="b"/>
              <a:pathLst>
                <a:path w="14851" h="30456" extrusionOk="0">
                  <a:moveTo>
                    <a:pt x="2313" y="1"/>
                  </a:moveTo>
                  <a:cubicBezTo>
                    <a:pt x="1048" y="1"/>
                    <a:pt x="1" y="1033"/>
                    <a:pt x="1" y="2299"/>
                  </a:cubicBezTo>
                  <a:lnTo>
                    <a:pt x="44" y="28158"/>
                  </a:lnTo>
                  <a:cubicBezTo>
                    <a:pt x="44" y="29423"/>
                    <a:pt x="1077" y="30456"/>
                    <a:pt x="2357" y="30456"/>
                  </a:cubicBezTo>
                  <a:lnTo>
                    <a:pt x="12538" y="30456"/>
                  </a:lnTo>
                  <a:cubicBezTo>
                    <a:pt x="13803" y="30456"/>
                    <a:pt x="14850" y="29423"/>
                    <a:pt x="14850" y="28158"/>
                  </a:cubicBezTo>
                  <a:lnTo>
                    <a:pt x="14806" y="2299"/>
                  </a:lnTo>
                  <a:cubicBezTo>
                    <a:pt x="14806" y="1033"/>
                    <a:pt x="13774" y="1"/>
                    <a:pt x="12494" y="1"/>
                  </a:cubicBezTo>
                  <a:close/>
                </a:path>
              </a:pathLst>
            </a:custGeom>
            <a:solidFill>
              <a:srgbClr val="48BA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274;p21">
              <a:extLst>
                <a:ext uri="{FF2B5EF4-FFF2-40B4-BE49-F238E27FC236}">
                  <a16:creationId xmlns:a16="http://schemas.microsoft.com/office/drawing/2014/main" id="{C041F980-1BD7-A1D1-9AEF-125C44B36C74}"/>
                </a:ext>
              </a:extLst>
            </p:cNvPr>
            <p:cNvSpPr/>
            <p:nvPr/>
          </p:nvSpPr>
          <p:spPr>
            <a:xfrm>
              <a:off x="8721407" y="4175138"/>
              <a:ext cx="12445" cy="66"/>
            </a:xfrm>
            <a:custGeom>
              <a:avLst/>
              <a:gdLst/>
              <a:ahLst/>
              <a:cxnLst/>
              <a:rect l="l" t="t" r="r" b="b"/>
              <a:pathLst>
                <a:path w="175" h="1" fill="none" extrusionOk="0">
                  <a:moveTo>
                    <a:pt x="0" y="0"/>
                  </a:moveTo>
                  <a:lnTo>
                    <a:pt x="175" y="0"/>
                  </a:lnTo>
                </a:path>
              </a:pathLst>
            </a:custGeom>
            <a:noFill/>
            <a:ln w="2175" cap="flat" cmpd="sng">
              <a:solidFill>
                <a:srgbClr val="9784EB"/>
              </a:solidFill>
              <a:prstDash val="solid"/>
              <a:miter lim="145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75;p21">
              <a:extLst>
                <a:ext uri="{FF2B5EF4-FFF2-40B4-BE49-F238E27FC236}">
                  <a16:creationId xmlns:a16="http://schemas.microsoft.com/office/drawing/2014/main" id="{1236E309-24BB-58A7-35D8-EF5425C428F2}"/>
                </a:ext>
              </a:extLst>
            </p:cNvPr>
            <p:cNvSpPr/>
            <p:nvPr/>
          </p:nvSpPr>
          <p:spPr>
            <a:xfrm>
              <a:off x="8719274" y="2744847"/>
              <a:ext cx="13582" cy="66"/>
            </a:xfrm>
            <a:custGeom>
              <a:avLst/>
              <a:gdLst/>
              <a:ahLst/>
              <a:cxnLst/>
              <a:rect l="l" t="t" r="r" b="b"/>
              <a:pathLst>
                <a:path w="191" h="1" fill="none" extrusionOk="0">
                  <a:moveTo>
                    <a:pt x="190" y="1"/>
                  </a:moveTo>
                  <a:lnTo>
                    <a:pt x="1" y="1"/>
                  </a:lnTo>
                </a:path>
              </a:pathLst>
            </a:custGeom>
            <a:noFill/>
            <a:ln w="2175" cap="flat" cmpd="sng">
              <a:solidFill>
                <a:srgbClr val="9784EB"/>
              </a:solidFill>
              <a:prstDash val="solid"/>
              <a:miter lim="145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76;p21">
              <a:extLst>
                <a:ext uri="{FF2B5EF4-FFF2-40B4-BE49-F238E27FC236}">
                  <a16:creationId xmlns:a16="http://schemas.microsoft.com/office/drawing/2014/main" id="{486F5D3E-B218-159D-6E78-CE6809150F04}"/>
                </a:ext>
              </a:extLst>
            </p:cNvPr>
            <p:cNvSpPr/>
            <p:nvPr/>
          </p:nvSpPr>
          <p:spPr>
            <a:xfrm>
              <a:off x="7806025" y="2589199"/>
              <a:ext cx="775766" cy="1646330"/>
            </a:xfrm>
            <a:custGeom>
              <a:avLst/>
              <a:gdLst/>
              <a:ahLst/>
              <a:cxnLst/>
              <a:rect l="l" t="t" r="r" b="b"/>
              <a:pathLst>
                <a:path w="10909" h="26543" fill="none" extrusionOk="0">
                  <a:moveTo>
                    <a:pt x="335" y="0"/>
                  </a:moveTo>
                  <a:cubicBezTo>
                    <a:pt x="146" y="0"/>
                    <a:pt x="1" y="175"/>
                    <a:pt x="1" y="349"/>
                  </a:cubicBezTo>
                  <a:lnTo>
                    <a:pt x="30" y="26208"/>
                  </a:lnTo>
                  <a:cubicBezTo>
                    <a:pt x="30" y="26397"/>
                    <a:pt x="190" y="26543"/>
                    <a:pt x="379" y="26543"/>
                  </a:cubicBezTo>
                  <a:lnTo>
                    <a:pt x="10560" y="26543"/>
                  </a:lnTo>
                  <a:cubicBezTo>
                    <a:pt x="10763" y="26543"/>
                    <a:pt x="10909" y="26383"/>
                    <a:pt x="10909" y="26208"/>
                  </a:cubicBezTo>
                  <a:lnTo>
                    <a:pt x="10865" y="349"/>
                  </a:lnTo>
                  <a:cubicBezTo>
                    <a:pt x="10865" y="146"/>
                    <a:pt x="10705" y="0"/>
                    <a:pt x="10516" y="0"/>
                  </a:cubicBezTo>
                  <a:lnTo>
                    <a:pt x="335" y="0"/>
                  </a:lnTo>
                  <a:close/>
                </a:path>
              </a:pathLst>
            </a:custGeom>
            <a:noFill/>
            <a:ln w="19050" cap="flat" cmpd="sng">
              <a:solidFill>
                <a:schemeClr val="lt1"/>
              </a:solidFill>
              <a:prstDash val="solid"/>
              <a:miter lim="145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77;p21">
              <a:extLst>
                <a:ext uri="{FF2B5EF4-FFF2-40B4-BE49-F238E27FC236}">
                  <a16:creationId xmlns:a16="http://schemas.microsoft.com/office/drawing/2014/main" id="{FA5E0DB6-0984-03EB-D8B9-AF1E33C09FEF}"/>
                </a:ext>
              </a:extLst>
            </p:cNvPr>
            <p:cNvSpPr/>
            <p:nvPr/>
          </p:nvSpPr>
          <p:spPr>
            <a:xfrm>
              <a:off x="8210597" y="3638355"/>
              <a:ext cx="136465" cy="320282"/>
            </a:xfrm>
            <a:custGeom>
              <a:avLst/>
              <a:gdLst/>
              <a:ahLst/>
              <a:cxnLst/>
              <a:rect l="l" t="t" r="r" b="b"/>
              <a:pathLst>
                <a:path w="1919" h="4817" extrusionOk="0">
                  <a:moveTo>
                    <a:pt x="1056" y="1"/>
                  </a:moveTo>
                  <a:cubicBezTo>
                    <a:pt x="0" y="1"/>
                    <a:pt x="57" y="738"/>
                    <a:pt x="86" y="1208"/>
                  </a:cubicBezTo>
                  <a:cubicBezTo>
                    <a:pt x="144" y="1703"/>
                    <a:pt x="13" y="2750"/>
                    <a:pt x="13" y="2750"/>
                  </a:cubicBezTo>
                  <a:lnTo>
                    <a:pt x="13" y="3463"/>
                  </a:lnTo>
                  <a:cubicBezTo>
                    <a:pt x="26" y="4339"/>
                    <a:pt x="504" y="4817"/>
                    <a:pt x="877" y="4817"/>
                  </a:cubicBezTo>
                  <a:cubicBezTo>
                    <a:pt x="931" y="4817"/>
                    <a:pt x="983" y="4807"/>
                    <a:pt x="1031" y="4786"/>
                  </a:cubicBezTo>
                  <a:cubicBezTo>
                    <a:pt x="1409" y="4626"/>
                    <a:pt x="1889" y="4117"/>
                    <a:pt x="1918" y="3332"/>
                  </a:cubicBezTo>
                  <a:cubicBezTo>
                    <a:pt x="1918" y="3186"/>
                    <a:pt x="1831" y="2808"/>
                    <a:pt x="1773" y="2605"/>
                  </a:cubicBezTo>
                  <a:cubicBezTo>
                    <a:pt x="1700" y="2401"/>
                    <a:pt x="1729" y="1019"/>
                    <a:pt x="1656" y="685"/>
                  </a:cubicBezTo>
                  <a:cubicBezTo>
                    <a:pt x="1555" y="176"/>
                    <a:pt x="1118" y="1"/>
                    <a:pt x="1118" y="1"/>
                  </a:cubicBezTo>
                  <a:cubicBezTo>
                    <a:pt x="1097" y="1"/>
                    <a:pt x="1077" y="1"/>
                    <a:pt x="105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78;p21">
              <a:extLst>
                <a:ext uri="{FF2B5EF4-FFF2-40B4-BE49-F238E27FC236}">
                  <a16:creationId xmlns:a16="http://schemas.microsoft.com/office/drawing/2014/main" id="{D3E3F346-C9F7-581D-20CB-0F7D557308F6}"/>
                </a:ext>
              </a:extLst>
            </p:cNvPr>
            <p:cNvSpPr/>
            <p:nvPr/>
          </p:nvSpPr>
          <p:spPr>
            <a:xfrm>
              <a:off x="8158755" y="2983883"/>
              <a:ext cx="217249" cy="838306"/>
            </a:xfrm>
            <a:custGeom>
              <a:avLst/>
              <a:gdLst/>
              <a:ahLst/>
              <a:cxnLst/>
              <a:rect l="l" t="t" r="r" b="b"/>
              <a:pathLst>
                <a:path w="3055" h="12608" extrusionOk="0">
                  <a:moveTo>
                    <a:pt x="1274" y="1"/>
                  </a:moveTo>
                  <a:cubicBezTo>
                    <a:pt x="1194" y="1"/>
                    <a:pt x="1110" y="9"/>
                    <a:pt x="1018" y="27"/>
                  </a:cubicBezTo>
                  <a:cubicBezTo>
                    <a:pt x="756" y="85"/>
                    <a:pt x="509" y="158"/>
                    <a:pt x="335" y="333"/>
                  </a:cubicBezTo>
                  <a:cubicBezTo>
                    <a:pt x="73" y="682"/>
                    <a:pt x="0" y="827"/>
                    <a:pt x="0" y="1394"/>
                  </a:cubicBezTo>
                  <a:cubicBezTo>
                    <a:pt x="378" y="2471"/>
                    <a:pt x="1047" y="8710"/>
                    <a:pt x="975" y="8943"/>
                  </a:cubicBezTo>
                  <a:cubicBezTo>
                    <a:pt x="902" y="9175"/>
                    <a:pt x="713" y="9917"/>
                    <a:pt x="873" y="10208"/>
                  </a:cubicBezTo>
                  <a:cubicBezTo>
                    <a:pt x="1018" y="10484"/>
                    <a:pt x="873" y="12608"/>
                    <a:pt x="873" y="12608"/>
                  </a:cubicBezTo>
                  <a:cubicBezTo>
                    <a:pt x="1140" y="12468"/>
                    <a:pt x="1441" y="12427"/>
                    <a:pt x="1700" y="12427"/>
                  </a:cubicBezTo>
                  <a:cubicBezTo>
                    <a:pt x="2061" y="12427"/>
                    <a:pt x="2342" y="12506"/>
                    <a:pt x="2342" y="12506"/>
                  </a:cubicBezTo>
                  <a:cubicBezTo>
                    <a:pt x="2385" y="12215"/>
                    <a:pt x="2240" y="10121"/>
                    <a:pt x="2240" y="10121"/>
                  </a:cubicBezTo>
                  <a:cubicBezTo>
                    <a:pt x="2385" y="9772"/>
                    <a:pt x="2051" y="9248"/>
                    <a:pt x="2051" y="9248"/>
                  </a:cubicBezTo>
                  <a:cubicBezTo>
                    <a:pt x="2051" y="9248"/>
                    <a:pt x="3054" y="4565"/>
                    <a:pt x="2720" y="3110"/>
                  </a:cubicBezTo>
                  <a:cubicBezTo>
                    <a:pt x="2400" y="1656"/>
                    <a:pt x="2036" y="754"/>
                    <a:pt x="2138" y="231"/>
                  </a:cubicBezTo>
                  <a:cubicBezTo>
                    <a:pt x="1816" y="116"/>
                    <a:pt x="1576" y="1"/>
                    <a:pt x="1274" y="1"/>
                  </a:cubicBezTo>
                  <a:close/>
                </a:path>
              </a:pathLst>
            </a:custGeom>
            <a:solidFill>
              <a:srgbClr val="C4D1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79;p21">
              <a:extLst>
                <a:ext uri="{FF2B5EF4-FFF2-40B4-BE49-F238E27FC236}">
                  <a16:creationId xmlns:a16="http://schemas.microsoft.com/office/drawing/2014/main" id="{F04498E6-D959-4CF8-6CB3-0278E6287C3E}"/>
                </a:ext>
              </a:extLst>
            </p:cNvPr>
            <p:cNvSpPr/>
            <p:nvPr/>
          </p:nvSpPr>
          <p:spPr>
            <a:xfrm>
              <a:off x="8025274" y="2346433"/>
              <a:ext cx="316593" cy="1208855"/>
            </a:xfrm>
            <a:custGeom>
              <a:avLst/>
              <a:gdLst/>
              <a:ahLst/>
              <a:cxnLst/>
              <a:rect l="l" t="t" r="r" b="b"/>
              <a:pathLst>
                <a:path w="4452" h="18181" extrusionOk="0">
                  <a:moveTo>
                    <a:pt x="3113" y="1"/>
                  </a:moveTo>
                  <a:cubicBezTo>
                    <a:pt x="3113" y="1"/>
                    <a:pt x="1" y="1"/>
                    <a:pt x="277" y="2168"/>
                  </a:cubicBezTo>
                  <a:cubicBezTo>
                    <a:pt x="379" y="2953"/>
                    <a:pt x="2677" y="15097"/>
                    <a:pt x="2386" y="17831"/>
                  </a:cubicBezTo>
                  <a:cubicBezTo>
                    <a:pt x="2386" y="17831"/>
                    <a:pt x="2787" y="18181"/>
                    <a:pt x="3399" y="18181"/>
                  </a:cubicBezTo>
                  <a:cubicBezTo>
                    <a:pt x="3705" y="18181"/>
                    <a:pt x="4064" y="18093"/>
                    <a:pt x="4451" y="17831"/>
                  </a:cubicBezTo>
                  <a:cubicBezTo>
                    <a:pt x="4451" y="17831"/>
                    <a:pt x="4291" y="8989"/>
                    <a:pt x="4364" y="5236"/>
                  </a:cubicBezTo>
                  <a:cubicBezTo>
                    <a:pt x="4437" y="1469"/>
                    <a:pt x="3113" y="1"/>
                    <a:pt x="3113" y="1"/>
                  </a:cubicBezTo>
                  <a:close/>
                </a:path>
              </a:pathLst>
            </a:custGeom>
            <a:solidFill>
              <a:srgbClr val="007B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80;p21">
              <a:extLst>
                <a:ext uri="{FF2B5EF4-FFF2-40B4-BE49-F238E27FC236}">
                  <a16:creationId xmlns:a16="http://schemas.microsoft.com/office/drawing/2014/main" id="{616D221F-5228-DA3B-9B26-F9F003A1F87B}"/>
                </a:ext>
              </a:extLst>
            </p:cNvPr>
            <p:cNvSpPr/>
            <p:nvPr/>
          </p:nvSpPr>
          <p:spPr>
            <a:xfrm>
              <a:off x="8057347" y="2394772"/>
              <a:ext cx="170741" cy="1077337"/>
            </a:xfrm>
            <a:custGeom>
              <a:avLst/>
              <a:gdLst/>
              <a:ahLst/>
              <a:cxnLst/>
              <a:rect l="l" t="t" r="r" b="b"/>
              <a:pathLst>
                <a:path w="2401" h="16203" fill="none" extrusionOk="0">
                  <a:moveTo>
                    <a:pt x="335" y="1"/>
                  </a:moveTo>
                  <a:cubicBezTo>
                    <a:pt x="1" y="873"/>
                    <a:pt x="204" y="1833"/>
                    <a:pt x="408" y="2750"/>
                  </a:cubicBezTo>
                  <a:cubicBezTo>
                    <a:pt x="713" y="4088"/>
                    <a:pt x="1019" y="5455"/>
                    <a:pt x="1339" y="6807"/>
                  </a:cubicBezTo>
                  <a:cubicBezTo>
                    <a:pt x="1513" y="7564"/>
                    <a:pt x="1673" y="8349"/>
                    <a:pt x="1775" y="9134"/>
                  </a:cubicBezTo>
                  <a:cubicBezTo>
                    <a:pt x="1848" y="9789"/>
                    <a:pt x="1819" y="10414"/>
                    <a:pt x="1862" y="11069"/>
                  </a:cubicBezTo>
                  <a:cubicBezTo>
                    <a:pt x="1935" y="12770"/>
                    <a:pt x="2168" y="14530"/>
                    <a:pt x="2401" y="16203"/>
                  </a:cubicBezTo>
                </a:path>
              </a:pathLst>
            </a:custGeom>
            <a:noFill/>
            <a:ln w="1100" cap="flat" cmpd="sng">
              <a:solidFill>
                <a:srgbClr val="7157E4"/>
              </a:solidFill>
              <a:prstDash val="solid"/>
              <a:miter lim="145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81;p21">
              <a:extLst>
                <a:ext uri="{FF2B5EF4-FFF2-40B4-BE49-F238E27FC236}">
                  <a16:creationId xmlns:a16="http://schemas.microsoft.com/office/drawing/2014/main" id="{292D2248-9245-18EC-B0CB-EBB030F51A4B}"/>
                </a:ext>
              </a:extLst>
            </p:cNvPr>
            <p:cNvSpPr/>
            <p:nvPr/>
          </p:nvSpPr>
          <p:spPr>
            <a:xfrm>
              <a:off x="8195948" y="3462420"/>
              <a:ext cx="142794" cy="33910"/>
            </a:xfrm>
            <a:custGeom>
              <a:avLst/>
              <a:gdLst/>
              <a:ahLst/>
              <a:cxnLst/>
              <a:rect l="l" t="t" r="r" b="b"/>
              <a:pathLst>
                <a:path w="2008" h="510" fill="none" extrusionOk="0">
                  <a:moveTo>
                    <a:pt x="1" y="58"/>
                  </a:moveTo>
                  <a:cubicBezTo>
                    <a:pt x="1" y="58"/>
                    <a:pt x="1106" y="509"/>
                    <a:pt x="2008" y="0"/>
                  </a:cubicBezTo>
                </a:path>
              </a:pathLst>
            </a:custGeom>
            <a:noFill/>
            <a:ln w="1100" cap="flat" cmpd="sng">
              <a:solidFill>
                <a:srgbClr val="7157E4"/>
              </a:solidFill>
              <a:prstDash val="solid"/>
              <a:miter lim="145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82;p21">
              <a:extLst>
                <a:ext uri="{FF2B5EF4-FFF2-40B4-BE49-F238E27FC236}">
                  <a16:creationId xmlns:a16="http://schemas.microsoft.com/office/drawing/2014/main" id="{3C27483E-529E-1D88-95C4-D99694D30AE0}"/>
                </a:ext>
              </a:extLst>
            </p:cNvPr>
            <p:cNvSpPr/>
            <p:nvPr/>
          </p:nvSpPr>
          <p:spPr>
            <a:xfrm>
              <a:off x="7583658" y="1115150"/>
              <a:ext cx="830594" cy="915102"/>
            </a:xfrm>
            <a:custGeom>
              <a:avLst/>
              <a:gdLst/>
              <a:ahLst/>
              <a:cxnLst/>
              <a:rect l="l" t="t" r="r" b="b"/>
              <a:pathLst>
                <a:path w="11680" h="13763" extrusionOk="0">
                  <a:moveTo>
                    <a:pt x="4841" y="1"/>
                  </a:moveTo>
                  <a:cubicBezTo>
                    <a:pt x="4732" y="1"/>
                    <a:pt x="4620" y="20"/>
                    <a:pt x="4509" y="62"/>
                  </a:cubicBezTo>
                  <a:cubicBezTo>
                    <a:pt x="3375" y="469"/>
                    <a:pt x="1" y="2724"/>
                    <a:pt x="742" y="3771"/>
                  </a:cubicBezTo>
                  <a:cubicBezTo>
                    <a:pt x="873" y="3960"/>
                    <a:pt x="1106" y="4047"/>
                    <a:pt x="1266" y="4178"/>
                  </a:cubicBezTo>
                  <a:cubicBezTo>
                    <a:pt x="815" y="4556"/>
                    <a:pt x="364" y="5225"/>
                    <a:pt x="452" y="5618"/>
                  </a:cubicBezTo>
                  <a:cubicBezTo>
                    <a:pt x="582" y="6083"/>
                    <a:pt x="1499" y="6083"/>
                    <a:pt x="1673" y="6578"/>
                  </a:cubicBezTo>
                  <a:cubicBezTo>
                    <a:pt x="1833" y="7189"/>
                    <a:pt x="233" y="8032"/>
                    <a:pt x="233" y="8934"/>
                  </a:cubicBezTo>
                  <a:cubicBezTo>
                    <a:pt x="233" y="9879"/>
                    <a:pt x="1819" y="10490"/>
                    <a:pt x="1833" y="10578"/>
                  </a:cubicBezTo>
                  <a:cubicBezTo>
                    <a:pt x="1935" y="11043"/>
                    <a:pt x="582" y="11436"/>
                    <a:pt x="742" y="12192"/>
                  </a:cubicBezTo>
                  <a:cubicBezTo>
                    <a:pt x="961" y="13181"/>
                    <a:pt x="1702" y="13763"/>
                    <a:pt x="5833" y="13763"/>
                  </a:cubicBezTo>
                  <a:cubicBezTo>
                    <a:pt x="10967" y="13763"/>
                    <a:pt x="11679" y="11886"/>
                    <a:pt x="10778" y="10592"/>
                  </a:cubicBezTo>
                  <a:cubicBezTo>
                    <a:pt x="10196" y="9763"/>
                    <a:pt x="9091" y="9138"/>
                    <a:pt x="9236" y="8832"/>
                  </a:cubicBezTo>
                  <a:cubicBezTo>
                    <a:pt x="9425" y="8367"/>
                    <a:pt x="10138" y="8207"/>
                    <a:pt x="10225" y="7727"/>
                  </a:cubicBezTo>
                  <a:cubicBezTo>
                    <a:pt x="10298" y="7320"/>
                    <a:pt x="9905" y="7014"/>
                    <a:pt x="9571" y="6752"/>
                  </a:cubicBezTo>
                  <a:cubicBezTo>
                    <a:pt x="9251" y="6505"/>
                    <a:pt x="8902" y="6098"/>
                    <a:pt x="9091" y="5734"/>
                  </a:cubicBezTo>
                  <a:cubicBezTo>
                    <a:pt x="9178" y="5574"/>
                    <a:pt x="10051" y="5109"/>
                    <a:pt x="10123" y="4644"/>
                  </a:cubicBezTo>
                  <a:cubicBezTo>
                    <a:pt x="10152" y="4382"/>
                    <a:pt x="9614" y="4062"/>
                    <a:pt x="9382" y="3960"/>
                  </a:cubicBezTo>
                  <a:cubicBezTo>
                    <a:pt x="9425" y="3887"/>
                    <a:pt x="9614" y="2971"/>
                    <a:pt x="9614" y="2607"/>
                  </a:cubicBezTo>
                  <a:cubicBezTo>
                    <a:pt x="9585" y="2244"/>
                    <a:pt x="9861" y="1153"/>
                    <a:pt x="9280" y="833"/>
                  </a:cubicBezTo>
                  <a:cubicBezTo>
                    <a:pt x="9078" y="717"/>
                    <a:pt x="8816" y="670"/>
                    <a:pt x="8530" y="670"/>
                  </a:cubicBezTo>
                  <a:cubicBezTo>
                    <a:pt x="7599" y="670"/>
                    <a:pt x="6415" y="1161"/>
                    <a:pt x="6225" y="1328"/>
                  </a:cubicBezTo>
                  <a:cubicBezTo>
                    <a:pt x="6076" y="680"/>
                    <a:pt x="5490" y="1"/>
                    <a:pt x="4841" y="1"/>
                  </a:cubicBezTo>
                  <a:close/>
                </a:path>
              </a:pathLst>
            </a:custGeom>
            <a:solidFill>
              <a:srgbClr val="1F8B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83;p21">
              <a:extLst>
                <a:ext uri="{FF2B5EF4-FFF2-40B4-BE49-F238E27FC236}">
                  <a16:creationId xmlns:a16="http://schemas.microsoft.com/office/drawing/2014/main" id="{A477485A-6288-47D2-EE09-F1EBB697E2BC}"/>
                </a:ext>
              </a:extLst>
            </p:cNvPr>
            <p:cNvSpPr/>
            <p:nvPr/>
          </p:nvSpPr>
          <p:spPr>
            <a:xfrm>
              <a:off x="7690186" y="1788040"/>
              <a:ext cx="334158" cy="459845"/>
            </a:xfrm>
            <a:custGeom>
              <a:avLst/>
              <a:gdLst/>
              <a:ahLst/>
              <a:cxnLst/>
              <a:rect l="l" t="t" r="r" b="b"/>
              <a:pathLst>
                <a:path w="4699" h="6916" extrusionOk="0">
                  <a:moveTo>
                    <a:pt x="742" y="0"/>
                  </a:moveTo>
                  <a:cubicBezTo>
                    <a:pt x="592" y="0"/>
                    <a:pt x="441" y="7"/>
                    <a:pt x="292" y="21"/>
                  </a:cubicBezTo>
                  <a:lnTo>
                    <a:pt x="350" y="2479"/>
                  </a:lnTo>
                  <a:cubicBezTo>
                    <a:pt x="364" y="3352"/>
                    <a:pt x="393" y="4224"/>
                    <a:pt x="262" y="5097"/>
                  </a:cubicBezTo>
                  <a:cubicBezTo>
                    <a:pt x="175" y="5650"/>
                    <a:pt x="1" y="6421"/>
                    <a:pt x="292" y="6915"/>
                  </a:cubicBezTo>
                  <a:cubicBezTo>
                    <a:pt x="1062" y="6435"/>
                    <a:pt x="3957" y="5679"/>
                    <a:pt x="4698" y="5504"/>
                  </a:cubicBezTo>
                  <a:cubicBezTo>
                    <a:pt x="4611" y="4472"/>
                    <a:pt x="4568" y="3424"/>
                    <a:pt x="4189" y="2450"/>
                  </a:cubicBezTo>
                  <a:cubicBezTo>
                    <a:pt x="3811" y="1490"/>
                    <a:pt x="3099" y="603"/>
                    <a:pt x="2139" y="239"/>
                  </a:cubicBezTo>
                  <a:cubicBezTo>
                    <a:pt x="1696" y="73"/>
                    <a:pt x="1220" y="0"/>
                    <a:pt x="742" y="0"/>
                  </a:cubicBezTo>
                  <a:close/>
                </a:path>
              </a:pathLst>
            </a:custGeom>
            <a:solidFill>
              <a:srgbClr val="5CC2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84;p21">
              <a:extLst>
                <a:ext uri="{FF2B5EF4-FFF2-40B4-BE49-F238E27FC236}">
                  <a16:creationId xmlns:a16="http://schemas.microsoft.com/office/drawing/2014/main" id="{CAAA3791-748F-2613-CB1B-7BDCCF593C36}"/>
                </a:ext>
              </a:extLst>
            </p:cNvPr>
            <p:cNvSpPr/>
            <p:nvPr/>
          </p:nvSpPr>
          <p:spPr>
            <a:xfrm>
              <a:off x="7643678" y="1479987"/>
              <a:ext cx="509948" cy="709980"/>
            </a:xfrm>
            <a:custGeom>
              <a:avLst/>
              <a:gdLst/>
              <a:ahLst/>
              <a:cxnLst/>
              <a:rect l="l" t="t" r="r" b="b"/>
              <a:pathLst>
                <a:path w="7171" h="10678" extrusionOk="0">
                  <a:moveTo>
                    <a:pt x="4174" y="0"/>
                  </a:moveTo>
                  <a:cubicBezTo>
                    <a:pt x="3345" y="495"/>
                    <a:pt x="2516" y="960"/>
                    <a:pt x="1673" y="1440"/>
                  </a:cubicBezTo>
                  <a:cubicBezTo>
                    <a:pt x="1280" y="1673"/>
                    <a:pt x="858" y="1920"/>
                    <a:pt x="538" y="2269"/>
                  </a:cubicBezTo>
                  <a:cubicBezTo>
                    <a:pt x="204" y="2633"/>
                    <a:pt x="0" y="3113"/>
                    <a:pt x="102" y="3578"/>
                  </a:cubicBezTo>
                  <a:cubicBezTo>
                    <a:pt x="175" y="3927"/>
                    <a:pt x="407" y="4218"/>
                    <a:pt x="480" y="4567"/>
                  </a:cubicBezTo>
                  <a:cubicBezTo>
                    <a:pt x="553" y="4829"/>
                    <a:pt x="509" y="5120"/>
                    <a:pt x="582" y="5396"/>
                  </a:cubicBezTo>
                  <a:cubicBezTo>
                    <a:pt x="655" y="5614"/>
                    <a:pt x="786" y="5803"/>
                    <a:pt x="916" y="5992"/>
                  </a:cubicBezTo>
                  <a:cubicBezTo>
                    <a:pt x="1731" y="7272"/>
                    <a:pt x="2080" y="8799"/>
                    <a:pt x="2618" y="10210"/>
                  </a:cubicBezTo>
                  <a:cubicBezTo>
                    <a:pt x="2691" y="10385"/>
                    <a:pt x="2793" y="10559"/>
                    <a:pt x="2953" y="10632"/>
                  </a:cubicBezTo>
                  <a:cubicBezTo>
                    <a:pt x="3023" y="10663"/>
                    <a:pt x="3101" y="10677"/>
                    <a:pt x="3179" y="10677"/>
                  </a:cubicBezTo>
                  <a:cubicBezTo>
                    <a:pt x="3247" y="10677"/>
                    <a:pt x="3314" y="10667"/>
                    <a:pt x="3374" y="10646"/>
                  </a:cubicBezTo>
                  <a:cubicBezTo>
                    <a:pt x="4189" y="10457"/>
                    <a:pt x="5003" y="10239"/>
                    <a:pt x="5818" y="10050"/>
                  </a:cubicBezTo>
                  <a:cubicBezTo>
                    <a:pt x="6021" y="9992"/>
                    <a:pt x="6225" y="9992"/>
                    <a:pt x="6385" y="9890"/>
                  </a:cubicBezTo>
                  <a:cubicBezTo>
                    <a:pt x="6720" y="9672"/>
                    <a:pt x="6909" y="9308"/>
                    <a:pt x="7025" y="8930"/>
                  </a:cubicBezTo>
                  <a:cubicBezTo>
                    <a:pt x="7127" y="8537"/>
                    <a:pt x="7156" y="8145"/>
                    <a:pt x="7156" y="7738"/>
                  </a:cubicBezTo>
                  <a:cubicBezTo>
                    <a:pt x="7170" y="6036"/>
                    <a:pt x="7054" y="4320"/>
                    <a:pt x="6952" y="2618"/>
                  </a:cubicBezTo>
                  <a:cubicBezTo>
                    <a:pt x="6909" y="2254"/>
                    <a:pt x="6894" y="1891"/>
                    <a:pt x="6720" y="1585"/>
                  </a:cubicBezTo>
                  <a:cubicBezTo>
                    <a:pt x="6647" y="1411"/>
                    <a:pt x="6516" y="1295"/>
                    <a:pt x="6385" y="1178"/>
                  </a:cubicBezTo>
                  <a:cubicBezTo>
                    <a:pt x="5745" y="596"/>
                    <a:pt x="5003" y="160"/>
                    <a:pt x="4174" y="0"/>
                  </a:cubicBezTo>
                  <a:close/>
                </a:path>
              </a:pathLst>
            </a:custGeom>
            <a:solidFill>
              <a:srgbClr val="83D0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85;p21">
              <a:extLst>
                <a:ext uri="{FF2B5EF4-FFF2-40B4-BE49-F238E27FC236}">
                  <a16:creationId xmlns:a16="http://schemas.microsoft.com/office/drawing/2014/main" id="{94FF090E-2F78-AB18-1720-5391C1445A2C}"/>
                </a:ext>
              </a:extLst>
            </p:cNvPr>
            <p:cNvSpPr/>
            <p:nvPr/>
          </p:nvSpPr>
          <p:spPr>
            <a:xfrm>
              <a:off x="7988082" y="2099817"/>
              <a:ext cx="9387" cy="62966"/>
            </a:xfrm>
            <a:custGeom>
              <a:avLst/>
              <a:gdLst/>
              <a:ahLst/>
              <a:cxnLst/>
              <a:rect l="l" t="t" r="r" b="b"/>
              <a:pathLst>
                <a:path w="132" h="947" fill="none" extrusionOk="0">
                  <a:moveTo>
                    <a:pt x="59" y="946"/>
                  </a:moveTo>
                  <a:cubicBezTo>
                    <a:pt x="0" y="786"/>
                    <a:pt x="0" y="204"/>
                    <a:pt x="131" y="1"/>
                  </a:cubicBezTo>
                </a:path>
              </a:pathLst>
            </a:custGeom>
            <a:noFill/>
            <a:ln w="1100" cap="flat" cmpd="sng">
              <a:solidFill>
                <a:srgbClr val="6DE3C2"/>
              </a:solidFill>
              <a:prstDash val="solid"/>
              <a:miter lim="145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86;p21">
              <a:extLst>
                <a:ext uri="{FF2B5EF4-FFF2-40B4-BE49-F238E27FC236}">
                  <a16:creationId xmlns:a16="http://schemas.microsoft.com/office/drawing/2014/main" id="{92FE04D1-7D51-C36E-465A-565F5EEEF648}"/>
                </a:ext>
              </a:extLst>
            </p:cNvPr>
            <p:cNvSpPr/>
            <p:nvPr/>
          </p:nvSpPr>
          <p:spPr>
            <a:xfrm>
              <a:off x="8002518" y="2083394"/>
              <a:ext cx="12516" cy="10705"/>
            </a:xfrm>
            <a:custGeom>
              <a:avLst/>
              <a:gdLst/>
              <a:ahLst/>
              <a:cxnLst/>
              <a:rect l="l" t="t" r="r" b="b"/>
              <a:pathLst>
                <a:path w="176" h="161" fill="none" extrusionOk="0">
                  <a:moveTo>
                    <a:pt x="1" y="161"/>
                  </a:moveTo>
                  <a:cubicBezTo>
                    <a:pt x="45" y="88"/>
                    <a:pt x="103" y="30"/>
                    <a:pt x="176" y="1"/>
                  </a:cubicBezTo>
                </a:path>
              </a:pathLst>
            </a:custGeom>
            <a:noFill/>
            <a:ln w="1100" cap="flat" cmpd="sng">
              <a:solidFill>
                <a:srgbClr val="6DE3C2"/>
              </a:solidFill>
              <a:prstDash val="solid"/>
              <a:miter lim="145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87;p21">
              <a:extLst>
                <a:ext uri="{FF2B5EF4-FFF2-40B4-BE49-F238E27FC236}">
                  <a16:creationId xmlns:a16="http://schemas.microsoft.com/office/drawing/2014/main" id="{DD327123-02D8-5124-D8D3-A93A7883BC4E}"/>
                </a:ext>
              </a:extLst>
            </p:cNvPr>
            <p:cNvSpPr/>
            <p:nvPr/>
          </p:nvSpPr>
          <p:spPr>
            <a:xfrm>
              <a:off x="7910497" y="1485772"/>
              <a:ext cx="193497" cy="131850"/>
            </a:xfrm>
            <a:custGeom>
              <a:avLst/>
              <a:gdLst/>
              <a:ahLst/>
              <a:cxnLst/>
              <a:rect l="l" t="t" r="r" b="b"/>
              <a:pathLst>
                <a:path w="2721" h="1983" extrusionOk="0">
                  <a:moveTo>
                    <a:pt x="393" y="0"/>
                  </a:moveTo>
                  <a:cubicBezTo>
                    <a:pt x="393" y="146"/>
                    <a:pt x="350" y="306"/>
                    <a:pt x="248" y="437"/>
                  </a:cubicBezTo>
                  <a:cubicBezTo>
                    <a:pt x="161" y="582"/>
                    <a:pt x="1" y="713"/>
                    <a:pt x="1" y="873"/>
                  </a:cubicBezTo>
                  <a:cubicBezTo>
                    <a:pt x="1" y="960"/>
                    <a:pt x="59" y="1077"/>
                    <a:pt x="102" y="1149"/>
                  </a:cubicBezTo>
                  <a:cubicBezTo>
                    <a:pt x="486" y="1656"/>
                    <a:pt x="1101" y="1982"/>
                    <a:pt x="1730" y="1982"/>
                  </a:cubicBezTo>
                  <a:cubicBezTo>
                    <a:pt x="1769" y="1982"/>
                    <a:pt x="1809" y="1981"/>
                    <a:pt x="1848" y="1978"/>
                  </a:cubicBezTo>
                  <a:cubicBezTo>
                    <a:pt x="1949" y="1978"/>
                    <a:pt x="2037" y="1978"/>
                    <a:pt x="2109" y="1935"/>
                  </a:cubicBezTo>
                  <a:cubicBezTo>
                    <a:pt x="2168" y="1891"/>
                    <a:pt x="2211" y="1833"/>
                    <a:pt x="2255" y="1789"/>
                  </a:cubicBezTo>
                  <a:cubicBezTo>
                    <a:pt x="2328" y="1673"/>
                    <a:pt x="2415" y="1571"/>
                    <a:pt x="2502" y="1455"/>
                  </a:cubicBezTo>
                  <a:cubicBezTo>
                    <a:pt x="2575" y="1382"/>
                    <a:pt x="2633" y="1295"/>
                    <a:pt x="2677" y="1208"/>
                  </a:cubicBezTo>
                  <a:cubicBezTo>
                    <a:pt x="2720" y="1033"/>
                    <a:pt x="2677" y="844"/>
                    <a:pt x="2633" y="655"/>
                  </a:cubicBezTo>
                  <a:cubicBezTo>
                    <a:pt x="2420" y="697"/>
                    <a:pt x="2197" y="745"/>
                    <a:pt x="1985" y="745"/>
                  </a:cubicBezTo>
                  <a:cubicBezTo>
                    <a:pt x="1834" y="745"/>
                    <a:pt x="1689" y="721"/>
                    <a:pt x="1557" y="655"/>
                  </a:cubicBezTo>
                  <a:cubicBezTo>
                    <a:pt x="1368" y="568"/>
                    <a:pt x="1193" y="422"/>
                    <a:pt x="1019" y="291"/>
                  </a:cubicBezTo>
                  <a:cubicBezTo>
                    <a:pt x="859" y="189"/>
                    <a:pt x="597" y="59"/>
                    <a:pt x="393" y="0"/>
                  </a:cubicBezTo>
                  <a:close/>
                </a:path>
              </a:pathLst>
            </a:custGeom>
            <a:solidFill>
              <a:srgbClr val="A7DE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88;p21">
              <a:extLst>
                <a:ext uri="{FF2B5EF4-FFF2-40B4-BE49-F238E27FC236}">
                  <a16:creationId xmlns:a16="http://schemas.microsoft.com/office/drawing/2014/main" id="{B4F38502-F78F-4D49-3F83-A7EE8F37C008}"/>
                </a:ext>
              </a:extLst>
            </p:cNvPr>
            <p:cNvSpPr/>
            <p:nvPr/>
          </p:nvSpPr>
          <p:spPr>
            <a:xfrm>
              <a:off x="7926000" y="1522541"/>
              <a:ext cx="51770" cy="39695"/>
            </a:xfrm>
            <a:custGeom>
              <a:avLst/>
              <a:gdLst/>
              <a:ahLst/>
              <a:cxnLst/>
              <a:rect l="l" t="t" r="r" b="b"/>
              <a:pathLst>
                <a:path w="728" h="597" fill="none" extrusionOk="0">
                  <a:moveTo>
                    <a:pt x="1" y="596"/>
                  </a:moveTo>
                  <a:cubicBezTo>
                    <a:pt x="292" y="480"/>
                    <a:pt x="568" y="262"/>
                    <a:pt x="728" y="0"/>
                  </a:cubicBezTo>
                </a:path>
              </a:pathLst>
            </a:custGeom>
            <a:noFill/>
            <a:ln w="1100" cap="flat" cmpd="sng">
              <a:solidFill>
                <a:srgbClr val="6DE3C2"/>
              </a:solidFill>
              <a:prstDash val="solid"/>
              <a:miter lim="145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89;p21">
              <a:extLst>
                <a:ext uri="{FF2B5EF4-FFF2-40B4-BE49-F238E27FC236}">
                  <a16:creationId xmlns:a16="http://schemas.microsoft.com/office/drawing/2014/main" id="{D62B2100-4A6E-A27A-60BF-007950A04ECD}"/>
                </a:ext>
              </a:extLst>
            </p:cNvPr>
            <p:cNvSpPr/>
            <p:nvPr/>
          </p:nvSpPr>
          <p:spPr>
            <a:xfrm>
              <a:off x="7969450" y="1538964"/>
              <a:ext cx="31076" cy="46477"/>
            </a:xfrm>
            <a:custGeom>
              <a:avLst/>
              <a:gdLst/>
              <a:ahLst/>
              <a:cxnLst/>
              <a:rect l="l" t="t" r="r" b="b"/>
              <a:pathLst>
                <a:path w="437" h="699" fill="none" extrusionOk="0">
                  <a:moveTo>
                    <a:pt x="1" y="698"/>
                  </a:moveTo>
                  <a:cubicBezTo>
                    <a:pt x="190" y="495"/>
                    <a:pt x="335" y="262"/>
                    <a:pt x="437" y="0"/>
                  </a:cubicBezTo>
                </a:path>
              </a:pathLst>
            </a:custGeom>
            <a:noFill/>
            <a:ln w="1100" cap="flat" cmpd="sng">
              <a:solidFill>
                <a:srgbClr val="6DE3C2"/>
              </a:solidFill>
              <a:prstDash val="solid"/>
              <a:miter lim="145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90;p21">
              <a:extLst>
                <a:ext uri="{FF2B5EF4-FFF2-40B4-BE49-F238E27FC236}">
                  <a16:creationId xmlns:a16="http://schemas.microsoft.com/office/drawing/2014/main" id="{4088236F-9AB0-6586-BE64-382F08E04FA0}"/>
                </a:ext>
              </a:extLst>
            </p:cNvPr>
            <p:cNvSpPr/>
            <p:nvPr/>
          </p:nvSpPr>
          <p:spPr>
            <a:xfrm>
              <a:off x="8005647" y="1543818"/>
              <a:ext cx="19698" cy="60971"/>
            </a:xfrm>
            <a:custGeom>
              <a:avLst/>
              <a:gdLst/>
              <a:ahLst/>
              <a:cxnLst/>
              <a:rect l="l" t="t" r="r" b="b"/>
              <a:pathLst>
                <a:path w="277" h="917" fill="none" extrusionOk="0">
                  <a:moveTo>
                    <a:pt x="1" y="916"/>
                  </a:moveTo>
                  <a:cubicBezTo>
                    <a:pt x="102" y="596"/>
                    <a:pt x="190" y="305"/>
                    <a:pt x="277" y="0"/>
                  </a:cubicBezTo>
                </a:path>
              </a:pathLst>
            </a:custGeom>
            <a:noFill/>
            <a:ln w="1100" cap="flat" cmpd="sng">
              <a:solidFill>
                <a:srgbClr val="6DE3C2"/>
              </a:solidFill>
              <a:prstDash val="solid"/>
              <a:miter lim="145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91;p21">
              <a:extLst>
                <a:ext uri="{FF2B5EF4-FFF2-40B4-BE49-F238E27FC236}">
                  <a16:creationId xmlns:a16="http://schemas.microsoft.com/office/drawing/2014/main" id="{761A8069-69CD-E587-C2C6-A19B6292FA36}"/>
                </a:ext>
              </a:extLst>
            </p:cNvPr>
            <p:cNvSpPr/>
            <p:nvPr/>
          </p:nvSpPr>
          <p:spPr>
            <a:xfrm>
              <a:off x="8056778" y="1525932"/>
              <a:ext cx="222013" cy="631323"/>
            </a:xfrm>
            <a:custGeom>
              <a:avLst/>
              <a:gdLst/>
              <a:ahLst/>
              <a:cxnLst/>
              <a:rect l="l" t="t" r="r" b="b"/>
              <a:pathLst>
                <a:path w="3122" h="9495" extrusionOk="0">
                  <a:moveTo>
                    <a:pt x="672" y="0"/>
                  </a:moveTo>
                  <a:cubicBezTo>
                    <a:pt x="274" y="0"/>
                    <a:pt x="0" y="250"/>
                    <a:pt x="23" y="996"/>
                  </a:cubicBezTo>
                  <a:cubicBezTo>
                    <a:pt x="154" y="3760"/>
                    <a:pt x="460" y="6537"/>
                    <a:pt x="1463" y="9112"/>
                  </a:cubicBezTo>
                  <a:cubicBezTo>
                    <a:pt x="1507" y="9228"/>
                    <a:pt x="1550" y="9359"/>
                    <a:pt x="1667" y="9432"/>
                  </a:cubicBezTo>
                  <a:cubicBezTo>
                    <a:pt x="1724" y="9475"/>
                    <a:pt x="1793" y="9494"/>
                    <a:pt x="1864" y="9494"/>
                  </a:cubicBezTo>
                  <a:cubicBezTo>
                    <a:pt x="2009" y="9494"/>
                    <a:pt x="2166" y="9413"/>
                    <a:pt x="2263" y="9286"/>
                  </a:cubicBezTo>
                  <a:cubicBezTo>
                    <a:pt x="2409" y="9112"/>
                    <a:pt x="2452" y="8865"/>
                    <a:pt x="2481" y="8646"/>
                  </a:cubicBezTo>
                  <a:cubicBezTo>
                    <a:pt x="2656" y="7628"/>
                    <a:pt x="2816" y="6596"/>
                    <a:pt x="2976" y="5578"/>
                  </a:cubicBezTo>
                  <a:cubicBezTo>
                    <a:pt x="3049" y="5083"/>
                    <a:pt x="3121" y="4603"/>
                    <a:pt x="3019" y="4123"/>
                  </a:cubicBezTo>
                  <a:cubicBezTo>
                    <a:pt x="2961" y="3920"/>
                    <a:pt x="2889" y="3730"/>
                    <a:pt x="2830" y="3512"/>
                  </a:cubicBezTo>
                  <a:cubicBezTo>
                    <a:pt x="2685" y="2800"/>
                    <a:pt x="2947" y="2102"/>
                    <a:pt x="3034" y="1403"/>
                  </a:cubicBezTo>
                  <a:cubicBezTo>
                    <a:pt x="3049" y="1287"/>
                    <a:pt x="3049" y="1185"/>
                    <a:pt x="3019" y="1083"/>
                  </a:cubicBezTo>
                  <a:cubicBezTo>
                    <a:pt x="2961" y="982"/>
                    <a:pt x="2830" y="909"/>
                    <a:pt x="2729" y="851"/>
                  </a:cubicBezTo>
                  <a:cubicBezTo>
                    <a:pt x="2159" y="571"/>
                    <a:pt x="1274" y="0"/>
                    <a:pt x="672" y="0"/>
                  </a:cubicBezTo>
                  <a:close/>
                </a:path>
              </a:pathLst>
            </a:custGeom>
            <a:solidFill>
              <a:srgbClr val="83D0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92;p21">
              <a:extLst>
                <a:ext uri="{FF2B5EF4-FFF2-40B4-BE49-F238E27FC236}">
                  <a16:creationId xmlns:a16="http://schemas.microsoft.com/office/drawing/2014/main" id="{5B30A4A6-6918-374B-04A0-245CF7003717}"/>
                </a:ext>
              </a:extLst>
            </p:cNvPr>
            <p:cNvSpPr/>
            <p:nvPr/>
          </p:nvSpPr>
          <p:spPr>
            <a:xfrm>
              <a:off x="8055284" y="1534111"/>
              <a:ext cx="73530" cy="62900"/>
            </a:xfrm>
            <a:custGeom>
              <a:avLst/>
              <a:gdLst/>
              <a:ahLst/>
              <a:cxnLst/>
              <a:rect l="l" t="t" r="r" b="b"/>
              <a:pathLst>
                <a:path w="1034" h="946" extrusionOk="0">
                  <a:moveTo>
                    <a:pt x="684" y="1"/>
                  </a:moveTo>
                  <a:lnTo>
                    <a:pt x="684" y="1"/>
                  </a:lnTo>
                  <a:cubicBezTo>
                    <a:pt x="597" y="117"/>
                    <a:pt x="742" y="306"/>
                    <a:pt x="742" y="306"/>
                  </a:cubicBezTo>
                  <a:cubicBezTo>
                    <a:pt x="742" y="306"/>
                    <a:pt x="437" y="437"/>
                    <a:pt x="219" y="437"/>
                  </a:cubicBezTo>
                  <a:cubicBezTo>
                    <a:pt x="204" y="437"/>
                    <a:pt x="1" y="582"/>
                    <a:pt x="146" y="946"/>
                  </a:cubicBezTo>
                  <a:cubicBezTo>
                    <a:pt x="146" y="946"/>
                    <a:pt x="1033" y="699"/>
                    <a:pt x="1019" y="495"/>
                  </a:cubicBezTo>
                  <a:cubicBezTo>
                    <a:pt x="946" y="1"/>
                    <a:pt x="684" y="1"/>
                    <a:pt x="684" y="1"/>
                  </a:cubicBezTo>
                  <a:close/>
                </a:path>
              </a:pathLst>
            </a:custGeom>
            <a:solidFill>
              <a:srgbClr val="429D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93;p21">
              <a:extLst>
                <a:ext uri="{FF2B5EF4-FFF2-40B4-BE49-F238E27FC236}">
                  <a16:creationId xmlns:a16="http://schemas.microsoft.com/office/drawing/2014/main" id="{12CB92FC-F9C8-1598-FC81-9F70F57BD357}"/>
                </a:ext>
              </a:extLst>
            </p:cNvPr>
            <p:cNvSpPr/>
            <p:nvPr/>
          </p:nvSpPr>
          <p:spPr>
            <a:xfrm>
              <a:off x="8036013" y="1537967"/>
              <a:ext cx="72108" cy="57115"/>
            </a:xfrm>
            <a:custGeom>
              <a:avLst/>
              <a:gdLst/>
              <a:ahLst/>
              <a:cxnLst/>
              <a:rect l="l" t="t" r="r" b="b"/>
              <a:pathLst>
                <a:path w="1014" h="859" extrusionOk="0">
                  <a:moveTo>
                    <a:pt x="766" y="1"/>
                  </a:moveTo>
                  <a:cubicBezTo>
                    <a:pt x="650" y="88"/>
                    <a:pt x="766" y="321"/>
                    <a:pt x="766" y="321"/>
                  </a:cubicBezTo>
                  <a:cubicBezTo>
                    <a:pt x="766" y="321"/>
                    <a:pt x="539" y="390"/>
                    <a:pt x="337" y="390"/>
                  </a:cubicBezTo>
                  <a:cubicBezTo>
                    <a:pt x="294" y="390"/>
                    <a:pt x="252" y="387"/>
                    <a:pt x="214" y="379"/>
                  </a:cubicBezTo>
                  <a:cubicBezTo>
                    <a:pt x="214" y="378"/>
                    <a:pt x="213" y="378"/>
                    <a:pt x="211" y="378"/>
                  </a:cubicBezTo>
                  <a:cubicBezTo>
                    <a:pt x="189" y="378"/>
                    <a:pt x="1" y="490"/>
                    <a:pt x="83" y="859"/>
                  </a:cubicBezTo>
                  <a:cubicBezTo>
                    <a:pt x="83" y="859"/>
                    <a:pt x="1013" y="713"/>
                    <a:pt x="1013" y="524"/>
                  </a:cubicBezTo>
                  <a:cubicBezTo>
                    <a:pt x="999" y="30"/>
                    <a:pt x="766" y="1"/>
                    <a:pt x="766" y="1"/>
                  </a:cubicBezTo>
                  <a:close/>
                </a:path>
              </a:pathLst>
            </a:custGeom>
            <a:solidFill>
              <a:srgbClr val="429D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94;p21">
              <a:extLst>
                <a:ext uri="{FF2B5EF4-FFF2-40B4-BE49-F238E27FC236}">
                  <a16:creationId xmlns:a16="http://schemas.microsoft.com/office/drawing/2014/main" id="{01B56CB9-7E41-AFB3-A563-6615B941C6E1}"/>
                </a:ext>
              </a:extLst>
            </p:cNvPr>
            <p:cNvSpPr/>
            <p:nvPr/>
          </p:nvSpPr>
          <p:spPr>
            <a:xfrm>
              <a:off x="8019088" y="1534111"/>
              <a:ext cx="128358" cy="185773"/>
            </a:xfrm>
            <a:custGeom>
              <a:avLst/>
              <a:gdLst/>
              <a:ahLst/>
              <a:cxnLst/>
              <a:rect l="l" t="t" r="r" b="b"/>
              <a:pathLst>
                <a:path w="1805" h="2794" extrusionOk="0">
                  <a:moveTo>
                    <a:pt x="1441" y="1"/>
                  </a:moveTo>
                  <a:cubicBezTo>
                    <a:pt x="1339" y="102"/>
                    <a:pt x="1484" y="306"/>
                    <a:pt x="1484" y="306"/>
                  </a:cubicBezTo>
                  <a:cubicBezTo>
                    <a:pt x="1484" y="306"/>
                    <a:pt x="1179" y="437"/>
                    <a:pt x="961" y="437"/>
                  </a:cubicBezTo>
                  <a:cubicBezTo>
                    <a:pt x="853" y="437"/>
                    <a:pt x="658" y="397"/>
                    <a:pt x="481" y="397"/>
                  </a:cubicBezTo>
                  <a:cubicBezTo>
                    <a:pt x="323" y="397"/>
                    <a:pt x="180" y="429"/>
                    <a:pt x="132" y="553"/>
                  </a:cubicBezTo>
                  <a:cubicBezTo>
                    <a:pt x="1" y="800"/>
                    <a:pt x="146" y="2793"/>
                    <a:pt x="146" y="2793"/>
                  </a:cubicBezTo>
                  <a:cubicBezTo>
                    <a:pt x="612" y="2735"/>
                    <a:pt x="931" y="1964"/>
                    <a:pt x="931" y="1964"/>
                  </a:cubicBezTo>
                  <a:lnTo>
                    <a:pt x="888" y="946"/>
                  </a:lnTo>
                  <a:cubicBezTo>
                    <a:pt x="888" y="946"/>
                    <a:pt x="1804" y="684"/>
                    <a:pt x="1761" y="495"/>
                  </a:cubicBezTo>
                  <a:cubicBezTo>
                    <a:pt x="1688" y="15"/>
                    <a:pt x="1441" y="1"/>
                    <a:pt x="1441" y="1"/>
                  </a:cubicBezTo>
                  <a:close/>
                </a:path>
              </a:pathLst>
            </a:custGeom>
            <a:solidFill>
              <a:srgbClr val="C4D1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95;p21">
              <a:extLst>
                <a:ext uri="{FF2B5EF4-FFF2-40B4-BE49-F238E27FC236}">
                  <a16:creationId xmlns:a16="http://schemas.microsoft.com/office/drawing/2014/main" id="{613EF975-EA94-AD41-92A0-B963B345E26F}"/>
                </a:ext>
              </a:extLst>
            </p:cNvPr>
            <p:cNvSpPr/>
            <p:nvPr/>
          </p:nvSpPr>
          <p:spPr>
            <a:xfrm>
              <a:off x="8067729" y="1596945"/>
              <a:ext cx="14507" cy="66"/>
            </a:xfrm>
            <a:custGeom>
              <a:avLst/>
              <a:gdLst/>
              <a:ahLst/>
              <a:cxnLst/>
              <a:rect l="l" t="t" r="r" b="b"/>
              <a:pathLst>
                <a:path w="204" h="1" fill="none" extrusionOk="0">
                  <a:moveTo>
                    <a:pt x="0" y="1"/>
                  </a:moveTo>
                  <a:lnTo>
                    <a:pt x="204" y="1"/>
                  </a:lnTo>
                </a:path>
              </a:pathLst>
            </a:custGeom>
            <a:noFill/>
            <a:ln w="1100" cap="flat" cmpd="sng">
              <a:solidFill>
                <a:srgbClr val="6DE3C2"/>
              </a:solidFill>
              <a:prstDash val="solid"/>
              <a:miter lim="145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96;p21">
              <a:extLst>
                <a:ext uri="{FF2B5EF4-FFF2-40B4-BE49-F238E27FC236}">
                  <a16:creationId xmlns:a16="http://schemas.microsoft.com/office/drawing/2014/main" id="{CDF80D24-0670-44AF-E4CD-15AAF649AFDA}"/>
                </a:ext>
              </a:extLst>
            </p:cNvPr>
            <p:cNvSpPr/>
            <p:nvPr/>
          </p:nvSpPr>
          <p:spPr>
            <a:xfrm>
              <a:off x="7988082" y="1646281"/>
              <a:ext cx="250316" cy="522279"/>
            </a:xfrm>
            <a:custGeom>
              <a:avLst/>
              <a:gdLst/>
              <a:ahLst/>
              <a:cxnLst/>
              <a:rect l="l" t="t" r="r" b="b"/>
              <a:pathLst>
                <a:path w="3520" h="7855" extrusionOk="0">
                  <a:moveTo>
                    <a:pt x="1542" y="1"/>
                  </a:moveTo>
                  <a:cubicBezTo>
                    <a:pt x="1149" y="539"/>
                    <a:pt x="611" y="975"/>
                    <a:pt x="0" y="1222"/>
                  </a:cubicBezTo>
                  <a:cubicBezTo>
                    <a:pt x="306" y="1644"/>
                    <a:pt x="320" y="2357"/>
                    <a:pt x="379" y="2880"/>
                  </a:cubicBezTo>
                  <a:cubicBezTo>
                    <a:pt x="509" y="4349"/>
                    <a:pt x="1600" y="7854"/>
                    <a:pt x="2197" y="7854"/>
                  </a:cubicBezTo>
                  <a:cubicBezTo>
                    <a:pt x="3520" y="7840"/>
                    <a:pt x="2415" y="2473"/>
                    <a:pt x="154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7;p21">
              <a:extLst>
                <a:ext uri="{FF2B5EF4-FFF2-40B4-BE49-F238E27FC236}">
                  <a16:creationId xmlns:a16="http://schemas.microsoft.com/office/drawing/2014/main" id="{F130CA27-53D2-E1DA-D8C6-0B3C6C43DE85}"/>
                </a:ext>
              </a:extLst>
            </p:cNvPr>
            <p:cNvSpPr/>
            <p:nvPr/>
          </p:nvSpPr>
          <p:spPr>
            <a:xfrm>
              <a:off x="7983957" y="1644353"/>
              <a:ext cx="202742" cy="451667"/>
            </a:xfrm>
            <a:custGeom>
              <a:avLst/>
              <a:gdLst/>
              <a:ahLst/>
              <a:cxnLst/>
              <a:rect l="l" t="t" r="r" b="b"/>
              <a:pathLst>
                <a:path w="2851" h="6793" fill="none" extrusionOk="0">
                  <a:moveTo>
                    <a:pt x="1571" y="6793"/>
                  </a:moveTo>
                  <a:cubicBezTo>
                    <a:pt x="1280" y="6545"/>
                    <a:pt x="1135" y="6182"/>
                    <a:pt x="1004" y="5818"/>
                  </a:cubicBezTo>
                  <a:cubicBezTo>
                    <a:pt x="916" y="5556"/>
                    <a:pt x="815" y="5295"/>
                    <a:pt x="771" y="5018"/>
                  </a:cubicBezTo>
                  <a:cubicBezTo>
                    <a:pt x="727" y="4786"/>
                    <a:pt x="727" y="4524"/>
                    <a:pt x="713" y="4291"/>
                  </a:cubicBezTo>
                  <a:cubicBezTo>
                    <a:pt x="698" y="3927"/>
                    <a:pt x="189" y="1484"/>
                    <a:pt x="0" y="1222"/>
                  </a:cubicBezTo>
                  <a:cubicBezTo>
                    <a:pt x="480" y="1019"/>
                    <a:pt x="1251" y="582"/>
                    <a:pt x="1585" y="1"/>
                  </a:cubicBezTo>
                  <a:cubicBezTo>
                    <a:pt x="1964" y="597"/>
                    <a:pt x="1978" y="1411"/>
                    <a:pt x="2153" y="2109"/>
                  </a:cubicBezTo>
                  <a:cubicBezTo>
                    <a:pt x="2371" y="3026"/>
                    <a:pt x="2836" y="3913"/>
                    <a:pt x="2851" y="4844"/>
                  </a:cubicBezTo>
                </a:path>
              </a:pathLst>
            </a:custGeom>
            <a:noFill/>
            <a:ln w="1100" cap="flat" cmpd="sng">
              <a:solidFill>
                <a:srgbClr val="6DE3C2"/>
              </a:solidFill>
              <a:prstDash val="solid"/>
              <a:miter lim="145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98;p21">
              <a:extLst>
                <a:ext uri="{FF2B5EF4-FFF2-40B4-BE49-F238E27FC236}">
                  <a16:creationId xmlns:a16="http://schemas.microsoft.com/office/drawing/2014/main" id="{06A97547-B1E0-D8DF-9602-76404838FAAD}"/>
                </a:ext>
              </a:extLst>
            </p:cNvPr>
            <p:cNvSpPr/>
            <p:nvPr/>
          </p:nvSpPr>
          <p:spPr>
            <a:xfrm>
              <a:off x="8143181" y="1665630"/>
              <a:ext cx="12516" cy="172209"/>
            </a:xfrm>
            <a:custGeom>
              <a:avLst/>
              <a:gdLst/>
              <a:ahLst/>
              <a:cxnLst/>
              <a:rect l="l" t="t" r="r" b="b"/>
              <a:pathLst>
                <a:path w="176" h="2590" fill="none" extrusionOk="0">
                  <a:moveTo>
                    <a:pt x="59" y="1"/>
                  </a:moveTo>
                  <a:cubicBezTo>
                    <a:pt x="16" y="350"/>
                    <a:pt x="1" y="699"/>
                    <a:pt x="1" y="1048"/>
                  </a:cubicBezTo>
                  <a:cubicBezTo>
                    <a:pt x="1" y="1222"/>
                    <a:pt x="1" y="1426"/>
                    <a:pt x="59" y="1586"/>
                  </a:cubicBezTo>
                  <a:cubicBezTo>
                    <a:pt x="88" y="1688"/>
                    <a:pt x="132" y="1789"/>
                    <a:pt x="161" y="1891"/>
                  </a:cubicBezTo>
                  <a:cubicBezTo>
                    <a:pt x="175" y="1993"/>
                    <a:pt x="175" y="2080"/>
                    <a:pt x="175" y="2168"/>
                  </a:cubicBezTo>
                  <a:lnTo>
                    <a:pt x="175" y="2589"/>
                  </a:lnTo>
                </a:path>
              </a:pathLst>
            </a:custGeom>
            <a:noFill/>
            <a:ln w="1100" cap="flat" cmpd="sng">
              <a:solidFill>
                <a:srgbClr val="6DE3C2"/>
              </a:solidFill>
              <a:prstDash val="solid"/>
              <a:miter lim="145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99;p21">
              <a:extLst>
                <a:ext uri="{FF2B5EF4-FFF2-40B4-BE49-F238E27FC236}">
                  <a16:creationId xmlns:a16="http://schemas.microsoft.com/office/drawing/2014/main" id="{3AEB5028-EE05-509A-095E-2B7D81D83091}"/>
                </a:ext>
              </a:extLst>
            </p:cNvPr>
            <p:cNvSpPr/>
            <p:nvPr/>
          </p:nvSpPr>
          <p:spPr>
            <a:xfrm>
              <a:off x="8165937" y="2059922"/>
              <a:ext cx="153176" cy="45080"/>
            </a:xfrm>
            <a:custGeom>
              <a:avLst/>
              <a:gdLst/>
              <a:ahLst/>
              <a:cxnLst/>
              <a:rect l="l" t="t" r="r" b="b"/>
              <a:pathLst>
                <a:path w="2154" h="678" extrusionOk="0">
                  <a:moveTo>
                    <a:pt x="2050" y="1"/>
                  </a:moveTo>
                  <a:cubicBezTo>
                    <a:pt x="2042" y="1"/>
                    <a:pt x="2033" y="2"/>
                    <a:pt x="2023" y="5"/>
                  </a:cubicBezTo>
                  <a:lnTo>
                    <a:pt x="103" y="499"/>
                  </a:lnTo>
                  <a:cubicBezTo>
                    <a:pt x="45" y="514"/>
                    <a:pt x="1" y="543"/>
                    <a:pt x="30" y="601"/>
                  </a:cubicBezTo>
                  <a:cubicBezTo>
                    <a:pt x="42" y="649"/>
                    <a:pt x="64" y="677"/>
                    <a:pt x="104" y="677"/>
                  </a:cubicBezTo>
                  <a:cubicBezTo>
                    <a:pt x="113" y="677"/>
                    <a:pt x="122" y="676"/>
                    <a:pt x="132" y="674"/>
                  </a:cubicBezTo>
                  <a:lnTo>
                    <a:pt x="2066" y="179"/>
                  </a:lnTo>
                  <a:cubicBezTo>
                    <a:pt x="2110" y="164"/>
                    <a:pt x="2153" y="135"/>
                    <a:pt x="2139" y="77"/>
                  </a:cubicBezTo>
                  <a:cubicBezTo>
                    <a:pt x="2115" y="29"/>
                    <a:pt x="2091" y="1"/>
                    <a:pt x="2050" y="1"/>
                  </a:cubicBezTo>
                  <a:close/>
                </a:path>
              </a:pathLst>
            </a:custGeom>
            <a:solidFill>
              <a:srgbClr val="C4D1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00;p21">
              <a:extLst>
                <a:ext uri="{FF2B5EF4-FFF2-40B4-BE49-F238E27FC236}">
                  <a16:creationId xmlns:a16="http://schemas.microsoft.com/office/drawing/2014/main" id="{A92C0285-FA4C-B4D0-6AA4-07ED36EE3CA2}"/>
                </a:ext>
              </a:extLst>
            </p:cNvPr>
            <p:cNvSpPr/>
            <p:nvPr/>
          </p:nvSpPr>
          <p:spPr>
            <a:xfrm>
              <a:off x="8003798" y="2077476"/>
              <a:ext cx="264610" cy="78525"/>
            </a:xfrm>
            <a:custGeom>
              <a:avLst/>
              <a:gdLst/>
              <a:ahLst/>
              <a:cxnLst/>
              <a:rect l="l" t="t" r="r" b="b"/>
              <a:pathLst>
                <a:path w="3721" h="1181" extrusionOk="0">
                  <a:moveTo>
                    <a:pt x="390" y="206"/>
                  </a:moveTo>
                  <a:lnTo>
                    <a:pt x="390" y="206"/>
                  </a:lnTo>
                  <a:cubicBezTo>
                    <a:pt x="386" y="207"/>
                    <a:pt x="385" y="208"/>
                    <a:pt x="384" y="209"/>
                  </a:cubicBezTo>
                  <a:lnTo>
                    <a:pt x="384" y="209"/>
                  </a:lnTo>
                  <a:cubicBezTo>
                    <a:pt x="386" y="208"/>
                    <a:pt x="388" y="207"/>
                    <a:pt x="390" y="206"/>
                  </a:cubicBezTo>
                  <a:close/>
                  <a:moveTo>
                    <a:pt x="2077" y="1"/>
                  </a:moveTo>
                  <a:cubicBezTo>
                    <a:pt x="1971" y="1"/>
                    <a:pt x="1874" y="2"/>
                    <a:pt x="1816" y="2"/>
                  </a:cubicBezTo>
                  <a:cubicBezTo>
                    <a:pt x="1626" y="2"/>
                    <a:pt x="1379" y="133"/>
                    <a:pt x="1379" y="133"/>
                  </a:cubicBezTo>
                  <a:cubicBezTo>
                    <a:pt x="1261" y="169"/>
                    <a:pt x="624" y="214"/>
                    <a:pt x="436" y="214"/>
                  </a:cubicBezTo>
                  <a:cubicBezTo>
                    <a:pt x="403" y="214"/>
                    <a:pt x="384" y="212"/>
                    <a:pt x="384" y="209"/>
                  </a:cubicBezTo>
                  <a:lnTo>
                    <a:pt x="384" y="209"/>
                  </a:lnTo>
                  <a:cubicBezTo>
                    <a:pt x="0" y="431"/>
                    <a:pt x="288" y="1151"/>
                    <a:pt x="245" y="1180"/>
                  </a:cubicBezTo>
                  <a:lnTo>
                    <a:pt x="1452" y="991"/>
                  </a:lnTo>
                  <a:cubicBezTo>
                    <a:pt x="1685" y="933"/>
                    <a:pt x="2266" y="977"/>
                    <a:pt x="2485" y="919"/>
                  </a:cubicBezTo>
                  <a:cubicBezTo>
                    <a:pt x="2703" y="860"/>
                    <a:pt x="3721" y="410"/>
                    <a:pt x="3706" y="322"/>
                  </a:cubicBezTo>
                  <a:cubicBezTo>
                    <a:pt x="3677" y="235"/>
                    <a:pt x="3532" y="235"/>
                    <a:pt x="3532" y="235"/>
                  </a:cubicBezTo>
                  <a:cubicBezTo>
                    <a:pt x="3532" y="235"/>
                    <a:pt x="3561" y="104"/>
                    <a:pt x="3444" y="90"/>
                  </a:cubicBezTo>
                  <a:cubicBezTo>
                    <a:pt x="3343" y="90"/>
                    <a:pt x="3052" y="264"/>
                    <a:pt x="2935" y="264"/>
                  </a:cubicBezTo>
                  <a:cubicBezTo>
                    <a:pt x="2848" y="264"/>
                    <a:pt x="2514" y="206"/>
                    <a:pt x="2514" y="206"/>
                  </a:cubicBezTo>
                  <a:cubicBezTo>
                    <a:pt x="2688" y="191"/>
                    <a:pt x="2688" y="104"/>
                    <a:pt x="2586" y="46"/>
                  </a:cubicBezTo>
                  <a:cubicBezTo>
                    <a:pt x="2538" y="7"/>
                    <a:pt x="2289" y="1"/>
                    <a:pt x="2077" y="1"/>
                  </a:cubicBezTo>
                  <a:close/>
                </a:path>
              </a:pathLst>
            </a:custGeom>
            <a:solidFill>
              <a:srgbClr val="C4D1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01;p21">
              <a:extLst>
                <a:ext uri="{FF2B5EF4-FFF2-40B4-BE49-F238E27FC236}">
                  <a16:creationId xmlns:a16="http://schemas.microsoft.com/office/drawing/2014/main" id="{DBE3D288-005C-8E72-50A8-7F010C0DED03}"/>
                </a:ext>
              </a:extLst>
            </p:cNvPr>
            <p:cNvSpPr/>
            <p:nvPr/>
          </p:nvSpPr>
          <p:spPr>
            <a:xfrm>
              <a:off x="8147377" y="2091107"/>
              <a:ext cx="36267" cy="2992"/>
            </a:xfrm>
            <a:custGeom>
              <a:avLst/>
              <a:gdLst/>
              <a:ahLst/>
              <a:cxnLst/>
              <a:rect l="l" t="t" r="r" b="b"/>
              <a:pathLst>
                <a:path w="510" h="45" fill="none" extrusionOk="0">
                  <a:moveTo>
                    <a:pt x="509" y="1"/>
                  </a:moveTo>
                  <a:cubicBezTo>
                    <a:pt x="335" y="30"/>
                    <a:pt x="160" y="30"/>
                    <a:pt x="0" y="45"/>
                  </a:cubicBezTo>
                </a:path>
              </a:pathLst>
            </a:custGeom>
            <a:noFill/>
            <a:ln w="1100" cap="flat" cmpd="sng">
              <a:solidFill>
                <a:srgbClr val="6DE3C2"/>
              </a:solidFill>
              <a:prstDash val="solid"/>
              <a:miter lim="145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02;p21">
              <a:extLst>
                <a:ext uri="{FF2B5EF4-FFF2-40B4-BE49-F238E27FC236}">
                  <a16:creationId xmlns:a16="http://schemas.microsoft.com/office/drawing/2014/main" id="{CBBF741A-CA3A-968D-EDA1-76EA51371A2B}"/>
                </a:ext>
              </a:extLst>
            </p:cNvPr>
            <p:cNvSpPr/>
            <p:nvPr/>
          </p:nvSpPr>
          <p:spPr>
            <a:xfrm>
              <a:off x="8184569" y="2093035"/>
              <a:ext cx="72464" cy="17487"/>
            </a:xfrm>
            <a:custGeom>
              <a:avLst/>
              <a:gdLst/>
              <a:ahLst/>
              <a:cxnLst/>
              <a:rect l="l" t="t" r="r" b="b"/>
              <a:pathLst>
                <a:path w="1019" h="263" fill="none" extrusionOk="0">
                  <a:moveTo>
                    <a:pt x="1019" y="1"/>
                  </a:moveTo>
                  <a:cubicBezTo>
                    <a:pt x="1019" y="1"/>
                    <a:pt x="670" y="190"/>
                    <a:pt x="582" y="234"/>
                  </a:cubicBezTo>
                  <a:cubicBezTo>
                    <a:pt x="495" y="263"/>
                    <a:pt x="1" y="248"/>
                    <a:pt x="1" y="248"/>
                  </a:cubicBezTo>
                </a:path>
              </a:pathLst>
            </a:custGeom>
            <a:noFill/>
            <a:ln w="1100" cap="flat" cmpd="sng">
              <a:solidFill>
                <a:srgbClr val="6DE3C2"/>
              </a:solidFill>
              <a:prstDash val="solid"/>
              <a:miter lim="145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03;p21">
              <a:extLst>
                <a:ext uri="{FF2B5EF4-FFF2-40B4-BE49-F238E27FC236}">
                  <a16:creationId xmlns:a16="http://schemas.microsoft.com/office/drawing/2014/main" id="{5E57B74C-3D9A-87C4-4580-5009A406278B}"/>
                </a:ext>
              </a:extLst>
            </p:cNvPr>
            <p:cNvSpPr/>
            <p:nvPr/>
          </p:nvSpPr>
          <p:spPr>
            <a:xfrm>
              <a:off x="7888807" y="2069830"/>
              <a:ext cx="161354" cy="21343"/>
            </a:xfrm>
            <a:custGeom>
              <a:avLst/>
              <a:gdLst/>
              <a:ahLst/>
              <a:cxnLst/>
              <a:rect l="l" t="t" r="r" b="b"/>
              <a:pathLst>
                <a:path w="2269" h="321" fill="none" extrusionOk="0">
                  <a:moveTo>
                    <a:pt x="2269" y="321"/>
                  </a:moveTo>
                  <a:cubicBezTo>
                    <a:pt x="2211" y="15"/>
                    <a:pt x="1949" y="1"/>
                    <a:pt x="1818" y="30"/>
                  </a:cubicBezTo>
                  <a:cubicBezTo>
                    <a:pt x="1775" y="59"/>
                    <a:pt x="1716" y="74"/>
                    <a:pt x="1687" y="88"/>
                  </a:cubicBezTo>
                  <a:cubicBezTo>
                    <a:pt x="1324" y="248"/>
                    <a:pt x="902" y="30"/>
                    <a:pt x="495" y="88"/>
                  </a:cubicBezTo>
                  <a:cubicBezTo>
                    <a:pt x="320" y="103"/>
                    <a:pt x="160" y="175"/>
                    <a:pt x="0" y="277"/>
                  </a:cubicBezTo>
                </a:path>
              </a:pathLst>
            </a:custGeom>
            <a:noFill/>
            <a:ln w="1100" cap="flat" cmpd="sng">
              <a:solidFill>
                <a:srgbClr val="6DE3C2"/>
              </a:solidFill>
              <a:prstDash val="solid"/>
              <a:miter lim="145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04;p21">
              <a:extLst>
                <a:ext uri="{FF2B5EF4-FFF2-40B4-BE49-F238E27FC236}">
                  <a16:creationId xmlns:a16="http://schemas.microsoft.com/office/drawing/2014/main" id="{D6C0AA2B-7EAD-E871-9174-F463CFEC083D}"/>
                </a:ext>
              </a:extLst>
            </p:cNvPr>
            <p:cNvSpPr/>
            <p:nvPr/>
          </p:nvSpPr>
          <p:spPr>
            <a:xfrm>
              <a:off x="7809160" y="1695617"/>
              <a:ext cx="155167" cy="381054"/>
            </a:xfrm>
            <a:custGeom>
              <a:avLst/>
              <a:gdLst/>
              <a:ahLst/>
              <a:cxnLst/>
              <a:rect l="l" t="t" r="r" b="b"/>
              <a:pathLst>
                <a:path w="2182" h="5731" fill="none" extrusionOk="0">
                  <a:moveTo>
                    <a:pt x="2182" y="5731"/>
                  </a:moveTo>
                  <a:cubicBezTo>
                    <a:pt x="1876" y="5222"/>
                    <a:pt x="1658" y="4654"/>
                    <a:pt x="1571" y="4087"/>
                  </a:cubicBezTo>
                  <a:cubicBezTo>
                    <a:pt x="1484" y="3476"/>
                    <a:pt x="1498" y="2807"/>
                    <a:pt x="1149" y="2298"/>
                  </a:cubicBezTo>
                  <a:cubicBezTo>
                    <a:pt x="989" y="2066"/>
                    <a:pt x="757" y="1862"/>
                    <a:pt x="626" y="1586"/>
                  </a:cubicBezTo>
                  <a:cubicBezTo>
                    <a:pt x="495" y="1338"/>
                    <a:pt x="495" y="1033"/>
                    <a:pt x="437" y="728"/>
                  </a:cubicBezTo>
                  <a:cubicBezTo>
                    <a:pt x="393" y="451"/>
                    <a:pt x="277" y="131"/>
                    <a:pt x="0" y="0"/>
                  </a:cubicBezTo>
                </a:path>
              </a:pathLst>
            </a:custGeom>
            <a:noFill/>
            <a:ln w="1100" cap="flat" cmpd="sng">
              <a:solidFill>
                <a:srgbClr val="6DE3C2"/>
              </a:solidFill>
              <a:prstDash val="solid"/>
              <a:miter lim="145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05;p21">
              <a:extLst>
                <a:ext uri="{FF2B5EF4-FFF2-40B4-BE49-F238E27FC236}">
                  <a16:creationId xmlns:a16="http://schemas.microsoft.com/office/drawing/2014/main" id="{735F113E-6F4B-0A85-5D35-FB081727F308}"/>
                </a:ext>
              </a:extLst>
            </p:cNvPr>
            <p:cNvSpPr/>
            <p:nvPr/>
          </p:nvSpPr>
          <p:spPr>
            <a:xfrm>
              <a:off x="7705689" y="1611506"/>
              <a:ext cx="55966" cy="38697"/>
            </a:xfrm>
            <a:custGeom>
              <a:avLst/>
              <a:gdLst/>
              <a:ahLst/>
              <a:cxnLst/>
              <a:rect l="l" t="t" r="r" b="b"/>
              <a:pathLst>
                <a:path w="787" h="582" fill="none" extrusionOk="0">
                  <a:moveTo>
                    <a:pt x="1" y="0"/>
                  </a:moveTo>
                  <a:cubicBezTo>
                    <a:pt x="335" y="73"/>
                    <a:pt x="626" y="291"/>
                    <a:pt x="786" y="582"/>
                  </a:cubicBezTo>
                </a:path>
              </a:pathLst>
            </a:custGeom>
            <a:noFill/>
            <a:ln w="1100" cap="flat" cmpd="sng">
              <a:solidFill>
                <a:srgbClr val="6DE3C2"/>
              </a:solidFill>
              <a:prstDash val="solid"/>
              <a:miter lim="145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06;p21">
              <a:extLst>
                <a:ext uri="{FF2B5EF4-FFF2-40B4-BE49-F238E27FC236}">
                  <a16:creationId xmlns:a16="http://schemas.microsoft.com/office/drawing/2014/main" id="{FAAECFC9-E364-F432-105A-66368BD20836}"/>
                </a:ext>
              </a:extLst>
            </p:cNvPr>
            <p:cNvSpPr/>
            <p:nvPr/>
          </p:nvSpPr>
          <p:spPr>
            <a:xfrm>
              <a:off x="8155626" y="1554390"/>
              <a:ext cx="33138" cy="47474"/>
            </a:xfrm>
            <a:custGeom>
              <a:avLst/>
              <a:gdLst/>
              <a:ahLst/>
              <a:cxnLst/>
              <a:rect l="l" t="t" r="r" b="b"/>
              <a:pathLst>
                <a:path w="466" h="714" fill="none" extrusionOk="0">
                  <a:moveTo>
                    <a:pt x="0" y="714"/>
                  </a:moveTo>
                  <a:cubicBezTo>
                    <a:pt x="59" y="437"/>
                    <a:pt x="248" y="176"/>
                    <a:pt x="466" y="1"/>
                  </a:cubicBezTo>
                </a:path>
              </a:pathLst>
            </a:custGeom>
            <a:noFill/>
            <a:ln w="1100" cap="flat" cmpd="sng">
              <a:solidFill>
                <a:srgbClr val="6DE3C2"/>
              </a:solidFill>
              <a:prstDash val="solid"/>
              <a:miter lim="145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07;p21">
              <a:extLst>
                <a:ext uri="{FF2B5EF4-FFF2-40B4-BE49-F238E27FC236}">
                  <a16:creationId xmlns:a16="http://schemas.microsoft.com/office/drawing/2014/main" id="{15733EA7-AC50-CB71-9A20-0E9E12F7702F}"/>
                </a:ext>
              </a:extLst>
            </p:cNvPr>
            <p:cNvSpPr/>
            <p:nvPr/>
          </p:nvSpPr>
          <p:spPr>
            <a:xfrm>
              <a:off x="8014963" y="2089178"/>
              <a:ext cx="20765" cy="64894"/>
            </a:xfrm>
            <a:custGeom>
              <a:avLst/>
              <a:gdLst/>
              <a:ahLst/>
              <a:cxnLst/>
              <a:rect l="l" t="t" r="r" b="b"/>
              <a:pathLst>
                <a:path w="292" h="976" fill="none" extrusionOk="0">
                  <a:moveTo>
                    <a:pt x="131" y="975"/>
                  </a:moveTo>
                  <a:cubicBezTo>
                    <a:pt x="131" y="975"/>
                    <a:pt x="1" y="670"/>
                    <a:pt x="44" y="423"/>
                  </a:cubicBezTo>
                  <a:cubicBezTo>
                    <a:pt x="73" y="146"/>
                    <a:pt x="204" y="59"/>
                    <a:pt x="291" y="1"/>
                  </a:cubicBezTo>
                </a:path>
              </a:pathLst>
            </a:custGeom>
            <a:noFill/>
            <a:ln w="1100" cap="flat" cmpd="sng">
              <a:solidFill>
                <a:srgbClr val="6DE3C2"/>
              </a:solidFill>
              <a:prstDash val="solid"/>
              <a:miter lim="145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308;p21">
              <a:extLst>
                <a:ext uri="{FF2B5EF4-FFF2-40B4-BE49-F238E27FC236}">
                  <a16:creationId xmlns:a16="http://schemas.microsoft.com/office/drawing/2014/main" id="{3A551E98-E133-E5E9-2965-AA24A464D3C9}"/>
                </a:ext>
              </a:extLst>
            </p:cNvPr>
            <p:cNvSpPr/>
            <p:nvPr/>
          </p:nvSpPr>
          <p:spPr>
            <a:xfrm>
              <a:off x="8057347" y="1674340"/>
              <a:ext cx="55966" cy="48405"/>
            </a:xfrm>
            <a:custGeom>
              <a:avLst/>
              <a:gdLst/>
              <a:ahLst/>
              <a:cxnLst/>
              <a:rect l="l" t="t" r="r" b="b"/>
              <a:pathLst>
                <a:path w="787" h="728" fill="none" extrusionOk="0">
                  <a:moveTo>
                    <a:pt x="786" y="0"/>
                  </a:moveTo>
                  <a:cubicBezTo>
                    <a:pt x="786" y="0"/>
                    <a:pt x="364" y="524"/>
                    <a:pt x="1" y="728"/>
                  </a:cubicBezTo>
                </a:path>
              </a:pathLst>
            </a:custGeom>
            <a:noFill/>
            <a:ln w="1100" cap="flat" cmpd="sng">
              <a:solidFill>
                <a:srgbClr val="6DE3C2"/>
              </a:solidFill>
              <a:prstDash val="solid"/>
              <a:miter lim="145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309;p21">
              <a:extLst>
                <a:ext uri="{FF2B5EF4-FFF2-40B4-BE49-F238E27FC236}">
                  <a16:creationId xmlns:a16="http://schemas.microsoft.com/office/drawing/2014/main" id="{A46FF62F-ABE0-C75A-C27A-5DD7D63FF24E}"/>
                </a:ext>
              </a:extLst>
            </p:cNvPr>
            <p:cNvSpPr/>
            <p:nvPr/>
          </p:nvSpPr>
          <p:spPr>
            <a:xfrm>
              <a:off x="8008776" y="1730392"/>
              <a:ext cx="25885" cy="11702"/>
            </a:xfrm>
            <a:custGeom>
              <a:avLst/>
              <a:gdLst/>
              <a:ahLst/>
              <a:cxnLst/>
              <a:rect l="l" t="t" r="r" b="b"/>
              <a:pathLst>
                <a:path w="364" h="176" fill="none" extrusionOk="0">
                  <a:moveTo>
                    <a:pt x="0" y="176"/>
                  </a:moveTo>
                  <a:cubicBezTo>
                    <a:pt x="131" y="117"/>
                    <a:pt x="233" y="74"/>
                    <a:pt x="364" y="1"/>
                  </a:cubicBezTo>
                </a:path>
              </a:pathLst>
            </a:custGeom>
            <a:noFill/>
            <a:ln w="1100" cap="flat" cmpd="sng">
              <a:solidFill>
                <a:srgbClr val="6DE3C2"/>
              </a:solidFill>
              <a:prstDash val="solid"/>
              <a:miter lim="145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310;p21">
              <a:extLst>
                <a:ext uri="{FF2B5EF4-FFF2-40B4-BE49-F238E27FC236}">
                  <a16:creationId xmlns:a16="http://schemas.microsoft.com/office/drawing/2014/main" id="{74FBDB2E-75E2-DFA7-489B-462B301AA53B}"/>
                </a:ext>
              </a:extLst>
            </p:cNvPr>
            <p:cNvSpPr/>
            <p:nvPr/>
          </p:nvSpPr>
          <p:spPr>
            <a:xfrm>
              <a:off x="8175253" y="1901607"/>
              <a:ext cx="44588" cy="44548"/>
            </a:xfrm>
            <a:custGeom>
              <a:avLst/>
              <a:gdLst/>
              <a:ahLst/>
              <a:cxnLst/>
              <a:rect l="l" t="t" r="r" b="b"/>
              <a:pathLst>
                <a:path w="627" h="670" fill="none" extrusionOk="0">
                  <a:moveTo>
                    <a:pt x="1" y="0"/>
                  </a:moveTo>
                  <a:cubicBezTo>
                    <a:pt x="263" y="189"/>
                    <a:pt x="452" y="422"/>
                    <a:pt x="626" y="669"/>
                  </a:cubicBezTo>
                </a:path>
              </a:pathLst>
            </a:custGeom>
            <a:noFill/>
            <a:ln w="1100" cap="flat" cmpd="sng">
              <a:solidFill>
                <a:srgbClr val="6DE3C2"/>
              </a:solidFill>
              <a:prstDash val="solid"/>
              <a:miter lim="145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311;p21">
              <a:extLst>
                <a:ext uri="{FF2B5EF4-FFF2-40B4-BE49-F238E27FC236}">
                  <a16:creationId xmlns:a16="http://schemas.microsoft.com/office/drawing/2014/main" id="{59A03733-6AD9-70DF-F7A6-69386D8FC0A1}"/>
                </a:ext>
              </a:extLst>
            </p:cNvPr>
            <p:cNvSpPr/>
            <p:nvPr/>
          </p:nvSpPr>
          <p:spPr>
            <a:xfrm>
              <a:off x="7698507" y="2168502"/>
              <a:ext cx="95220" cy="32913"/>
            </a:xfrm>
            <a:custGeom>
              <a:avLst/>
              <a:gdLst/>
              <a:ahLst/>
              <a:cxnLst/>
              <a:rect l="l" t="t" r="r" b="b"/>
              <a:pathLst>
                <a:path w="1339" h="495" fill="none" extrusionOk="0">
                  <a:moveTo>
                    <a:pt x="0" y="495"/>
                  </a:moveTo>
                  <a:cubicBezTo>
                    <a:pt x="131" y="335"/>
                    <a:pt x="349" y="262"/>
                    <a:pt x="538" y="204"/>
                  </a:cubicBezTo>
                  <a:cubicBezTo>
                    <a:pt x="742" y="146"/>
                    <a:pt x="960" y="102"/>
                    <a:pt x="1164" y="59"/>
                  </a:cubicBezTo>
                  <a:cubicBezTo>
                    <a:pt x="1222" y="44"/>
                    <a:pt x="1294" y="30"/>
                    <a:pt x="1338" y="0"/>
                  </a:cubicBezTo>
                </a:path>
              </a:pathLst>
            </a:custGeom>
            <a:noFill/>
            <a:ln w="1100" cap="flat" cmpd="sng">
              <a:solidFill>
                <a:srgbClr val="6DE3C2"/>
              </a:solidFill>
              <a:prstDash val="solid"/>
              <a:miter lim="145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312;p21">
              <a:extLst>
                <a:ext uri="{FF2B5EF4-FFF2-40B4-BE49-F238E27FC236}">
                  <a16:creationId xmlns:a16="http://schemas.microsoft.com/office/drawing/2014/main" id="{3301B46F-A1F8-A991-EFD6-0ED1A12FBC57}"/>
                </a:ext>
              </a:extLst>
            </p:cNvPr>
            <p:cNvSpPr/>
            <p:nvPr/>
          </p:nvSpPr>
          <p:spPr>
            <a:xfrm>
              <a:off x="8391439" y="3525786"/>
              <a:ext cx="145354" cy="319484"/>
            </a:xfrm>
            <a:custGeom>
              <a:avLst/>
              <a:gdLst/>
              <a:ahLst/>
              <a:cxnLst/>
              <a:rect l="l" t="t" r="r" b="b"/>
              <a:pathLst>
                <a:path w="2044" h="4805" extrusionOk="0">
                  <a:moveTo>
                    <a:pt x="772" y="0"/>
                  </a:moveTo>
                  <a:cubicBezTo>
                    <a:pt x="688" y="0"/>
                    <a:pt x="596" y="7"/>
                    <a:pt x="495" y="22"/>
                  </a:cubicBezTo>
                  <a:cubicBezTo>
                    <a:pt x="495" y="22"/>
                    <a:pt x="88" y="225"/>
                    <a:pt x="30" y="749"/>
                  </a:cubicBezTo>
                  <a:cubicBezTo>
                    <a:pt x="1" y="1098"/>
                    <a:pt x="161" y="2480"/>
                    <a:pt x="131" y="2698"/>
                  </a:cubicBezTo>
                  <a:cubicBezTo>
                    <a:pt x="88" y="2916"/>
                    <a:pt x="30" y="3294"/>
                    <a:pt x="59" y="3440"/>
                  </a:cubicBezTo>
                  <a:cubicBezTo>
                    <a:pt x="161" y="4210"/>
                    <a:pt x="713" y="4661"/>
                    <a:pt x="1091" y="4792"/>
                  </a:cubicBezTo>
                  <a:cubicBezTo>
                    <a:pt x="1123" y="4800"/>
                    <a:pt x="1156" y="4804"/>
                    <a:pt x="1189" y="4804"/>
                  </a:cubicBezTo>
                  <a:cubicBezTo>
                    <a:pt x="1571" y="4804"/>
                    <a:pt x="2043" y="4275"/>
                    <a:pt x="1949" y="3352"/>
                  </a:cubicBezTo>
                  <a:cubicBezTo>
                    <a:pt x="1906" y="3047"/>
                    <a:pt x="1877" y="2640"/>
                    <a:pt x="1877" y="2640"/>
                  </a:cubicBezTo>
                  <a:cubicBezTo>
                    <a:pt x="1877" y="2640"/>
                    <a:pt x="1615" y="1607"/>
                    <a:pt x="1615" y="1113"/>
                  </a:cubicBezTo>
                  <a:cubicBezTo>
                    <a:pt x="1628" y="676"/>
                    <a:pt x="1605" y="0"/>
                    <a:pt x="77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313;p21">
              <a:extLst>
                <a:ext uri="{FF2B5EF4-FFF2-40B4-BE49-F238E27FC236}">
                  <a16:creationId xmlns:a16="http://schemas.microsoft.com/office/drawing/2014/main" id="{1F3B0149-A76E-72EB-FB80-E52151A190C2}"/>
                </a:ext>
              </a:extLst>
            </p:cNvPr>
            <p:cNvSpPr/>
            <p:nvPr/>
          </p:nvSpPr>
          <p:spPr>
            <a:xfrm>
              <a:off x="8297356" y="2875901"/>
              <a:ext cx="219311" cy="832189"/>
            </a:xfrm>
            <a:custGeom>
              <a:avLst/>
              <a:gdLst/>
              <a:ahLst/>
              <a:cxnLst/>
              <a:rect l="l" t="t" r="r" b="b"/>
              <a:pathLst>
                <a:path w="3084" h="12516" extrusionOk="0">
                  <a:moveTo>
                    <a:pt x="1378" y="0"/>
                  </a:moveTo>
                  <a:cubicBezTo>
                    <a:pt x="1004" y="0"/>
                    <a:pt x="769" y="147"/>
                    <a:pt x="407" y="328"/>
                  </a:cubicBezTo>
                  <a:cubicBezTo>
                    <a:pt x="567" y="822"/>
                    <a:pt x="320" y="1753"/>
                    <a:pt x="160" y="3236"/>
                  </a:cubicBezTo>
                  <a:cubicBezTo>
                    <a:pt x="0" y="4734"/>
                    <a:pt x="1527" y="9272"/>
                    <a:pt x="1527" y="9272"/>
                  </a:cubicBezTo>
                  <a:cubicBezTo>
                    <a:pt x="1527" y="9272"/>
                    <a:pt x="1265" y="9825"/>
                    <a:pt x="1454" y="10145"/>
                  </a:cubicBezTo>
                  <a:cubicBezTo>
                    <a:pt x="1454" y="10145"/>
                    <a:pt x="1542" y="12239"/>
                    <a:pt x="1614" y="12515"/>
                  </a:cubicBezTo>
                  <a:cubicBezTo>
                    <a:pt x="1614" y="12515"/>
                    <a:pt x="2015" y="12348"/>
                    <a:pt x="2486" y="12348"/>
                  </a:cubicBezTo>
                  <a:cubicBezTo>
                    <a:pt x="2681" y="12348"/>
                    <a:pt x="2888" y="12377"/>
                    <a:pt x="3083" y="12457"/>
                  </a:cubicBezTo>
                  <a:cubicBezTo>
                    <a:pt x="3083" y="12457"/>
                    <a:pt x="2691" y="10378"/>
                    <a:pt x="2807" y="10072"/>
                  </a:cubicBezTo>
                  <a:cubicBezTo>
                    <a:pt x="2938" y="9767"/>
                    <a:pt x="2662" y="9039"/>
                    <a:pt x="2560" y="8821"/>
                  </a:cubicBezTo>
                  <a:cubicBezTo>
                    <a:pt x="2472" y="8589"/>
                    <a:pt x="2429" y="2306"/>
                    <a:pt x="2691" y="1200"/>
                  </a:cubicBezTo>
                  <a:cubicBezTo>
                    <a:pt x="2632" y="633"/>
                    <a:pt x="2545" y="488"/>
                    <a:pt x="2225" y="240"/>
                  </a:cubicBezTo>
                  <a:cubicBezTo>
                    <a:pt x="2051" y="80"/>
                    <a:pt x="1774" y="37"/>
                    <a:pt x="1527" y="8"/>
                  </a:cubicBezTo>
                  <a:cubicBezTo>
                    <a:pt x="1475" y="3"/>
                    <a:pt x="1426" y="0"/>
                    <a:pt x="1378" y="0"/>
                  </a:cubicBezTo>
                  <a:close/>
                </a:path>
              </a:pathLst>
            </a:custGeom>
            <a:solidFill>
              <a:srgbClr val="C4D1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314;p21">
              <a:extLst>
                <a:ext uri="{FF2B5EF4-FFF2-40B4-BE49-F238E27FC236}">
                  <a16:creationId xmlns:a16="http://schemas.microsoft.com/office/drawing/2014/main" id="{214B2E51-F782-C6F9-E96B-6E1CCCFA2D23}"/>
                </a:ext>
              </a:extLst>
            </p:cNvPr>
            <p:cNvSpPr/>
            <p:nvPr/>
          </p:nvSpPr>
          <p:spPr>
            <a:xfrm>
              <a:off x="7675750" y="2108394"/>
              <a:ext cx="857475" cy="1354202"/>
            </a:xfrm>
            <a:custGeom>
              <a:avLst/>
              <a:gdLst/>
              <a:ahLst/>
              <a:cxnLst/>
              <a:rect l="l" t="t" r="r" b="b"/>
              <a:pathLst>
                <a:path w="12058" h="20367" extrusionOk="0">
                  <a:moveTo>
                    <a:pt x="9445" y="0"/>
                  </a:moveTo>
                  <a:cubicBezTo>
                    <a:pt x="7223" y="0"/>
                    <a:pt x="2285" y="1133"/>
                    <a:pt x="495" y="2053"/>
                  </a:cubicBezTo>
                  <a:cubicBezTo>
                    <a:pt x="495" y="2053"/>
                    <a:pt x="0" y="2853"/>
                    <a:pt x="87" y="3522"/>
                  </a:cubicBezTo>
                  <a:cubicBezTo>
                    <a:pt x="130" y="4032"/>
                    <a:pt x="475" y="5256"/>
                    <a:pt x="2126" y="5256"/>
                  </a:cubicBezTo>
                  <a:cubicBezTo>
                    <a:pt x="2173" y="5256"/>
                    <a:pt x="2220" y="5255"/>
                    <a:pt x="2269" y="5253"/>
                  </a:cubicBezTo>
                  <a:cubicBezTo>
                    <a:pt x="4029" y="5180"/>
                    <a:pt x="4901" y="4700"/>
                    <a:pt x="5774" y="4308"/>
                  </a:cubicBezTo>
                  <a:cubicBezTo>
                    <a:pt x="6647" y="3930"/>
                    <a:pt x="8028" y="3581"/>
                    <a:pt x="8028" y="3581"/>
                  </a:cubicBezTo>
                  <a:lnTo>
                    <a:pt x="8028" y="3581"/>
                  </a:lnTo>
                  <a:cubicBezTo>
                    <a:pt x="7810" y="4104"/>
                    <a:pt x="7796" y="4366"/>
                    <a:pt x="7839" y="4511"/>
                  </a:cubicBezTo>
                  <a:cubicBezTo>
                    <a:pt x="7887" y="4632"/>
                    <a:pt x="8255" y="4762"/>
                    <a:pt x="8454" y="4762"/>
                  </a:cubicBezTo>
                  <a:cubicBezTo>
                    <a:pt x="8495" y="4762"/>
                    <a:pt x="8529" y="4757"/>
                    <a:pt x="8552" y="4744"/>
                  </a:cubicBezTo>
                  <a:cubicBezTo>
                    <a:pt x="8785" y="9834"/>
                    <a:pt x="8625" y="14634"/>
                    <a:pt x="9352" y="20146"/>
                  </a:cubicBezTo>
                  <a:cubicBezTo>
                    <a:pt x="9741" y="20297"/>
                    <a:pt x="10095" y="20366"/>
                    <a:pt x="10407" y="20366"/>
                  </a:cubicBezTo>
                  <a:cubicBezTo>
                    <a:pt x="11028" y="20366"/>
                    <a:pt x="11485" y="20092"/>
                    <a:pt x="11737" y="19637"/>
                  </a:cubicBezTo>
                  <a:cubicBezTo>
                    <a:pt x="11403" y="18968"/>
                    <a:pt x="11403" y="17921"/>
                    <a:pt x="11432" y="17179"/>
                  </a:cubicBezTo>
                  <a:cubicBezTo>
                    <a:pt x="11461" y="14096"/>
                    <a:pt x="12057" y="744"/>
                    <a:pt x="10312" y="105"/>
                  </a:cubicBezTo>
                  <a:cubicBezTo>
                    <a:pt x="10120" y="33"/>
                    <a:pt x="9821" y="0"/>
                    <a:pt x="9445" y="0"/>
                  </a:cubicBezTo>
                  <a:close/>
                </a:path>
              </a:pathLst>
            </a:custGeom>
            <a:solidFill>
              <a:srgbClr val="268F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315;p21">
              <a:extLst>
                <a:ext uri="{FF2B5EF4-FFF2-40B4-BE49-F238E27FC236}">
                  <a16:creationId xmlns:a16="http://schemas.microsoft.com/office/drawing/2014/main" id="{1047CC2A-2FF5-12FC-0AE6-4852265E34E2}"/>
                </a:ext>
              </a:extLst>
            </p:cNvPr>
            <p:cNvSpPr/>
            <p:nvPr/>
          </p:nvSpPr>
          <p:spPr>
            <a:xfrm>
              <a:off x="7708818" y="2221695"/>
              <a:ext cx="694058" cy="1150809"/>
            </a:xfrm>
            <a:custGeom>
              <a:avLst/>
              <a:gdLst/>
              <a:ahLst/>
              <a:cxnLst/>
              <a:rect l="l" t="t" r="r" b="b"/>
              <a:pathLst>
                <a:path w="9760" h="17308" fill="none" extrusionOk="0">
                  <a:moveTo>
                    <a:pt x="859" y="0"/>
                  </a:moveTo>
                  <a:cubicBezTo>
                    <a:pt x="0" y="1877"/>
                    <a:pt x="320" y="2444"/>
                    <a:pt x="1746" y="2735"/>
                  </a:cubicBezTo>
                  <a:cubicBezTo>
                    <a:pt x="2720" y="2924"/>
                    <a:pt x="5978" y="1702"/>
                    <a:pt x="8029" y="742"/>
                  </a:cubicBezTo>
                  <a:cubicBezTo>
                    <a:pt x="7782" y="1527"/>
                    <a:pt x="8756" y="2124"/>
                    <a:pt x="9120" y="2924"/>
                  </a:cubicBezTo>
                  <a:cubicBezTo>
                    <a:pt x="9250" y="3244"/>
                    <a:pt x="8669" y="4145"/>
                    <a:pt x="8654" y="4742"/>
                  </a:cubicBezTo>
                  <a:cubicBezTo>
                    <a:pt x="8611" y="5513"/>
                    <a:pt x="9265" y="6312"/>
                    <a:pt x="9469" y="7054"/>
                  </a:cubicBezTo>
                  <a:cubicBezTo>
                    <a:pt x="9760" y="8203"/>
                    <a:pt x="9512" y="9381"/>
                    <a:pt x="9338" y="10545"/>
                  </a:cubicBezTo>
                  <a:cubicBezTo>
                    <a:pt x="9003" y="12799"/>
                    <a:pt x="8930" y="15053"/>
                    <a:pt x="9178" y="17308"/>
                  </a:cubicBezTo>
                </a:path>
              </a:pathLst>
            </a:custGeom>
            <a:noFill/>
            <a:ln w="1100" cap="flat" cmpd="sng">
              <a:solidFill>
                <a:srgbClr val="7157E4"/>
              </a:solidFill>
              <a:prstDash val="solid"/>
              <a:miter lim="145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316;p21">
              <a:extLst>
                <a:ext uri="{FF2B5EF4-FFF2-40B4-BE49-F238E27FC236}">
                  <a16:creationId xmlns:a16="http://schemas.microsoft.com/office/drawing/2014/main" id="{2D82ABB5-868A-4A51-A21B-5FFBD3A0EAAF}"/>
                </a:ext>
              </a:extLst>
            </p:cNvPr>
            <p:cNvSpPr/>
            <p:nvPr/>
          </p:nvSpPr>
          <p:spPr>
            <a:xfrm>
              <a:off x="7759522" y="2213916"/>
              <a:ext cx="59023" cy="120945"/>
            </a:xfrm>
            <a:custGeom>
              <a:avLst/>
              <a:gdLst/>
              <a:ahLst/>
              <a:cxnLst/>
              <a:rect l="l" t="t" r="r" b="b"/>
              <a:pathLst>
                <a:path w="830" h="1819" fill="none" extrusionOk="0">
                  <a:moveTo>
                    <a:pt x="829" y="1"/>
                  </a:moveTo>
                  <a:cubicBezTo>
                    <a:pt x="727" y="815"/>
                    <a:pt x="669" y="1266"/>
                    <a:pt x="0" y="1819"/>
                  </a:cubicBezTo>
                </a:path>
              </a:pathLst>
            </a:custGeom>
            <a:noFill/>
            <a:ln w="1100" cap="flat" cmpd="sng">
              <a:solidFill>
                <a:srgbClr val="7157E4"/>
              </a:solidFill>
              <a:prstDash val="solid"/>
              <a:miter lim="145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317;p21">
              <a:extLst>
                <a:ext uri="{FF2B5EF4-FFF2-40B4-BE49-F238E27FC236}">
                  <a16:creationId xmlns:a16="http://schemas.microsoft.com/office/drawing/2014/main" id="{B0A14234-9D16-F98C-1317-E5908A541863}"/>
                </a:ext>
              </a:extLst>
            </p:cNvPr>
            <p:cNvSpPr/>
            <p:nvPr/>
          </p:nvSpPr>
          <p:spPr>
            <a:xfrm>
              <a:off x="8330424" y="3356034"/>
              <a:ext cx="163488" cy="37766"/>
            </a:xfrm>
            <a:custGeom>
              <a:avLst/>
              <a:gdLst/>
              <a:ahLst/>
              <a:cxnLst/>
              <a:rect l="l" t="t" r="r" b="b"/>
              <a:pathLst>
                <a:path w="2299" h="568" fill="none" extrusionOk="0">
                  <a:moveTo>
                    <a:pt x="0" y="160"/>
                  </a:moveTo>
                  <a:cubicBezTo>
                    <a:pt x="0" y="160"/>
                    <a:pt x="1062" y="568"/>
                    <a:pt x="2298" y="0"/>
                  </a:cubicBezTo>
                </a:path>
              </a:pathLst>
            </a:custGeom>
            <a:noFill/>
            <a:ln w="1100" cap="flat" cmpd="sng">
              <a:solidFill>
                <a:srgbClr val="7157E4"/>
              </a:solidFill>
              <a:prstDash val="solid"/>
              <a:miter lim="145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318;p21">
              <a:extLst>
                <a:ext uri="{FF2B5EF4-FFF2-40B4-BE49-F238E27FC236}">
                  <a16:creationId xmlns:a16="http://schemas.microsoft.com/office/drawing/2014/main" id="{6B41CDC0-F849-4110-065A-AB327D82F6FD}"/>
                </a:ext>
              </a:extLst>
            </p:cNvPr>
            <p:cNvSpPr/>
            <p:nvPr/>
          </p:nvSpPr>
          <p:spPr>
            <a:xfrm>
              <a:off x="7926000" y="1416155"/>
              <a:ext cx="51770" cy="39695"/>
            </a:xfrm>
            <a:custGeom>
              <a:avLst/>
              <a:gdLst/>
              <a:ahLst/>
              <a:cxnLst/>
              <a:rect l="l" t="t" r="r" b="b"/>
              <a:pathLst>
                <a:path w="728" h="597" fill="none" extrusionOk="0">
                  <a:moveTo>
                    <a:pt x="1" y="596"/>
                  </a:moveTo>
                  <a:cubicBezTo>
                    <a:pt x="292" y="480"/>
                    <a:pt x="568" y="262"/>
                    <a:pt x="728" y="0"/>
                  </a:cubicBezTo>
                </a:path>
              </a:pathLst>
            </a:custGeom>
            <a:noFill/>
            <a:ln w="1100" cap="flat" cmpd="sng">
              <a:solidFill>
                <a:srgbClr val="6DE3C2"/>
              </a:solidFill>
              <a:prstDash val="solid"/>
              <a:miter lim="145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319;p21">
              <a:extLst>
                <a:ext uri="{FF2B5EF4-FFF2-40B4-BE49-F238E27FC236}">
                  <a16:creationId xmlns:a16="http://schemas.microsoft.com/office/drawing/2014/main" id="{17BF2DA1-2AC6-FFF5-8148-8E945C6AA34A}"/>
                </a:ext>
              </a:extLst>
            </p:cNvPr>
            <p:cNvSpPr/>
            <p:nvPr/>
          </p:nvSpPr>
          <p:spPr>
            <a:xfrm>
              <a:off x="7969450" y="1432579"/>
              <a:ext cx="31076" cy="46477"/>
            </a:xfrm>
            <a:custGeom>
              <a:avLst/>
              <a:gdLst/>
              <a:ahLst/>
              <a:cxnLst/>
              <a:rect l="l" t="t" r="r" b="b"/>
              <a:pathLst>
                <a:path w="437" h="699" fill="none" extrusionOk="0">
                  <a:moveTo>
                    <a:pt x="1" y="699"/>
                  </a:moveTo>
                  <a:cubicBezTo>
                    <a:pt x="190" y="495"/>
                    <a:pt x="335" y="262"/>
                    <a:pt x="437" y="0"/>
                  </a:cubicBezTo>
                </a:path>
              </a:pathLst>
            </a:custGeom>
            <a:noFill/>
            <a:ln w="1100" cap="flat" cmpd="sng">
              <a:solidFill>
                <a:srgbClr val="6DE3C2"/>
              </a:solidFill>
              <a:prstDash val="solid"/>
              <a:miter lim="145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320;p21">
              <a:extLst>
                <a:ext uri="{FF2B5EF4-FFF2-40B4-BE49-F238E27FC236}">
                  <a16:creationId xmlns:a16="http://schemas.microsoft.com/office/drawing/2014/main" id="{9AA232F6-192A-193F-A010-72EB0DD28734}"/>
                </a:ext>
              </a:extLst>
            </p:cNvPr>
            <p:cNvSpPr/>
            <p:nvPr/>
          </p:nvSpPr>
          <p:spPr>
            <a:xfrm>
              <a:off x="8005647" y="1436435"/>
              <a:ext cx="19698" cy="60040"/>
            </a:xfrm>
            <a:custGeom>
              <a:avLst/>
              <a:gdLst/>
              <a:ahLst/>
              <a:cxnLst/>
              <a:rect l="l" t="t" r="r" b="b"/>
              <a:pathLst>
                <a:path w="277" h="903" fill="none" extrusionOk="0">
                  <a:moveTo>
                    <a:pt x="1" y="902"/>
                  </a:moveTo>
                  <a:cubicBezTo>
                    <a:pt x="102" y="597"/>
                    <a:pt x="190" y="306"/>
                    <a:pt x="277" y="1"/>
                  </a:cubicBezTo>
                </a:path>
              </a:pathLst>
            </a:custGeom>
            <a:noFill/>
            <a:ln w="1100" cap="flat" cmpd="sng">
              <a:solidFill>
                <a:srgbClr val="6DE3C2"/>
              </a:solidFill>
              <a:prstDash val="solid"/>
              <a:miter lim="145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321;p21">
              <a:extLst>
                <a:ext uri="{FF2B5EF4-FFF2-40B4-BE49-F238E27FC236}">
                  <a16:creationId xmlns:a16="http://schemas.microsoft.com/office/drawing/2014/main" id="{A0DA7974-24F7-75DA-A662-4E9FC67885CD}"/>
                </a:ext>
              </a:extLst>
            </p:cNvPr>
            <p:cNvSpPr/>
            <p:nvPr/>
          </p:nvSpPr>
          <p:spPr>
            <a:xfrm>
              <a:off x="7860859" y="1376859"/>
              <a:ext cx="71397" cy="89429"/>
            </a:xfrm>
            <a:custGeom>
              <a:avLst/>
              <a:gdLst/>
              <a:ahLst/>
              <a:cxnLst/>
              <a:rect l="l" t="t" r="r" b="b"/>
              <a:pathLst>
                <a:path w="1004" h="1345" extrusionOk="0">
                  <a:moveTo>
                    <a:pt x="562" y="1"/>
                  </a:moveTo>
                  <a:cubicBezTo>
                    <a:pt x="514" y="1"/>
                    <a:pt x="466" y="8"/>
                    <a:pt x="422" y="24"/>
                  </a:cubicBezTo>
                  <a:cubicBezTo>
                    <a:pt x="219" y="97"/>
                    <a:pt x="73" y="315"/>
                    <a:pt x="44" y="533"/>
                  </a:cubicBezTo>
                  <a:cubicBezTo>
                    <a:pt x="0" y="780"/>
                    <a:pt x="117" y="1042"/>
                    <a:pt x="291" y="1202"/>
                  </a:cubicBezTo>
                  <a:cubicBezTo>
                    <a:pt x="419" y="1294"/>
                    <a:pt x="582" y="1345"/>
                    <a:pt x="740" y="1345"/>
                  </a:cubicBezTo>
                  <a:cubicBezTo>
                    <a:pt x="832" y="1345"/>
                    <a:pt x="923" y="1327"/>
                    <a:pt x="1004" y="1289"/>
                  </a:cubicBezTo>
                  <a:lnTo>
                    <a:pt x="975" y="271"/>
                  </a:lnTo>
                  <a:cubicBezTo>
                    <a:pt x="918" y="100"/>
                    <a:pt x="736" y="1"/>
                    <a:pt x="562" y="1"/>
                  </a:cubicBezTo>
                  <a:close/>
                </a:path>
              </a:pathLst>
            </a:custGeom>
            <a:solidFill>
              <a:srgbClr val="C4D1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322;p21">
              <a:extLst>
                <a:ext uri="{FF2B5EF4-FFF2-40B4-BE49-F238E27FC236}">
                  <a16:creationId xmlns:a16="http://schemas.microsoft.com/office/drawing/2014/main" id="{3742550A-6C7B-1C78-2DB1-14FF4AF015A5}"/>
                </a:ext>
              </a:extLst>
            </p:cNvPr>
            <p:cNvSpPr/>
            <p:nvPr/>
          </p:nvSpPr>
          <p:spPr>
            <a:xfrm>
              <a:off x="7889092" y="1404453"/>
              <a:ext cx="33423" cy="38764"/>
            </a:xfrm>
            <a:custGeom>
              <a:avLst/>
              <a:gdLst/>
              <a:ahLst/>
              <a:cxnLst/>
              <a:rect l="l" t="t" r="r" b="b"/>
              <a:pathLst>
                <a:path w="470" h="583" extrusionOk="0">
                  <a:moveTo>
                    <a:pt x="99" y="1"/>
                  </a:moveTo>
                  <a:cubicBezTo>
                    <a:pt x="24" y="1"/>
                    <a:pt x="15" y="119"/>
                    <a:pt x="98" y="133"/>
                  </a:cubicBezTo>
                  <a:cubicBezTo>
                    <a:pt x="214" y="147"/>
                    <a:pt x="258" y="263"/>
                    <a:pt x="287" y="409"/>
                  </a:cubicBezTo>
                  <a:cubicBezTo>
                    <a:pt x="229" y="365"/>
                    <a:pt x="171" y="351"/>
                    <a:pt x="98" y="351"/>
                  </a:cubicBezTo>
                  <a:cubicBezTo>
                    <a:pt x="93" y="350"/>
                    <a:pt x="89" y="350"/>
                    <a:pt x="85" y="350"/>
                  </a:cubicBezTo>
                  <a:cubicBezTo>
                    <a:pt x="9" y="350"/>
                    <a:pt x="1" y="468"/>
                    <a:pt x="83" y="482"/>
                  </a:cubicBezTo>
                  <a:cubicBezTo>
                    <a:pt x="171" y="496"/>
                    <a:pt x="258" y="511"/>
                    <a:pt x="331" y="569"/>
                  </a:cubicBezTo>
                  <a:cubicBezTo>
                    <a:pt x="346" y="578"/>
                    <a:pt x="362" y="582"/>
                    <a:pt x="376" y="582"/>
                  </a:cubicBezTo>
                  <a:cubicBezTo>
                    <a:pt x="430" y="582"/>
                    <a:pt x="470" y="527"/>
                    <a:pt x="447" y="482"/>
                  </a:cubicBezTo>
                  <a:cubicBezTo>
                    <a:pt x="447" y="278"/>
                    <a:pt x="316" y="45"/>
                    <a:pt x="112" y="2"/>
                  </a:cubicBezTo>
                  <a:cubicBezTo>
                    <a:pt x="108" y="1"/>
                    <a:pt x="104" y="1"/>
                    <a:pt x="99" y="1"/>
                  </a:cubicBezTo>
                  <a:close/>
                </a:path>
              </a:pathLst>
            </a:custGeom>
            <a:solidFill>
              <a:srgbClr val="429D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323;p21">
              <a:extLst>
                <a:ext uri="{FF2B5EF4-FFF2-40B4-BE49-F238E27FC236}">
                  <a16:creationId xmlns:a16="http://schemas.microsoft.com/office/drawing/2014/main" id="{37C39754-58B9-7D77-9AEF-3836CDF27D43}"/>
                </a:ext>
              </a:extLst>
            </p:cNvPr>
            <p:cNvSpPr/>
            <p:nvPr/>
          </p:nvSpPr>
          <p:spPr>
            <a:xfrm>
              <a:off x="7901181" y="1250526"/>
              <a:ext cx="278263" cy="310708"/>
            </a:xfrm>
            <a:custGeom>
              <a:avLst/>
              <a:gdLst/>
              <a:ahLst/>
              <a:cxnLst/>
              <a:rect l="l" t="t" r="r" b="b"/>
              <a:pathLst>
                <a:path w="3913" h="4673" extrusionOk="0">
                  <a:moveTo>
                    <a:pt x="1906" y="1"/>
                  </a:moveTo>
                  <a:cubicBezTo>
                    <a:pt x="1857" y="1"/>
                    <a:pt x="1809" y="2"/>
                    <a:pt x="1760" y="4"/>
                  </a:cubicBezTo>
                  <a:cubicBezTo>
                    <a:pt x="1615" y="33"/>
                    <a:pt x="1499" y="48"/>
                    <a:pt x="1353" y="106"/>
                  </a:cubicBezTo>
                  <a:cubicBezTo>
                    <a:pt x="117" y="615"/>
                    <a:pt x="1" y="2520"/>
                    <a:pt x="510" y="3597"/>
                  </a:cubicBezTo>
                  <a:cubicBezTo>
                    <a:pt x="786" y="4193"/>
                    <a:pt x="1368" y="4644"/>
                    <a:pt x="2022" y="4673"/>
                  </a:cubicBezTo>
                  <a:cubicBezTo>
                    <a:pt x="2030" y="4673"/>
                    <a:pt x="2039" y="4673"/>
                    <a:pt x="2047" y="4673"/>
                  </a:cubicBezTo>
                  <a:cubicBezTo>
                    <a:pt x="2993" y="4673"/>
                    <a:pt x="3623" y="3836"/>
                    <a:pt x="3782" y="2942"/>
                  </a:cubicBezTo>
                  <a:cubicBezTo>
                    <a:pt x="3913" y="2273"/>
                    <a:pt x="3840" y="1269"/>
                    <a:pt x="3477" y="702"/>
                  </a:cubicBezTo>
                  <a:cubicBezTo>
                    <a:pt x="3140" y="177"/>
                    <a:pt x="2516" y="1"/>
                    <a:pt x="1906" y="1"/>
                  </a:cubicBezTo>
                  <a:close/>
                </a:path>
              </a:pathLst>
            </a:custGeom>
            <a:solidFill>
              <a:srgbClr val="C4D1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324;p21">
              <a:extLst>
                <a:ext uri="{FF2B5EF4-FFF2-40B4-BE49-F238E27FC236}">
                  <a16:creationId xmlns:a16="http://schemas.microsoft.com/office/drawing/2014/main" id="{C28001F0-EE95-8999-8CA6-C3A7681F04B2}"/>
                </a:ext>
              </a:extLst>
            </p:cNvPr>
            <p:cNvSpPr/>
            <p:nvPr/>
          </p:nvSpPr>
          <p:spPr>
            <a:xfrm>
              <a:off x="8037008" y="1400197"/>
              <a:ext cx="38045" cy="74136"/>
            </a:xfrm>
            <a:custGeom>
              <a:avLst/>
              <a:gdLst/>
              <a:ahLst/>
              <a:cxnLst/>
              <a:rect l="l" t="t" r="r" b="b"/>
              <a:pathLst>
                <a:path w="535" h="1115" extrusionOk="0">
                  <a:moveTo>
                    <a:pt x="200" y="0"/>
                  </a:moveTo>
                  <a:cubicBezTo>
                    <a:pt x="192" y="0"/>
                    <a:pt x="185" y="7"/>
                    <a:pt x="185" y="22"/>
                  </a:cubicBezTo>
                  <a:cubicBezTo>
                    <a:pt x="185" y="197"/>
                    <a:pt x="229" y="386"/>
                    <a:pt x="316" y="546"/>
                  </a:cubicBezTo>
                  <a:cubicBezTo>
                    <a:pt x="345" y="633"/>
                    <a:pt x="461" y="764"/>
                    <a:pt x="389" y="851"/>
                  </a:cubicBezTo>
                  <a:cubicBezTo>
                    <a:pt x="330" y="938"/>
                    <a:pt x="170" y="996"/>
                    <a:pt x="54" y="1011"/>
                  </a:cubicBezTo>
                  <a:cubicBezTo>
                    <a:pt x="0" y="1038"/>
                    <a:pt x="21" y="1114"/>
                    <a:pt x="82" y="1114"/>
                  </a:cubicBezTo>
                  <a:cubicBezTo>
                    <a:pt x="87" y="1114"/>
                    <a:pt x="92" y="1114"/>
                    <a:pt x="98" y="1113"/>
                  </a:cubicBezTo>
                  <a:cubicBezTo>
                    <a:pt x="214" y="1069"/>
                    <a:pt x="534" y="967"/>
                    <a:pt x="534" y="778"/>
                  </a:cubicBezTo>
                  <a:cubicBezTo>
                    <a:pt x="534" y="706"/>
                    <a:pt x="403" y="575"/>
                    <a:pt x="360" y="473"/>
                  </a:cubicBezTo>
                  <a:cubicBezTo>
                    <a:pt x="287" y="327"/>
                    <a:pt x="272" y="167"/>
                    <a:pt x="214" y="22"/>
                  </a:cubicBezTo>
                  <a:cubicBezTo>
                    <a:pt x="214" y="7"/>
                    <a:pt x="207" y="0"/>
                    <a:pt x="200" y="0"/>
                  </a:cubicBezTo>
                  <a:close/>
                </a:path>
              </a:pathLst>
            </a:custGeom>
            <a:solidFill>
              <a:srgbClr val="429D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325;p21">
              <a:extLst>
                <a:ext uri="{FF2B5EF4-FFF2-40B4-BE49-F238E27FC236}">
                  <a16:creationId xmlns:a16="http://schemas.microsoft.com/office/drawing/2014/main" id="{D5784260-9D7C-7060-B416-E1F97F986C41}"/>
                </a:ext>
              </a:extLst>
            </p:cNvPr>
            <p:cNvSpPr/>
            <p:nvPr/>
          </p:nvSpPr>
          <p:spPr>
            <a:xfrm>
              <a:off x="8019088" y="1503857"/>
              <a:ext cx="58383" cy="20745"/>
            </a:xfrm>
            <a:custGeom>
              <a:avLst/>
              <a:gdLst/>
              <a:ahLst/>
              <a:cxnLst/>
              <a:rect l="l" t="t" r="r" b="b"/>
              <a:pathLst>
                <a:path w="821" h="312" extrusionOk="0">
                  <a:moveTo>
                    <a:pt x="739" y="0"/>
                  </a:moveTo>
                  <a:cubicBezTo>
                    <a:pt x="719" y="0"/>
                    <a:pt x="698" y="10"/>
                    <a:pt x="684" y="34"/>
                  </a:cubicBezTo>
                  <a:cubicBezTo>
                    <a:pt x="629" y="144"/>
                    <a:pt x="525" y="195"/>
                    <a:pt x="420" y="195"/>
                  </a:cubicBezTo>
                  <a:cubicBezTo>
                    <a:pt x="387" y="195"/>
                    <a:pt x="353" y="190"/>
                    <a:pt x="321" y="179"/>
                  </a:cubicBezTo>
                  <a:cubicBezTo>
                    <a:pt x="219" y="165"/>
                    <a:pt x="146" y="77"/>
                    <a:pt x="30" y="48"/>
                  </a:cubicBezTo>
                  <a:cubicBezTo>
                    <a:pt x="15" y="48"/>
                    <a:pt x="1" y="77"/>
                    <a:pt x="1" y="92"/>
                  </a:cubicBezTo>
                  <a:cubicBezTo>
                    <a:pt x="59" y="237"/>
                    <a:pt x="277" y="296"/>
                    <a:pt x="422" y="310"/>
                  </a:cubicBezTo>
                  <a:cubicBezTo>
                    <a:pt x="434" y="311"/>
                    <a:pt x="446" y="312"/>
                    <a:pt x="457" y="312"/>
                  </a:cubicBezTo>
                  <a:cubicBezTo>
                    <a:pt x="603" y="312"/>
                    <a:pt x="733" y="227"/>
                    <a:pt x="801" y="92"/>
                  </a:cubicBezTo>
                  <a:cubicBezTo>
                    <a:pt x="820" y="43"/>
                    <a:pt x="780" y="0"/>
                    <a:pt x="739" y="0"/>
                  </a:cubicBezTo>
                  <a:close/>
                </a:path>
              </a:pathLst>
            </a:custGeom>
            <a:solidFill>
              <a:srgbClr val="429D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326;p21">
              <a:extLst>
                <a:ext uri="{FF2B5EF4-FFF2-40B4-BE49-F238E27FC236}">
                  <a16:creationId xmlns:a16="http://schemas.microsoft.com/office/drawing/2014/main" id="{4027F477-9683-F811-29A5-212EFB9B5103}"/>
                </a:ext>
              </a:extLst>
            </p:cNvPr>
            <p:cNvSpPr/>
            <p:nvPr/>
          </p:nvSpPr>
          <p:spPr>
            <a:xfrm>
              <a:off x="7995336" y="1407445"/>
              <a:ext cx="17636" cy="15559"/>
            </a:xfrm>
            <a:custGeom>
              <a:avLst/>
              <a:gdLst/>
              <a:ahLst/>
              <a:cxnLst/>
              <a:rect l="l" t="t" r="r" b="b"/>
              <a:pathLst>
                <a:path w="248" h="234" extrusionOk="0">
                  <a:moveTo>
                    <a:pt x="117" y="0"/>
                  </a:moveTo>
                  <a:cubicBezTo>
                    <a:pt x="58" y="0"/>
                    <a:pt x="0" y="58"/>
                    <a:pt x="0" y="131"/>
                  </a:cubicBezTo>
                  <a:cubicBezTo>
                    <a:pt x="0" y="175"/>
                    <a:pt x="58" y="233"/>
                    <a:pt x="131" y="233"/>
                  </a:cubicBezTo>
                  <a:cubicBezTo>
                    <a:pt x="189" y="233"/>
                    <a:pt x="247" y="175"/>
                    <a:pt x="247" y="102"/>
                  </a:cubicBezTo>
                  <a:cubicBezTo>
                    <a:pt x="247" y="29"/>
                    <a:pt x="175" y="0"/>
                    <a:pt x="117" y="0"/>
                  </a:cubicBezTo>
                  <a:close/>
                </a:path>
              </a:pathLst>
            </a:custGeom>
            <a:solidFill>
              <a:srgbClr val="0EB1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327;p21">
              <a:extLst>
                <a:ext uri="{FF2B5EF4-FFF2-40B4-BE49-F238E27FC236}">
                  <a16:creationId xmlns:a16="http://schemas.microsoft.com/office/drawing/2014/main" id="{607B0AD2-7E98-BC1E-9A87-54BDF06F7E35}"/>
                </a:ext>
              </a:extLst>
            </p:cNvPr>
            <p:cNvSpPr/>
            <p:nvPr/>
          </p:nvSpPr>
          <p:spPr>
            <a:xfrm>
              <a:off x="8095606" y="1403389"/>
              <a:ext cx="16640" cy="15692"/>
            </a:xfrm>
            <a:custGeom>
              <a:avLst/>
              <a:gdLst/>
              <a:ahLst/>
              <a:cxnLst/>
              <a:rect l="l" t="t" r="r" b="b"/>
              <a:pathLst>
                <a:path w="234" h="236" extrusionOk="0">
                  <a:moveTo>
                    <a:pt x="125" y="1"/>
                  </a:moveTo>
                  <a:cubicBezTo>
                    <a:pt x="118" y="1"/>
                    <a:pt x="110" y="2"/>
                    <a:pt x="103" y="3"/>
                  </a:cubicBezTo>
                  <a:cubicBezTo>
                    <a:pt x="45" y="3"/>
                    <a:pt x="1" y="61"/>
                    <a:pt x="1" y="134"/>
                  </a:cubicBezTo>
                  <a:cubicBezTo>
                    <a:pt x="1" y="192"/>
                    <a:pt x="45" y="236"/>
                    <a:pt x="117" y="236"/>
                  </a:cubicBezTo>
                  <a:cubicBezTo>
                    <a:pt x="175" y="236"/>
                    <a:pt x="234" y="192"/>
                    <a:pt x="234" y="119"/>
                  </a:cubicBezTo>
                  <a:cubicBezTo>
                    <a:pt x="234" y="54"/>
                    <a:pt x="187" y="1"/>
                    <a:pt x="125" y="1"/>
                  </a:cubicBezTo>
                  <a:close/>
                </a:path>
              </a:pathLst>
            </a:custGeom>
            <a:solidFill>
              <a:srgbClr val="0EB1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328;p21">
              <a:extLst>
                <a:ext uri="{FF2B5EF4-FFF2-40B4-BE49-F238E27FC236}">
                  <a16:creationId xmlns:a16="http://schemas.microsoft.com/office/drawing/2014/main" id="{9E1F2969-8ACD-A77F-3520-8E2A84C9FEFD}"/>
                </a:ext>
              </a:extLst>
            </p:cNvPr>
            <p:cNvSpPr/>
            <p:nvPr/>
          </p:nvSpPr>
          <p:spPr>
            <a:xfrm>
              <a:off x="7977699" y="1377989"/>
              <a:ext cx="42525" cy="15027"/>
            </a:xfrm>
            <a:custGeom>
              <a:avLst/>
              <a:gdLst/>
              <a:ahLst/>
              <a:cxnLst/>
              <a:rect l="l" t="t" r="r" b="b"/>
              <a:pathLst>
                <a:path w="598" h="226" extrusionOk="0">
                  <a:moveTo>
                    <a:pt x="437" y="1"/>
                  </a:moveTo>
                  <a:cubicBezTo>
                    <a:pt x="389" y="1"/>
                    <a:pt x="340" y="7"/>
                    <a:pt x="292" y="7"/>
                  </a:cubicBezTo>
                  <a:cubicBezTo>
                    <a:pt x="205" y="7"/>
                    <a:pt x="103" y="22"/>
                    <a:pt x="59" y="80"/>
                  </a:cubicBezTo>
                  <a:cubicBezTo>
                    <a:pt x="15" y="94"/>
                    <a:pt x="1" y="109"/>
                    <a:pt x="1" y="138"/>
                  </a:cubicBezTo>
                  <a:cubicBezTo>
                    <a:pt x="1" y="167"/>
                    <a:pt x="30" y="225"/>
                    <a:pt x="88" y="225"/>
                  </a:cubicBezTo>
                  <a:cubicBezTo>
                    <a:pt x="234" y="225"/>
                    <a:pt x="379" y="225"/>
                    <a:pt x="510" y="152"/>
                  </a:cubicBezTo>
                  <a:cubicBezTo>
                    <a:pt x="597" y="109"/>
                    <a:pt x="583" y="36"/>
                    <a:pt x="510" y="7"/>
                  </a:cubicBezTo>
                  <a:cubicBezTo>
                    <a:pt x="486" y="2"/>
                    <a:pt x="461" y="1"/>
                    <a:pt x="437" y="1"/>
                  </a:cubicBezTo>
                  <a:close/>
                </a:path>
              </a:pathLst>
            </a:custGeom>
            <a:solidFill>
              <a:srgbClr val="3395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329;p21">
              <a:extLst>
                <a:ext uri="{FF2B5EF4-FFF2-40B4-BE49-F238E27FC236}">
                  <a16:creationId xmlns:a16="http://schemas.microsoft.com/office/drawing/2014/main" id="{CCCD1729-396C-4BF5-9FF0-0A0156282A33}"/>
                </a:ext>
              </a:extLst>
            </p:cNvPr>
            <p:cNvSpPr/>
            <p:nvPr/>
          </p:nvSpPr>
          <p:spPr>
            <a:xfrm>
              <a:off x="8081170" y="1374133"/>
              <a:ext cx="42454" cy="14960"/>
            </a:xfrm>
            <a:custGeom>
              <a:avLst/>
              <a:gdLst/>
              <a:ahLst/>
              <a:cxnLst/>
              <a:rect l="l" t="t" r="r" b="b"/>
              <a:pathLst>
                <a:path w="597" h="225" extrusionOk="0">
                  <a:moveTo>
                    <a:pt x="437" y="0"/>
                  </a:moveTo>
                  <a:cubicBezTo>
                    <a:pt x="388" y="0"/>
                    <a:pt x="340" y="7"/>
                    <a:pt x="291" y="7"/>
                  </a:cubicBezTo>
                  <a:cubicBezTo>
                    <a:pt x="204" y="7"/>
                    <a:pt x="102" y="21"/>
                    <a:pt x="58" y="80"/>
                  </a:cubicBezTo>
                  <a:cubicBezTo>
                    <a:pt x="15" y="94"/>
                    <a:pt x="0" y="123"/>
                    <a:pt x="0" y="138"/>
                  </a:cubicBezTo>
                  <a:cubicBezTo>
                    <a:pt x="0" y="167"/>
                    <a:pt x="29" y="225"/>
                    <a:pt x="88" y="225"/>
                  </a:cubicBezTo>
                  <a:cubicBezTo>
                    <a:pt x="233" y="225"/>
                    <a:pt x="378" y="225"/>
                    <a:pt x="509" y="152"/>
                  </a:cubicBezTo>
                  <a:cubicBezTo>
                    <a:pt x="597" y="123"/>
                    <a:pt x="582" y="50"/>
                    <a:pt x="509" y="7"/>
                  </a:cubicBezTo>
                  <a:cubicBezTo>
                    <a:pt x="485" y="2"/>
                    <a:pt x="461" y="0"/>
                    <a:pt x="437" y="0"/>
                  </a:cubicBezTo>
                  <a:close/>
                </a:path>
              </a:pathLst>
            </a:custGeom>
            <a:solidFill>
              <a:srgbClr val="3395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330;p21">
              <a:extLst>
                <a:ext uri="{FF2B5EF4-FFF2-40B4-BE49-F238E27FC236}">
                  <a16:creationId xmlns:a16="http://schemas.microsoft.com/office/drawing/2014/main" id="{040B7D0E-EBF1-4829-5E2D-B15C6E73840F}"/>
                </a:ext>
              </a:extLst>
            </p:cNvPr>
            <p:cNvSpPr/>
            <p:nvPr/>
          </p:nvSpPr>
          <p:spPr>
            <a:xfrm>
              <a:off x="7781212" y="1214953"/>
              <a:ext cx="258636" cy="357916"/>
            </a:xfrm>
            <a:custGeom>
              <a:avLst/>
              <a:gdLst/>
              <a:ahLst/>
              <a:cxnLst/>
              <a:rect l="l" t="t" r="r" b="b"/>
              <a:pathLst>
                <a:path w="3637" h="5383" extrusionOk="0">
                  <a:moveTo>
                    <a:pt x="2423" y="0"/>
                  </a:moveTo>
                  <a:cubicBezTo>
                    <a:pt x="2415" y="0"/>
                    <a:pt x="2408" y="1"/>
                    <a:pt x="2400" y="1"/>
                  </a:cubicBezTo>
                  <a:cubicBezTo>
                    <a:pt x="1673" y="16"/>
                    <a:pt x="975" y="365"/>
                    <a:pt x="495" y="1048"/>
                  </a:cubicBezTo>
                  <a:cubicBezTo>
                    <a:pt x="1" y="1746"/>
                    <a:pt x="73" y="3899"/>
                    <a:pt x="611" y="4684"/>
                  </a:cubicBezTo>
                  <a:cubicBezTo>
                    <a:pt x="782" y="4940"/>
                    <a:pt x="1319" y="5382"/>
                    <a:pt x="1804" y="5382"/>
                  </a:cubicBezTo>
                  <a:cubicBezTo>
                    <a:pt x="2145" y="5382"/>
                    <a:pt x="2460" y="5164"/>
                    <a:pt x="2604" y="4510"/>
                  </a:cubicBezTo>
                  <a:cubicBezTo>
                    <a:pt x="2691" y="4102"/>
                    <a:pt x="2197" y="2023"/>
                    <a:pt x="2124" y="1601"/>
                  </a:cubicBezTo>
                  <a:cubicBezTo>
                    <a:pt x="2066" y="1237"/>
                    <a:pt x="2211" y="859"/>
                    <a:pt x="2458" y="656"/>
                  </a:cubicBezTo>
                  <a:cubicBezTo>
                    <a:pt x="2560" y="568"/>
                    <a:pt x="2691" y="496"/>
                    <a:pt x="2822" y="496"/>
                  </a:cubicBezTo>
                  <a:cubicBezTo>
                    <a:pt x="3157" y="496"/>
                    <a:pt x="3433" y="1106"/>
                    <a:pt x="3637" y="1601"/>
                  </a:cubicBezTo>
                  <a:cubicBezTo>
                    <a:pt x="3622" y="1252"/>
                    <a:pt x="3506" y="888"/>
                    <a:pt x="3360" y="597"/>
                  </a:cubicBezTo>
                  <a:cubicBezTo>
                    <a:pt x="3331" y="525"/>
                    <a:pt x="3273" y="452"/>
                    <a:pt x="3215" y="379"/>
                  </a:cubicBezTo>
                  <a:cubicBezTo>
                    <a:pt x="3046" y="210"/>
                    <a:pt x="2659" y="0"/>
                    <a:pt x="2423" y="0"/>
                  </a:cubicBezTo>
                  <a:close/>
                </a:path>
              </a:pathLst>
            </a:custGeom>
            <a:solidFill>
              <a:srgbClr val="1F8B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331;p21">
              <a:extLst>
                <a:ext uri="{FF2B5EF4-FFF2-40B4-BE49-F238E27FC236}">
                  <a16:creationId xmlns:a16="http://schemas.microsoft.com/office/drawing/2014/main" id="{331B5FFE-F5D6-4DC1-68AB-2D0DC13A42AB}"/>
                </a:ext>
              </a:extLst>
            </p:cNvPr>
            <p:cNvSpPr/>
            <p:nvPr/>
          </p:nvSpPr>
          <p:spPr>
            <a:xfrm>
              <a:off x="7969450" y="1203384"/>
              <a:ext cx="217249" cy="117089"/>
            </a:xfrm>
            <a:custGeom>
              <a:avLst/>
              <a:gdLst/>
              <a:ahLst/>
              <a:cxnLst/>
              <a:rect l="l" t="t" r="r" b="b"/>
              <a:pathLst>
                <a:path w="3055" h="1761" extrusionOk="0">
                  <a:moveTo>
                    <a:pt x="1426" y="1"/>
                  </a:moveTo>
                  <a:cubicBezTo>
                    <a:pt x="1150" y="1"/>
                    <a:pt x="902" y="73"/>
                    <a:pt x="699" y="248"/>
                  </a:cubicBezTo>
                  <a:cubicBezTo>
                    <a:pt x="1" y="873"/>
                    <a:pt x="757" y="1760"/>
                    <a:pt x="990" y="1760"/>
                  </a:cubicBezTo>
                  <a:cubicBezTo>
                    <a:pt x="2618" y="1760"/>
                    <a:pt x="3055" y="990"/>
                    <a:pt x="2793" y="73"/>
                  </a:cubicBezTo>
                  <a:cubicBezTo>
                    <a:pt x="2648" y="1"/>
                    <a:pt x="1819" y="1"/>
                    <a:pt x="1426" y="1"/>
                  </a:cubicBezTo>
                  <a:close/>
                </a:path>
              </a:pathLst>
            </a:custGeom>
            <a:solidFill>
              <a:srgbClr val="1F8B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332;p21">
              <a:extLst>
                <a:ext uri="{FF2B5EF4-FFF2-40B4-BE49-F238E27FC236}">
                  <a16:creationId xmlns:a16="http://schemas.microsoft.com/office/drawing/2014/main" id="{5C36A45A-001B-8626-10CF-CC7CDC710828}"/>
                </a:ext>
              </a:extLst>
            </p:cNvPr>
            <p:cNvSpPr/>
            <p:nvPr/>
          </p:nvSpPr>
          <p:spPr>
            <a:xfrm>
              <a:off x="8385252" y="1249795"/>
              <a:ext cx="351722" cy="302729"/>
            </a:xfrm>
            <a:custGeom>
              <a:avLst/>
              <a:gdLst/>
              <a:ahLst/>
              <a:cxnLst/>
              <a:rect l="l" t="t" r="r" b="b"/>
              <a:pathLst>
                <a:path w="4946" h="4553" extrusionOk="0">
                  <a:moveTo>
                    <a:pt x="2473" y="1"/>
                  </a:moveTo>
                  <a:cubicBezTo>
                    <a:pt x="1106" y="1"/>
                    <a:pt x="0" y="902"/>
                    <a:pt x="0" y="2008"/>
                  </a:cubicBezTo>
                  <a:cubicBezTo>
                    <a:pt x="0" y="2939"/>
                    <a:pt x="757" y="3695"/>
                    <a:pt x="1833" y="3957"/>
                  </a:cubicBezTo>
                  <a:cubicBezTo>
                    <a:pt x="1716" y="4277"/>
                    <a:pt x="1455" y="4553"/>
                    <a:pt x="1455" y="4553"/>
                  </a:cubicBezTo>
                  <a:cubicBezTo>
                    <a:pt x="2066" y="4553"/>
                    <a:pt x="2429" y="4291"/>
                    <a:pt x="2647" y="4000"/>
                  </a:cubicBezTo>
                  <a:cubicBezTo>
                    <a:pt x="3927" y="3928"/>
                    <a:pt x="4945" y="3055"/>
                    <a:pt x="4945" y="2008"/>
                  </a:cubicBezTo>
                  <a:cubicBezTo>
                    <a:pt x="4945" y="902"/>
                    <a:pt x="3825" y="1"/>
                    <a:pt x="2473" y="1"/>
                  </a:cubicBezTo>
                  <a:close/>
                </a:path>
              </a:pathLst>
            </a:custGeom>
            <a:solidFill>
              <a:srgbClr val="C4D1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333;p21">
              <a:extLst>
                <a:ext uri="{FF2B5EF4-FFF2-40B4-BE49-F238E27FC236}">
                  <a16:creationId xmlns:a16="http://schemas.microsoft.com/office/drawing/2014/main" id="{DA36F181-BB27-8014-C454-EE075983FCE9}"/>
                </a:ext>
              </a:extLst>
            </p:cNvPr>
            <p:cNvSpPr/>
            <p:nvPr/>
          </p:nvSpPr>
          <p:spPr>
            <a:xfrm>
              <a:off x="8455584" y="1319411"/>
              <a:ext cx="206937" cy="137435"/>
            </a:xfrm>
            <a:custGeom>
              <a:avLst/>
              <a:gdLst/>
              <a:ahLst/>
              <a:cxnLst/>
              <a:rect l="l" t="t" r="r" b="b"/>
              <a:pathLst>
                <a:path w="2910" h="2067" extrusionOk="0">
                  <a:moveTo>
                    <a:pt x="844" y="1"/>
                  </a:moveTo>
                  <a:cubicBezTo>
                    <a:pt x="247" y="15"/>
                    <a:pt x="0" y="757"/>
                    <a:pt x="437" y="1164"/>
                  </a:cubicBezTo>
                  <a:lnTo>
                    <a:pt x="1455" y="2066"/>
                  </a:lnTo>
                  <a:lnTo>
                    <a:pt x="2473" y="1164"/>
                  </a:lnTo>
                  <a:cubicBezTo>
                    <a:pt x="2909" y="757"/>
                    <a:pt x="2662" y="15"/>
                    <a:pt x="2080" y="1"/>
                  </a:cubicBezTo>
                  <a:lnTo>
                    <a:pt x="2036" y="1"/>
                  </a:lnTo>
                  <a:cubicBezTo>
                    <a:pt x="1818" y="1"/>
                    <a:pt x="1600" y="103"/>
                    <a:pt x="1455" y="248"/>
                  </a:cubicBezTo>
                  <a:cubicBezTo>
                    <a:pt x="1309" y="88"/>
                    <a:pt x="1120" y="1"/>
                    <a:pt x="87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334;p21">
              <a:extLst>
                <a:ext uri="{FF2B5EF4-FFF2-40B4-BE49-F238E27FC236}">
                  <a16:creationId xmlns:a16="http://schemas.microsoft.com/office/drawing/2014/main" id="{EA59840E-8323-7301-E3EB-4B60D801F213}"/>
                </a:ext>
              </a:extLst>
            </p:cNvPr>
            <p:cNvSpPr/>
            <p:nvPr/>
          </p:nvSpPr>
          <p:spPr>
            <a:xfrm>
              <a:off x="7188550" y="1385170"/>
              <a:ext cx="408612" cy="352065"/>
            </a:xfrm>
            <a:custGeom>
              <a:avLst/>
              <a:gdLst/>
              <a:ahLst/>
              <a:cxnLst/>
              <a:rect l="l" t="t" r="r" b="b"/>
              <a:pathLst>
                <a:path w="5746" h="5295" extrusionOk="0">
                  <a:moveTo>
                    <a:pt x="2881" y="1"/>
                  </a:moveTo>
                  <a:cubicBezTo>
                    <a:pt x="1295" y="1"/>
                    <a:pt x="1" y="1048"/>
                    <a:pt x="1" y="2328"/>
                  </a:cubicBezTo>
                  <a:cubicBezTo>
                    <a:pt x="1" y="3564"/>
                    <a:pt x="1193" y="4568"/>
                    <a:pt x="2677" y="4655"/>
                  </a:cubicBezTo>
                  <a:cubicBezTo>
                    <a:pt x="2939" y="4989"/>
                    <a:pt x="3375" y="5295"/>
                    <a:pt x="4102" y="5295"/>
                  </a:cubicBezTo>
                  <a:cubicBezTo>
                    <a:pt x="4102" y="5295"/>
                    <a:pt x="3782" y="4975"/>
                    <a:pt x="3637" y="4582"/>
                  </a:cubicBezTo>
                  <a:cubicBezTo>
                    <a:pt x="4859" y="4306"/>
                    <a:pt x="5746" y="3404"/>
                    <a:pt x="5746" y="2328"/>
                  </a:cubicBezTo>
                  <a:cubicBezTo>
                    <a:pt x="5746" y="1048"/>
                    <a:pt x="4466" y="1"/>
                    <a:pt x="2881" y="1"/>
                  </a:cubicBezTo>
                  <a:close/>
                </a:path>
              </a:pathLst>
            </a:custGeom>
            <a:solidFill>
              <a:srgbClr val="48BA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335;p21">
              <a:extLst>
                <a:ext uri="{FF2B5EF4-FFF2-40B4-BE49-F238E27FC236}">
                  <a16:creationId xmlns:a16="http://schemas.microsoft.com/office/drawing/2014/main" id="{63ACC937-03C4-D52D-FA84-308297666C1B}"/>
                </a:ext>
              </a:extLst>
            </p:cNvPr>
            <p:cNvSpPr/>
            <p:nvPr/>
          </p:nvSpPr>
          <p:spPr>
            <a:xfrm>
              <a:off x="7305461" y="1600868"/>
              <a:ext cx="40392" cy="32913"/>
            </a:xfrm>
            <a:custGeom>
              <a:avLst/>
              <a:gdLst/>
              <a:ahLst/>
              <a:cxnLst/>
              <a:rect l="l" t="t" r="r" b="b"/>
              <a:pathLst>
                <a:path w="568" h="495" extrusionOk="0">
                  <a:moveTo>
                    <a:pt x="0" y="0"/>
                  </a:moveTo>
                  <a:lnTo>
                    <a:pt x="291" y="233"/>
                  </a:lnTo>
                  <a:lnTo>
                    <a:pt x="568" y="495"/>
                  </a:lnTo>
                  <a:lnTo>
                    <a:pt x="568" y="0"/>
                  </a:lnTo>
                  <a:close/>
                </a:path>
              </a:pathLst>
            </a:custGeom>
            <a:solidFill>
              <a:srgbClr val="ADE0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336;p21">
              <a:extLst>
                <a:ext uri="{FF2B5EF4-FFF2-40B4-BE49-F238E27FC236}">
                  <a16:creationId xmlns:a16="http://schemas.microsoft.com/office/drawing/2014/main" id="{F2243812-2E9A-066C-6695-375149360302}"/>
                </a:ext>
              </a:extLst>
            </p:cNvPr>
            <p:cNvSpPr/>
            <p:nvPr/>
          </p:nvSpPr>
          <p:spPr>
            <a:xfrm>
              <a:off x="7265140" y="1537967"/>
              <a:ext cx="107593" cy="78392"/>
            </a:xfrm>
            <a:custGeom>
              <a:avLst/>
              <a:gdLst/>
              <a:ahLst/>
              <a:cxnLst/>
              <a:rect l="l" t="t" r="r" b="b"/>
              <a:pathLst>
                <a:path w="1513" h="1179" extrusionOk="0">
                  <a:moveTo>
                    <a:pt x="509" y="1"/>
                  </a:moveTo>
                  <a:cubicBezTo>
                    <a:pt x="233" y="1"/>
                    <a:pt x="0" y="219"/>
                    <a:pt x="0" y="510"/>
                  </a:cubicBezTo>
                  <a:lnTo>
                    <a:pt x="0" y="670"/>
                  </a:lnTo>
                  <a:cubicBezTo>
                    <a:pt x="0" y="961"/>
                    <a:pt x="233" y="1179"/>
                    <a:pt x="509" y="1179"/>
                  </a:cubicBezTo>
                  <a:lnTo>
                    <a:pt x="1004" y="1179"/>
                  </a:lnTo>
                  <a:cubicBezTo>
                    <a:pt x="1280" y="1179"/>
                    <a:pt x="1513" y="961"/>
                    <a:pt x="1513" y="670"/>
                  </a:cubicBezTo>
                  <a:lnTo>
                    <a:pt x="1513" y="510"/>
                  </a:lnTo>
                  <a:cubicBezTo>
                    <a:pt x="1513" y="233"/>
                    <a:pt x="1295" y="1"/>
                    <a:pt x="1004" y="1"/>
                  </a:cubicBezTo>
                  <a:close/>
                </a:path>
              </a:pathLst>
            </a:custGeom>
            <a:solidFill>
              <a:srgbClr val="ADE0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337;p21">
              <a:extLst>
                <a:ext uri="{FF2B5EF4-FFF2-40B4-BE49-F238E27FC236}">
                  <a16:creationId xmlns:a16="http://schemas.microsoft.com/office/drawing/2014/main" id="{21B6A62D-04BB-48C1-237C-A7A1404C3758}"/>
                </a:ext>
              </a:extLst>
            </p:cNvPr>
            <p:cNvSpPr/>
            <p:nvPr/>
          </p:nvSpPr>
          <p:spPr>
            <a:xfrm>
              <a:off x="7384042" y="1572808"/>
              <a:ext cx="61086" cy="49402"/>
            </a:xfrm>
            <a:custGeom>
              <a:avLst/>
              <a:gdLst/>
              <a:ahLst/>
              <a:cxnLst/>
              <a:rect l="l" t="t" r="r" b="b"/>
              <a:pathLst>
                <a:path w="859" h="743" extrusionOk="0">
                  <a:moveTo>
                    <a:pt x="1" y="0"/>
                  </a:moveTo>
                  <a:lnTo>
                    <a:pt x="1" y="742"/>
                  </a:lnTo>
                  <a:lnTo>
                    <a:pt x="437" y="378"/>
                  </a:lnTo>
                  <a:lnTo>
                    <a:pt x="859" y="0"/>
                  </a:lnTo>
                  <a:close/>
                </a:path>
              </a:pathLst>
            </a:custGeom>
            <a:solidFill>
              <a:srgbClr val="C4D1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338;p21">
              <a:extLst>
                <a:ext uri="{FF2B5EF4-FFF2-40B4-BE49-F238E27FC236}">
                  <a16:creationId xmlns:a16="http://schemas.microsoft.com/office/drawing/2014/main" id="{8FBDA31B-E0E2-8107-A5DB-F19CC04187EE}"/>
                </a:ext>
              </a:extLst>
            </p:cNvPr>
            <p:cNvSpPr/>
            <p:nvPr/>
          </p:nvSpPr>
          <p:spPr>
            <a:xfrm>
              <a:off x="7342654" y="1479987"/>
              <a:ext cx="164554" cy="118020"/>
            </a:xfrm>
            <a:custGeom>
              <a:avLst/>
              <a:gdLst/>
              <a:ahLst/>
              <a:cxnLst/>
              <a:rect l="l" t="t" r="r" b="b"/>
              <a:pathLst>
                <a:path w="2314" h="1775" extrusionOk="0">
                  <a:moveTo>
                    <a:pt x="888" y="0"/>
                  </a:moveTo>
                  <a:cubicBezTo>
                    <a:pt x="408" y="0"/>
                    <a:pt x="1" y="393"/>
                    <a:pt x="1" y="887"/>
                  </a:cubicBezTo>
                  <a:cubicBezTo>
                    <a:pt x="1" y="1382"/>
                    <a:pt x="408" y="1774"/>
                    <a:pt x="888" y="1774"/>
                  </a:cubicBezTo>
                  <a:lnTo>
                    <a:pt x="1426" y="1774"/>
                  </a:lnTo>
                  <a:cubicBezTo>
                    <a:pt x="1906" y="1774"/>
                    <a:pt x="2313" y="1382"/>
                    <a:pt x="2313" y="887"/>
                  </a:cubicBezTo>
                  <a:cubicBezTo>
                    <a:pt x="2313" y="393"/>
                    <a:pt x="1906" y="0"/>
                    <a:pt x="1426" y="0"/>
                  </a:cubicBezTo>
                  <a:close/>
                </a:path>
              </a:pathLst>
            </a:custGeom>
            <a:solidFill>
              <a:srgbClr val="C4D1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339;p21">
              <a:extLst>
                <a:ext uri="{FF2B5EF4-FFF2-40B4-BE49-F238E27FC236}">
                  <a16:creationId xmlns:a16="http://schemas.microsoft.com/office/drawing/2014/main" id="{7C20F7D1-D274-E318-9B73-0C648E157F6E}"/>
                </a:ext>
              </a:extLst>
            </p:cNvPr>
            <p:cNvSpPr/>
            <p:nvPr/>
          </p:nvSpPr>
          <p:spPr>
            <a:xfrm>
              <a:off x="7460560" y="1448071"/>
              <a:ext cx="72464" cy="67753"/>
            </a:xfrm>
            <a:custGeom>
              <a:avLst/>
              <a:gdLst/>
              <a:ahLst/>
              <a:cxnLst/>
              <a:rect l="l" t="t" r="r" b="b"/>
              <a:pathLst>
                <a:path w="1019" h="1019" extrusionOk="0">
                  <a:moveTo>
                    <a:pt x="510" y="0"/>
                  </a:moveTo>
                  <a:cubicBezTo>
                    <a:pt x="234" y="0"/>
                    <a:pt x="1" y="218"/>
                    <a:pt x="1" y="509"/>
                  </a:cubicBezTo>
                  <a:cubicBezTo>
                    <a:pt x="1" y="800"/>
                    <a:pt x="219" y="1018"/>
                    <a:pt x="510" y="1018"/>
                  </a:cubicBezTo>
                  <a:cubicBezTo>
                    <a:pt x="801" y="1018"/>
                    <a:pt x="1019" y="786"/>
                    <a:pt x="1019" y="509"/>
                  </a:cubicBezTo>
                  <a:cubicBezTo>
                    <a:pt x="1019" y="247"/>
                    <a:pt x="801" y="0"/>
                    <a:pt x="510" y="0"/>
                  </a:cubicBezTo>
                  <a:close/>
                </a:path>
              </a:pathLst>
            </a:custGeom>
            <a:solidFill>
              <a:srgbClr val="4FD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340;p21">
              <a:extLst>
                <a:ext uri="{FF2B5EF4-FFF2-40B4-BE49-F238E27FC236}">
                  <a16:creationId xmlns:a16="http://schemas.microsoft.com/office/drawing/2014/main" id="{1450646D-647F-24DF-42FE-6F7D45FE168A}"/>
                </a:ext>
              </a:extLst>
            </p:cNvPr>
            <p:cNvSpPr/>
            <p:nvPr/>
          </p:nvSpPr>
          <p:spPr>
            <a:xfrm>
              <a:off x="7493699" y="1464494"/>
              <a:ext cx="22827" cy="33910"/>
            </a:xfrm>
            <a:custGeom>
              <a:avLst/>
              <a:gdLst/>
              <a:ahLst/>
              <a:cxnLst/>
              <a:rect l="l" t="t" r="r" b="b"/>
              <a:pathLst>
                <a:path w="321" h="510" extrusionOk="0">
                  <a:moveTo>
                    <a:pt x="131" y="0"/>
                  </a:moveTo>
                  <a:lnTo>
                    <a:pt x="0" y="15"/>
                  </a:lnTo>
                  <a:lnTo>
                    <a:pt x="0" y="88"/>
                  </a:lnTo>
                  <a:lnTo>
                    <a:pt x="131" y="59"/>
                  </a:lnTo>
                  <a:lnTo>
                    <a:pt x="131" y="451"/>
                  </a:lnTo>
                  <a:lnTo>
                    <a:pt x="15" y="451"/>
                  </a:lnTo>
                  <a:lnTo>
                    <a:pt x="15" y="509"/>
                  </a:lnTo>
                  <a:lnTo>
                    <a:pt x="320" y="509"/>
                  </a:lnTo>
                  <a:lnTo>
                    <a:pt x="320" y="451"/>
                  </a:lnTo>
                  <a:lnTo>
                    <a:pt x="204" y="451"/>
                  </a:lnTo>
                  <a:lnTo>
                    <a:pt x="204" y="0"/>
                  </a:lnTo>
                  <a:close/>
                </a:path>
              </a:pathLst>
            </a:custGeom>
            <a:solidFill>
              <a:srgbClr val="FFFF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341;p21">
              <a:extLst>
                <a:ext uri="{FF2B5EF4-FFF2-40B4-BE49-F238E27FC236}">
                  <a16:creationId xmlns:a16="http://schemas.microsoft.com/office/drawing/2014/main" id="{3889C03F-A731-419D-1FC2-32958538B836}"/>
                </a:ext>
              </a:extLst>
            </p:cNvPr>
            <p:cNvSpPr/>
            <p:nvPr/>
          </p:nvSpPr>
          <p:spPr>
            <a:xfrm>
              <a:off x="8352113" y="1735246"/>
              <a:ext cx="360043" cy="236970"/>
            </a:xfrm>
            <a:custGeom>
              <a:avLst/>
              <a:gdLst/>
              <a:ahLst/>
              <a:cxnLst/>
              <a:rect l="l" t="t" r="r" b="b"/>
              <a:pathLst>
                <a:path w="5063" h="3564" extrusionOk="0">
                  <a:moveTo>
                    <a:pt x="1" y="1"/>
                  </a:moveTo>
                  <a:lnTo>
                    <a:pt x="1" y="2837"/>
                  </a:lnTo>
                  <a:lnTo>
                    <a:pt x="2110" y="2837"/>
                  </a:lnTo>
                  <a:lnTo>
                    <a:pt x="2532" y="3564"/>
                  </a:lnTo>
                  <a:lnTo>
                    <a:pt x="2953" y="2837"/>
                  </a:lnTo>
                  <a:lnTo>
                    <a:pt x="5062" y="2837"/>
                  </a:lnTo>
                  <a:lnTo>
                    <a:pt x="5062" y="1"/>
                  </a:lnTo>
                  <a:close/>
                </a:path>
              </a:pathLst>
            </a:custGeom>
            <a:solidFill>
              <a:srgbClr val="7DCE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342;p21">
              <a:extLst>
                <a:ext uri="{FF2B5EF4-FFF2-40B4-BE49-F238E27FC236}">
                  <a16:creationId xmlns:a16="http://schemas.microsoft.com/office/drawing/2014/main" id="{0D7B6B08-2806-4255-FB0C-7D6B66BECBC2}"/>
                </a:ext>
              </a:extLst>
            </p:cNvPr>
            <p:cNvSpPr/>
            <p:nvPr/>
          </p:nvSpPr>
          <p:spPr>
            <a:xfrm>
              <a:off x="8437948" y="1798147"/>
              <a:ext cx="45583" cy="68684"/>
            </a:xfrm>
            <a:custGeom>
              <a:avLst/>
              <a:gdLst/>
              <a:ahLst/>
              <a:cxnLst/>
              <a:rect l="l" t="t" r="r" b="b"/>
              <a:pathLst>
                <a:path w="641" h="1033" extrusionOk="0">
                  <a:moveTo>
                    <a:pt x="1" y="0"/>
                  </a:moveTo>
                  <a:lnTo>
                    <a:pt x="1" y="1033"/>
                  </a:lnTo>
                  <a:lnTo>
                    <a:pt x="641" y="1033"/>
                  </a:lnTo>
                  <a:lnTo>
                    <a:pt x="641" y="916"/>
                  </a:lnTo>
                  <a:lnTo>
                    <a:pt x="132" y="916"/>
                  </a:lnTo>
                  <a:lnTo>
                    <a:pt x="13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343;p21">
              <a:extLst>
                <a:ext uri="{FF2B5EF4-FFF2-40B4-BE49-F238E27FC236}">
                  <a16:creationId xmlns:a16="http://schemas.microsoft.com/office/drawing/2014/main" id="{29DC5DFA-EFDA-202E-1E3A-C82A7212B700}"/>
                </a:ext>
              </a:extLst>
            </p:cNvPr>
            <p:cNvSpPr/>
            <p:nvPr/>
          </p:nvSpPr>
          <p:spPr>
            <a:xfrm>
              <a:off x="8493843" y="1795221"/>
              <a:ext cx="8320" cy="71610"/>
            </a:xfrm>
            <a:custGeom>
              <a:avLst/>
              <a:gdLst/>
              <a:ahLst/>
              <a:cxnLst/>
              <a:rect l="l" t="t" r="r" b="b"/>
              <a:pathLst>
                <a:path w="117" h="1077" extrusionOk="0">
                  <a:moveTo>
                    <a:pt x="0" y="0"/>
                  </a:moveTo>
                  <a:lnTo>
                    <a:pt x="0" y="160"/>
                  </a:lnTo>
                  <a:lnTo>
                    <a:pt x="117" y="160"/>
                  </a:lnTo>
                  <a:lnTo>
                    <a:pt x="117" y="0"/>
                  </a:lnTo>
                  <a:close/>
                  <a:moveTo>
                    <a:pt x="0" y="306"/>
                  </a:moveTo>
                  <a:lnTo>
                    <a:pt x="0" y="1077"/>
                  </a:lnTo>
                  <a:lnTo>
                    <a:pt x="117" y="1077"/>
                  </a:lnTo>
                  <a:lnTo>
                    <a:pt x="117" y="306"/>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344;p21">
              <a:extLst>
                <a:ext uri="{FF2B5EF4-FFF2-40B4-BE49-F238E27FC236}">
                  <a16:creationId xmlns:a16="http://schemas.microsoft.com/office/drawing/2014/main" id="{DE27B772-CB9D-94DB-D161-F10AE5A44C8B}"/>
                </a:ext>
              </a:extLst>
            </p:cNvPr>
            <p:cNvSpPr/>
            <p:nvPr/>
          </p:nvSpPr>
          <p:spPr>
            <a:xfrm>
              <a:off x="8520724" y="1795221"/>
              <a:ext cx="48712" cy="71610"/>
            </a:xfrm>
            <a:custGeom>
              <a:avLst/>
              <a:gdLst/>
              <a:ahLst/>
              <a:cxnLst/>
              <a:rect l="l" t="t" r="r" b="b"/>
              <a:pathLst>
                <a:path w="685" h="1077" extrusionOk="0">
                  <a:moveTo>
                    <a:pt x="1" y="0"/>
                  </a:moveTo>
                  <a:lnTo>
                    <a:pt x="1" y="1077"/>
                  </a:lnTo>
                  <a:lnTo>
                    <a:pt x="131" y="1077"/>
                  </a:lnTo>
                  <a:lnTo>
                    <a:pt x="131" y="699"/>
                  </a:lnTo>
                  <a:lnTo>
                    <a:pt x="524" y="1077"/>
                  </a:lnTo>
                  <a:lnTo>
                    <a:pt x="684" y="1077"/>
                  </a:lnTo>
                  <a:lnTo>
                    <a:pt x="262" y="669"/>
                  </a:lnTo>
                  <a:lnTo>
                    <a:pt x="670" y="306"/>
                  </a:lnTo>
                  <a:lnTo>
                    <a:pt x="510" y="306"/>
                  </a:lnTo>
                  <a:lnTo>
                    <a:pt x="131" y="640"/>
                  </a:lnTo>
                  <a:lnTo>
                    <a:pt x="13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345;p21">
              <a:extLst>
                <a:ext uri="{FF2B5EF4-FFF2-40B4-BE49-F238E27FC236}">
                  <a16:creationId xmlns:a16="http://schemas.microsoft.com/office/drawing/2014/main" id="{473B4822-5718-17B4-2E19-8A811221242B}"/>
                </a:ext>
              </a:extLst>
            </p:cNvPr>
            <p:cNvSpPr/>
            <p:nvPr/>
          </p:nvSpPr>
          <p:spPr>
            <a:xfrm>
              <a:off x="8571428" y="1814570"/>
              <a:ext cx="51770" cy="53258"/>
            </a:xfrm>
            <a:custGeom>
              <a:avLst/>
              <a:gdLst/>
              <a:ahLst/>
              <a:cxnLst/>
              <a:rect l="l" t="t" r="r" b="b"/>
              <a:pathLst>
                <a:path w="728" h="801" extrusionOk="0">
                  <a:moveTo>
                    <a:pt x="378" y="102"/>
                  </a:moveTo>
                  <a:cubicBezTo>
                    <a:pt x="451" y="102"/>
                    <a:pt x="495" y="117"/>
                    <a:pt x="538" y="160"/>
                  </a:cubicBezTo>
                  <a:cubicBezTo>
                    <a:pt x="567" y="204"/>
                    <a:pt x="596" y="262"/>
                    <a:pt x="596" y="335"/>
                  </a:cubicBezTo>
                  <a:lnTo>
                    <a:pt x="146" y="335"/>
                  </a:lnTo>
                  <a:cubicBezTo>
                    <a:pt x="146" y="262"/>
                    <a:pt x="175" y="204"/>
                    <a:pt x="218" y="160"/>
                  </a:cubicBezTo>
                  <a:cubicBezTo>
                    <a:pt x="262" y="117"/>
                    <a:pt x="320" y="102"/>
                    <a:pt x="378" y="102"/>
                  </a:cubicBezTo>
                  <a:close/>
                  <a:moveTo>
                    <a:pt x="378" y="0"/>
                  </a:moveTo>
                  <a:cubicBezTo>
                    <a:pt x="262" y="0"/>
                    <a:pt x="175" y="29"/>
                    <a:pt x="102" y="102"/>
                  </a:cubicBezTo>
                  <a:cubicBezTo>
                    <a:pt x="44" y="175"/>
                    <a:pt x="0" y="277"/>
                    <a:pt x="0" y="408"/>
                  </a:cubicBezTo>
                  <a:cubicBezTo>
                    <a:pt x="0" y="524"/>
                    <a:pt x="44" y="626"/>
                    <a:pt x="117" y="698"/>
                  </a:cubicBezTo>
                  <a:cubicBezTo>
                    <a:pt x="189" y="771"/>
                    <a:pt x="277" y="800"/>
                    <a:pt x="407" y="800"/>
                  </a:cubicBezTo>
                  <a:cubicBezTo>
                    <a:pt x="451" y="800"/>
                    <a:pt x="509" y="800"/>
                    <a:pt x="553" y="786"/>
                  </a:cubicBezTo>
                  <a:cubicBezTo>
                    <a:pt x="596" y="771"/>
                    <a:pt x="640" y="757"/>
                    <a:pt x="698" y="742"/>
                  </a:cubicBezTo>
                  <a:lnTo>
                    <a:pt x="698" y="626"/>
                  </a:lnTo>
                  <a:cubicBezTo>
                    <a:pt x="640" y="655"/>
                    <a:pt x="596" y="669"/>
                    <a:pt x="553" y="684"/>
                  </a:cubicBezTo>
                  <a:cubicBezTo>
                    <a:pt x="509" y="684"/>
                    <a:pt x="466" y="698"/>
                    <a:pt x="407" y="698"/>
                  </a:cubicBezTo>
                  <a:cubicBezTo>
                    <a:pt x="335" y="698"/>
                    <a:pt x="262" y="669"/>
                    <a:pt x="218" y="626"/>
                  </a:cubicBezTo>
                  <a:cubicBezTo>
                    <a:pt x="175" y="582"/>
                    <a:pt x="146" y="509"/>
                    <a:pt x="131" y="422"/>
                  </a:cubicBezTo>
                  <a:lnTo>
                    <a:pt x="727" y="422"/>
                  </a:lnTo>
                  <a:lnTo>
                    <a:pt x="727" y="364"/>
                  </a:lnTo>
                  <a:cubicBezTo>
                    <a:pt x="727" y="248"/>
                    <a:pt x="684" y="160"/>
                    <a:pt x="626" y="88"/>
                  </a:cubicBezTo>
                  <a:cubicBezTo>
                    <a:pt x="567" y="29"/>
                    <a:pt x="495" y="0"/>
                    <a:pt x="37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346;p21">
              <a:extLst>
                <a:ext uri="{FF2B5EF4-FFF2-40B4-BE49-F238E27FC236}">
                  <a16:creationId xmlns:a16="http://schemas.microsoft.com/office/drawing/2014/main" id="{FBBB823D-9CEC-6E4E-0A68-E5AA0F56E855}"/>
                </a:ext>
              </a:extLst>
            </p:cNvPr>
            <p:cNvSpPr/>
            <p:nvPr/>
          </p:nvSpPr>
          <p:spPr>
            <a:xfrm>
              <a:off x="8116850" y="4280775"/>
              <a:ext cx="161400" cy="161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4307618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154"/>
        <p:cNvGrpSpPr/>
        <p:nvPr/>
      </p:nvGrpSpPr>
      <p:grpSpPr>
        <a:xfrm>
          <a:off x="0" y="0"/>
          <a:ext cx="0" cy="0"/>
          <a:chOff x="0" y="0"/>
          <a:chExt cx="0" cy="0"/>
        </a:xfrm>
      </p:grpSpPr>
      <p:sp>
        <p:nvSpPr>
          <p:cNvPr id="7" name="Google Shape;1055;p27">
            <a:extLst>
              <a:ext uri="{FF2B5EF4-FFF2-40B4-BE49-F238E27FC236}">
                <a16:creationId xmlns:a16="http://schemas.microsoft.com/office/drawing/2014/main" id="{4ECAF85B-81DE-2447-F7A9-3DBDCED35A74}"/>
              </a:ext>
            </a:extLst>
          </p:cNvPr>
          <p:cNvSpPr txBox="1">
            <a:spLocks/>
          </p:cNvSpPr>
          <p:nvPr/>
        </p:nvSpPr>
        <p:spPr>
          <a:xfrm>
            <a:off x="453150" y="635190"/>
            <a:ext cx="8237700" cy="218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RPr/>
            </a:defPPr>
            <a:lvl1pPr algn="ctr">
              <a:buClr>
                <a:schemeClr val="dk1"/>
              </a:buClr>
              <a:buSzPts val="2400"/>
              <a:buFont typeface="Fira Sans Extra Condensed SemiBold"/>
              <a:buNone/>
              <a:defRPr sz="2400">
                <a:solidFill>
                  <a:schemeClr val="bg2">
                    <a:lumMod val="75000"/>
                  </a:schemeClr>
                </a:solidFill>
                <a:latin typeface="Fira Sans Extra Condensed SemiBold"/>
                <a:ea typeface="Fira Sans Extra Condensed SemiBold"/>
                <a:cs typeface="Fira Sans Extra Condensed SemiBold"/>
              </a:defRPr>
            </a:lvl1pPr>
            <a:lvl2pPr algn="ctr">
              <a:spcBef>
                <a:spcPts val="1600"/>
              </a:spcBef>
              <a:buClr>
                <a:schemeClr val="dk1"/>
              </a:buClr>
              <a:buSzPts val="2400"/>
              <a:buFont typeface="Fira Sans Extra Condensed SemiBold"/>
              <a:buNone/>
              <a:defRPr sz="2400">
                <a:solidFill>
                  <a:schemeClr val="dk1"/>
                </a:solidFill>
                <a:latin typeface="Fira Sans Extra Condensed SemiBold"/>
                <a:ea typeface="Fira Sans Extra Condensed SemiBold"/>
                <a:cs typeface="Fira Sans Extra Condensed SemiBold"/>
              </a:defRPr>
            </a:lvl2pPr>
            <a:lvl3pPr algn="ctr">
              <a:buClr>
                <a:schemeClr val="dk1"/>
              </a:buClr>
              <a:buSzPts val="2400"/>
              <a:buFont typeface="Fira Sans Extra Condensed SemiBold"/>
              <a:buNone/>
              <a:defRPr sz="2400">
                <a:solidFill>
                  <a:schemeClr val="dk1"/>
                </a:solidFill>
                <a:latin typeface="Fira Sans Extra Condensed SemiBold"/>
                <a:ea typeface="Fira Sans Extra Condensed SemiBold"/>
                <a:cs typeface="Fira Sans Extra Condensed SemiBold"/>
              </a:defRPr>
            </a:lvl3pPr>
            <a:lvl4pPr algn="ctr">
              <a:buClr>
                <a:schemeClr val="dk1"/>
              </a:buClr>
              <a:buSzPts val="2400"/>
              <a:buFont typeface="Fira Sans Extra Condensed SemiBold"/>
              <a:buNone/>
              <a:defRPr sz="2400">
                <a:solidFill>
                  <a:schemeClr val="dk1"/>
                </a:solidFill>
                <a:latin typeface="Fira Sans Extra Condensed SemiBold"/>
                <a:ea typeface="Fira Sans Extra Condensed SemiBold"/>
                <a:cs typeface="Fira Sans Extra Condensed SemiBold"/>
              </a:defRPr>
            </a:lvl4pPr>
            <a:lvl5pPr algn="ctr">
              <a:buClr>
                <a:schemeClr val="dk1"/>
              </a:buClr>
              <a:buSzPts val="2400"/>
              <a:buFont typeface="Fira Sans Extra Condensed SemiBold"/>
              <a:buNone/>
              <a:defRPr sz="2400">
                <a:solidFill>
                  <a:schemeClr val="dk1"/>
                </a:solidFill>
                <a:latin typeface="Fira Sans Extra Condensed SemiBold"/>
                <a:ea typeface="Fira Sans Extra Condensed SemiBold"/>
                <a:cs typeface="Fira Sans Extra Condensed SemiBold"/>
              </a:defRPr>
            </a:lvl5pPr>
            <a:lvl6pPr algn="ctr">
              <a:buClr>
                <a:schemeClr val="dk1"/>
              </a:buClr>
              <a:buSzPts val="2400"/>
              <a:buFont typeface="Fira Sans Extra Condensed SemiBold"/>
              <a:buNone/>
              <a:defRPr sz="2400">
                <a:solidFill>
                  <a:schemeClr val="dk1"/>
                </a:solidFill>
                <a:latin typeface="Fira Sans Extra Condensed SemiBold"/>
                <a:ea typeface="Fira Sans Extra Condensed SemiBold"/>
                <a:cs typeface="Fira Sans Extra Condensed SemiBold"/>
              </a:defRPr>
            </a:lvl6pPr>
            <a:lvl7pPr algn="ctr">
              <a:buClr>
                <a:schemeClr val="dk1"/>
              </a:buClr>
              <a:buSzPts val="2400"/>
              <a:buFont typeface="Fira Sans Extra Condensed SemiBold"/>
              <a:buNone/>
              <a:defRPr sz="2400">
                <a:solidFill>
                  <a:schemeClr val="dk1"/>
                </a:solidFill>
                <a:latin typeface="Fira Sans Extra Condensed SemiBold"/>
                <a:ea typeface="Fira Sans Extra Condensed SemiBold"/>
                <a:cs typeface="Fira Sans Extra Condensed SemiBold"/>
              </a:defRPr>
            </a:lvl7pPr>
            <a:lvl8pPr algn="ctr">
              <a:buClr>
                <a:schemeClr val="dk1"/>
              </a:buClr>
              <a:buSzPts val="2400"/>
              <a:buFont typeface="Fira Sans Extra Condensed SemiBold"/>
              <a:buNone/>
              <a:defRPr sz="2400">
                <a:solidFill>
                  <a:schemeClr val="dk1"/>
                </a:solidFill>
                <a:latin typeface="Fira Sans Extra Condensed SemiBold"/>
                <a:ea typeface="Fira Sans Extra Condensed SemiBold"/>
                <a:cs typeface="Fira Sans Extra Condensed SemiBold"/>
              </a:defRPr>
            </a:lvl8pPr>
            <a:lvl9pPr algn="ctr">
              <a:buClr>
                <a:schemeClr val="dk1"/>
              </a:buClr>
              <a:buSzPts val="2400"/>
              <a:buFont typeface="Fira Sans Extra Condensed SemiBold"/>
              <a:buNone/>
              <a:defRPr sz="2400">
                <a:solidFill>
                  <a:schemeClr val="dk1"/>
                </a:solidFill>
                <a:latin typeface="Fira Sans Extra Condensed SemiBold"/>
                <a:ea typeface="Fira Sans Extra Condensed SemiBold"/>
                <a:cs typeface="Fira Sans Extra Condensed SemiBold"/>
              </a:defRPr>
            </a:lvl9pPr>
          </a:lstStyle>
          <a:p>
            <a:r>
              <a:rPr lang="en-US" dirty="0">
                <a:solidFill>
                  <a:schemeClr val="bg2">
                    <a:lumMod val="50000"/>
                  </a:schemeClr>
                </a:solidFill>
              </a:rPr>
              <a:t>B. </a:t>
            </a:r>
            <a:r>
              <a:rPr lang="en-US" dirty="0" err="1">
                <a:solidFill>
                  <a:schemeClr val="bg2">
                    <a:lumMod val="50000"/>
                  </a:schemeClr>
                </a:solidFill>
              </a:rPr>
              <a:t>L’augmentation</a:t>
            </a:r>
            <a:r>
              <a:rPr lang="en-US" dirty="0">
                <a:solidFill>
                  <a:schemeClr val="bg2">
                    <a:lumMod val="50000"/>
                  </a:schemeClr>
                </a:solidFill>
              </a:rPr>
              <a:t> de </a:t>
            </a:r>
            <a:r>
              <a:rPr lang="en-US" dirty="0" err="1">
                <a:solidFill>
                  <a:schemeClr val="bg2">
                    <a:lumMod val="50000"/>
                  </a:schemeClr>
                </a:solidFill>
              </a:rPr>
              <a:t>votre</a:t>
            </a:r>
            <a:r>
              <a:rPr lang="en-US" dirty="0">
                <a:solidFill>
                  <a:schemeClr val="bg2">
                    <a:lumMod val="50000"/>
                  </a:schemeClr>
                </a:solidFill>
              </a:rPr>
              <a:t> </a:t>
            </a:r>
            <a:r>
              <a:rPr lang="en-US" dirty="0" err="1">
                <a:solidFill>
                  <a:schemeClr val="bg2">
                    <a:lumMod val="50000"/>
                  </a:schemeClr>
                </a:solidFill>
              </a:rPr>
              <a:t>notoriété</a:t>
            </a:r>
            <a:r>
              <a:rPr lang="en-US" dirty="0">
                <a:solidFill>
                  <a:schemeClr val="bg2">
                    <a:lumMod val="50000"/>
                  </a:schemeClr>
                </a:solidFill>
              </a:rPr>
              <a:t> et de </a:t>
            </a:r>
            <a:r>
              <a:rPr lang="en-US" dirty="0" err="1">
                <a:solidFill>
                  <a:schemeClr val="bg2">
                    <a:lumMod val="50000"/>
                  </a:schemeClr>
                </a:solidFill>
              </a:rPr>
              <a:t>votre</a:t>
            </a:r>
            <a:r>
              <a:rPr lang="en-US" dirty="0">
                <a:solidFill>
                  <a:schemeClr val="bg2">
                    <a:lumMod val="50000"/>
                  </a:schemeClr>
                </a:solidFill>
              </a:rPr>
              <a:t> </a:t>
            </a:r>
            <a:r>
              <a:rPr lang="en-US" dirty="0" err="1">
                <a:solidFill>
                  <a:schemeClr val="bg2">
                    <a:lumMod val="50000"/>
                  </a:schemeClr>
                </a:solidFill>
              </a:rPr>
              <a:t>visibilité</a:t>
            </a:r>
            <a:endParaRPr lang="en-US" dirty="0">
              <a:solidFill>
                <a:schemeClr val="bg2">
                  <a:lumMod val="50000"/>
                </a:schemeClr>
              </a:solidFill>
            </a:endParaRPr>
          </a:p>
        </p:txBody>
      </p:sp>
      <p:sp>
        <p:nvSpPr>
          <p:cNvPr id="8" name="ZoneTexte 7">
            <a:extLst>
              <a:ext uri="{FF2B5EF4-FFF2-40B4-BE49-F238E27FC236}">
                <a16:creationId xmlns:a16="http://schemas.microsoft.com/office/drawing/2014/main" id="{5E66DB3F-E0A5-FF2F-A200-0114857E728B}"/>
              </a:ext>
            </a:extLst>
          </p:cNvPr>
          <p:cNvSpPr txBox="1"/>
          <p:nvPr/>
        </p:nvSpPr>
        <p:spPr>
          <a:xfrm>
            <a:off x="1341888" y="1164392"/>
            <a:ext cx="4181722" cy="3617272"/>
          </a:xfrm>
          <a:prstGeom prst="rect">
            <a:avLst/>
          </a:prstGeom>
          <a:noFill/>
        </p:spPr>
        <p:txBody>
          <a:bodyPr wrap="square" rtlCol="0">
            <a:spAutoFit/>
          </a:bodyPr>
          <a:lstStyle/>
          <a:p>
            <a:pPr>
              <a:lnSpc>
                <a:spcPct val="107000"/>
              </a:lnSpc>
              <a:spcAft>
                <a:spcPts val="800"/>
              </a:spcAft>
            </a:pPr>
            <a:r>
              <a:rPr lang="fr-FR" kern="100" dirty="0">
                <a:solidFill>
                  <a:schemeClr val="bg2">
                    <a:lumMod val="75000"/>
                  </a:schemeClr>
                </a:solidFill>
                <a:latin typeface="Fira Sans Extra Condensed SemiBold" panose="020B0604020202020204" charset="0"/>
                <a:ea typeface="Calibri" panose="020F0502020204030204" pitchFamily="34" charset="0"/>
                <a:cs typeface="Times New Roman" panose="02020603050405020304" pitchFamily="18" charset="0"/>
              </a:rPr>
              <a:t>L</a:t>
            </a:r>
            <a:r>
              <a:rPr lang="fr-FR" kern="100" dirty="0">
                <a:solidFill>
                  <a:schemeClr val="bg2">
                    <a:lumMod val="75000"/>
                  </a:schemeClr>
                </a:solidFill>
                <a:effectLst/>
                <a:latin typeface="Fira Sans Extra Condensed SemiBold" panose="020B0604020202020204" charset="0"/>
                <a:ea typeface="Calibri" panose="020F0502020204030204" pitchFamily="34" charset="0"/>
                <a:cs typeface="Times New Roman" panose="02020603050405020304" pitchFamily="18" charset="0"/>
              </a:rPr>
              <a:t>es bases du </a:t>
            </a:r>
            <a:r>
              <a:rPr lang="fr-FR" kern="100" dirty="0" err="1">
                <a:solidFill>
                  <a:schemeClr val="bg2">
                    <a:lumMod val="75000"/>
                  </a:schemeClr>
                </a:solidFill>
                <a:effectLst/>
                <a:latin typeface="Fira Sans Extra Condensed SemiBold" panose="020B0604020202020204" charset="0"/>
                <a:ea typeface="Calibri" panose="020F0502020204030204" pitchFamily="34" charset="0"/>
                <a:cs typeface="Times New Roman" panose="02020603050405020304" pitchFamily="18" charset="0"/>
              </a:rPr>
              <a:t>community</a:t>
            </a:r>
            <a:r>
              <a:rPr lang="fr-FR" kern="100" dirty="0">
                <a:solidFill>
                  <a:schemeClr val="bg2">
                    <a:lumMod val="75000"/>
                  </a:schemeClr>
                </a:solidFill>
                <a:effectLst/>
                <a:latin typeface="Fira Sans Extra Condensed SemiBold" panose="020B0604020202020204" charset="0"/>
                <a:ea typeface="Calibri" panose="020F0502020204030204" pitchFamily="34" charset="0"/>
                <a:cs typeface="Times New Roman" panose="02020603050405020304" pitchFamily="18" charset="0"/>
              </a:rPr>
              <a:t> management regroupent l’essence même </a:t>
            </a:r>
            <a:r>
              <a:rPr lang="fr-FR" kern="100" dirty="0">
                <a:solidFill>
                  <a:schemeClr val="bg2">
                    <a:lumMod val="50000"/>
                  </a:schemeClr>
                </a:solidFill>
                <a:effectLst/>
                <a:latin typeface="Fira Sans Extra Condensed SemiBold" panose="020B0604020202020204" charset="0"/>
                <a:ea typeface="Calibri" panose="020F0502020204030204" pitchFamily="34" charset="0"/>
                <a:cs typeface="Times New Roman" panose="02020603050405020304" pitchFamily="18" charset="0"/>
              </a:rPr>
              <a:t>d’une démarche de communication ciblée</a:t>
            </a:r>
            <a:r>
              <a:rPr lang="fr-FR" kern="100" dirty="0">
                <a:solidFill>
                  <a:schemeClr val="bg2">
                    <a:lumMod val="75000"/>
                  </a:schemeClr>
                </a:solidFill>
                <a:effectLst/>
                <a:latin typeface="Fira Sans Extra Condensed SemiBold" panose="020B0604020202020204" charset="0"/>
                <a:ea typeface="Calibri" panose="020F0502020204030204" pitchFamily="34" charset="0"/>
                <a:cs typeface="Times New Roman" panose="02020603050405020304" pitchFamily="18" charset="0"/>
              </a:rPr>
              <a:t> et porteuse d’améliorations. </a:t>
            </a:r>
          </a:p>
          <a:p>
            <a:pPr>
              <a:lnSpc>
                <a:spcPct val="107000"/>
              </a:lnSpc>
              <a:spcAft>
                <a:spcPts val="800"/>
              </a:spcAft>
            </a:pPr>
            <a:r>
              <a:rPr lang="fr-FR" kern="100" dirty="0">
                <a:solidFill>
                  <a:schemeClr val="bg2">
                    <a:lumMod val="75000"/>
                  </a:schemeClr>
                </a:solidFill>
                <a:effectLst/>
                <a:latin typeface="Fira Sans Extra Condensed SemiBold" panose="020B0604020202020204" charset="0"/>
                <a:ea typeface="Calibri" panose="020F0502020204030204" pitchFamily="34" charset="0"/>
                <a:cs typeface="Times New Roman" panose="02020603050405020304" pitchFamily="18" charset="0"/>
              </a:rPr>
              <a:t>En jouant de votre </a:t>
            </a:r>
            <a:r>
              <a:rPr lang="fr-FR" kern="100" dirty="0">
                <a:solidFill>
                  <a:schemeClr val="bg2">
                    <a:lumMod val="50000"/>
                  </a:schemeClr>
                </a:solidFill>
                <a:effectLst/>
                <a:latin typeface="Fira Sans Extra Condensed SemiBold" panose="020B0604020202020204" charset="0"/>
                <a:ea typeface="Calibri" panose="020F0502020204030204" pitchFamily="34" charset="0"/>
                <a:cs typeface="Times New Roman" panose="02020603050405020304" pitchFamily="18" charset="0"/>
              </a:rPr>
              <a:t>présence sur les réseaux sociaux quotidiennement</a:t>
            </a:r>
            <a:r>
              <a:rPr lang="fr-FR" kern="100" dirty="0">
                <a:solidFill>
                  <a:schemeClr val="bg2">
                    <a:lumMod val="75000"/>
                  </a:schemeClr>
                </a:solidFill>
                <a:effectLst/>
                <a:latin typeface="Fira Sans Extra Condensed SemiBold" panose="020B0604020202020204" charset="0"/>
                <a:ea typeface="Calibri" panose="020F0502020204030204" pitchFamily="34" charset="0"/>
                <a:cs typeface="Times New Roman" panose="02020603050405020304" pitchFamily="18" charset="0"/>
              </a:rPr>
              <a:t>, en proposant à vos abonnés des contenus pertinents leur apportant des informations fiables, vous allez incontestablement donner un élan à votre notoriété. </a:t>
            </a:r>
          </a:p>
          <a:p>
            <a:pPr>
              <a:lnSpc>
                <a:spcPct val="107000"/>
              </a:lnSpc>
              <a:spcAft>
                <a:spcPts val="800"/>
              </a:spcAft>
            </a:pPr>
            <a:r>
              <a:rPr lang="fr-FR" kern="100" dirty="0">
                <a:solidFill>
                  <a:schemeClr val="bg2">
                    <a:lumMod val="75000"/>
                  </a:schemeClr>
                </a:solidFill>
                <a:effectLst/>
                <a:latin typeface="Fira Sans Extra Condensed SemiBold" panose="020B0604020202020204" charset="0"/>
                <a:ea typeface="Calibri" panose="020F0502020204030204" pitchFamily="34" charset="0"/>
                <a:cs typeface="Times New Roman" panose="02020603050405020304" pitchFamily="18" charset="0"/>
              </a:rPr>
              <a:t>Les internautes préfèrent toujours se diriger vers un compte apportant des </a:t>
            </a:r>
            <a:r>
              <a:rPr lang="fr-FR" kern="100" dirty="0">
                <a:solidFill>
                  <a:schemeClr val="bg2">
                    <a:lumMod val="50000"/>
                  </a:schemeClr>
                </a:solidFill>
                <a:latin typeface="Fira Sans Extra Condensed SemiBold" panose="020B0604020202020204" charset="0"/>
                <a:cs typeface="Times New Roman" panose="02020603050405020304" pitchFamily="18" charset="0"/>
              </a:rPr>
              <a:t>réponses à leurs interrogations </a:t>
            </a:r>
            <a:r>
              <a:rPr lang="fr-FR" kern="100" dirty="0">
                <a:solidFill>
                  <a:schemeClr val="bg2">
                    <a:lumMod val="75000"/>
                  </a:schemeClr>
                </a:solidFill>
                <a:effectLst/>
                <a:latin typeface="Fira Sans Extra Condensed SemiBold" panose="020B0604020202020204" charset="0"/>
                <a:ea typeface="Calibri" panose="020F0502020204030204" pitchFamily="34" charset="0"/>
                <a:cs typeface="Times New Roman" panose="02020603050405020304" pitchFamily="18" charset="0"/>
              </a:rPr>
              <a:t>ou alors leur fournissant des données sérieuses et vérifiées. </a:t>
            </a:r>
          </a:p>
          <a:p>
            <a:pPr>
              <a:lnSpc>
                <a:spcPct val="107000"/>
              </a:lnSpc>
              <a:spcAft>
                <a:spcPts val="800"/>
              </a:spcAft>
            </a:pPr>
            <a:r>
              <a:rPr lang="fr-FR" kern="100" dirty="0">
                <a:solidFill>
                  <a:schemeClr val="bg2">
                    <a:lumMod val="50000"/>
                  </a:schemeClr>
                </a:solidFill>
                <a:latin typeface="Fira Sans Extra Condensed SemiBold" panose="020B0604020202020204" charset="0"/>
                <a:cs typeface="Times New Roman" panose="02020603050405020304" pitchFamily="18" charset="0"/>
              </a:rPr>
              <a:t>Un abonné satisfait aura toujours tendance à partager vos informations</a:t>
            </a:r>
            <a:r>
              <a:rPr lang="fr-FR" kern="100" dirty="0">
                <a:solidFill>
                  <a:schemeClr val="bg2">
                    <a:lumMod val="75000"/>
                  </a:schemeClr>
                </a:solidFill>
                <a:latin typeface="Fira Sans Extra Condensed SemiBold" panose="020B0604020202020204" charset="0"/>
                <a:cs typeface="Times New Roman" panose="02020603050405020304" pitchFamily="18" charset="0"/>
              </a:rPr>
              <a:t> sur </a:t>
            </a:r>
            <a:r>
              <a:rPr lang="fr-FR" kern="100" dirty="0">
                <a:solidFill>
                  <a:schemeClr val="bg2">
                    <a:lumMod val="75000"/>
                  </a:schemeClr>
                </a:solidFill>
                <a:effectLst/>
                <a:latin typeface="Fira Sans Extra Condensed SemiBold" panose="020B0604020202020204" charset="0"/>
                <a:ea typeface="Calibri" panose="020F0502020204030204" pitchFamily="34" charset="0"/>
                <a:cs typeface="Times New Roman" panose="02020603050405020304" pitchFamily="18" charset="0"/>
              </a:rPr>
              <a:t>son propre compte et donnera donc accès à vos contenus à toute sa liste d’abonnés</a:t>
            </a:r>
            <a:r>
              <a:rPr lang="fr-FR" kern="100" dirty="0">
                <a:effectLst/>
                <a:latin typeface="Fira Sans Extra Condensed SemiBold" panose="020B0604020202020204" charset="0"/>
                <a:ea typeface="Calibri" panose="020F0502020204030204" pitchFamily="34" charset="0"/>
                <a:cs typeface="Times New Roman" panose="02020603050405020304" pitchFamily="18" charset="0"/>
              </a:rPr>
              <a:t>.</a:t>
            </a:r>
          </a:p>
        </p:txBody>
      </p:sp>
      <p:grpSp>
        <p:nvGrpSpPr>
          <p:cNvPr id="2" name="Google Shape;272;p21">
            <a:extLst>
              <a:ext uri="{FF2B5EF4-FFF2-40B4-BE49-F238E27FC236}">
                <a16:creationId xmlns:a16="http://schemas.microsoft.com/office/drawing/2014/main" id="{54085659-DE79-BEFF-01C8-6F0D36D3874B}"/>
              </a:ext>
            </a:extLst>
          </p:cNvPr>
          <p:cNvGrpSpPr/>
          <p:nvPr/>
        </p:nvGrpSpPr>
        <p:grpSpPr>
          <a:xfrm>
            <a:off x="5814405" y="1107910"/>
            <a:ext cx="2020086" cy="3424395"/>
            <a:chOff x="7188550" y="1115150"/>
            <a:chExt cx="1548425" cy="3370401"/>
          </a:xfrm>
        </p:grpSpPr>
        <p:sp>
          <p:nvSpPr>
            <p:cNvPr id="3" name="Google Shape;273;p21">
              <a:extLst>
                <a:ext uri="{FF2B5EF4-FFF2-40B4-BE49-F238E27FC236}">
                  <a16:creationId xmlns:a16="http://schemas.microsoft.com/office/drawing/2014/main" id="{70831A3F-F7BF-7946-1C9C-A4343C872213}"/>
                </a:ext>
              </a:extLst>
            </p:cNvPr>
            <p:cNvSpPr/>
            <p:nvPr/>
          </p:nvSpPr>
          <p:spPr>
            <a:xfrm>
              <a:off x="7665368" y="2460531"/>
              <a:ext cx="1056092" cy="2025019"/>
            </a:xfrm>
            <a:custGeom>
              <a:avLst/>
              <a:gdLst/>
              <a:ahLst/>
              <a:cxnLst/>
              <a:rect l="l" t="t" r="r" b="b"/>
              <a:pathLst>
                <a:path w="14851" h="30456" extrusionOk="0">
                  <a:moveTo>
                    <a:pt x="2313" y="1"/>
                  </a:moveTo>
                  <a:cubicBezTo>
                    <a:pt x="1048" y="1"/>
                    <a:pt x="1" y="1033"/>
                    <a:pt x="1" y="2299"/>
                  </a:cubicBezTo>
                  <a:lnTo>
                    <a:pt x="44" y="28158"/>
                  </a:lnTo>
                  <a:cubicBezTo>
                    <a:pt x="44" y="29423"/>
                    <a:pt x="1077" y="30456"/>
                    <a:pt x="2357" y="30456"/>
                  </a:cubicBezTo>
                  <a:lnTo>
                    <a:pt x="12538" y="30456"/>
                  </a:lnTo>
                  <a:cubicBezTo>
                    <a:pt x="13803" y="30456"/>
                    <a:pt x="14850" y="29423"/>
                    <a:pt x="14850" y="28158"/>
                  </a:cubicBezTo>
                  <a:lnTo>
                    <a:pt x="14806" y="2299"/>
                  </a:lnTo>
                  <a:cubicBezTo>
                    <a:pt x="14806" y="1033"/>
                    <a:pt x="13774" y="1"/>
                    <a:pt x="12494" y="1"/>
                  </a:cubicBezTo>
                  <a:close/>
                </a:path>
              </a:pathLst>
            </a:custGeom>
            <a:solidFill>
              <a:srgbClr val="48BA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274;p21">
              <a:extLst>
                <a:ext uri="{FF2B5EF4-FFF2-40B4-BE49-F238E27FC236}">
                  <a16:creationId xmlns:a16="http://schemas.microsoft.com/office/drawing/2014/main" id="{C041F980-1BD7-A1D1-9AEF-125C44B36C74}"/>
                </a:ext>
              </a:extLst>
            </p:cNvPr>
            <p:cNvSpPr/>
            <p:nvPr/>
          </p:nvSpPr>
          <p:spPr>
            <a:xfrm>
              <a:off x="8721407" y="4175138"/>
              <a:ext cx="12445" cy="66"/>
            </a:xfrm>
            <a:custGeom>
              <a:avLst/>
              <a:gdLst/>
              <a:ahLst/>
              <a:cxnLst/>
              <a:rect l="l" t="t" r="r" b="b"/>
              <a:pathLst>
                <a:path w="175" h="1" fill="none" extrusionOk="0">
                  <a:moveTo>
                    <a:pt x="0" y="0"/>
                  </a:moveTo>
                  <a:lnTo>
                    <a:pt x="175" y="0"/>
                  </a:lnTo>
                </a:path>
              </a:pathLst>
            </a:custGeom>
            <a:noFill/>
            <a:ln w="2175" cap="flat" cmpd="sng">
              <a:solidFill>
                <a:srgbClr val="9784EB"/>
              </a:solidFill>
              <a:prstDash val="solid"/>
              <a:miter lim="145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75;p21">
              <a:extLst>
                <a:ext uri="{FF2B5EF4-FFF2-40B4-BE49-F238E27FC236}">
                  <a16:creationId xmlns:a16="http://schemas.microsoft.com/office/drawing/2014/main" id="{1236E309-24BB-58A7-35D8-EF5425C428F2}"/>
                </a:ext>
              </a:extLst>
            </p:cNvPr>
            <p:cNvSpPr/>
            <p:nvPr/>
          </p:nvSpPr>
          <p:spPr>
            <a:xfrm>
              <a:off x="8719274" y="2744847"/>
              <a:ext cx="13582" cy="66"/>
            </a:xfrm>
            <a:custGeom>
              <a:avLst/>
              <a:gdLst/>
              <a:ahLst/>
              <a:cxnLst/>
              <a:rect l="l" t="t" r="r" b="b"/>
              <a:pathLst>
                <a:path w="191" h="1" fill="none" extrusionOk="0">
                  <a:moveTo>
                    <a:pt x="190" y="1"/>
                  </a:moveTo>
                  <a:lnTo>
                    <a:pt x="1" y="1"/>
                  </a:lnTo>
                </a:path>
              </a:pathLst>
            </a:custGeom>
            <a:noFill/>
            <a:ln w="2175" cap="flat" cmpd="sng">
              <a:solidFill>
                <a:srgbClr val="9784EB"/>
              </a:solidFill>
              <a:prstDash val="solid"/>
              <a:miter lim="145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76;p21">
              <a:extLst>
                <a:ext uri="{FF2B5EF4-FFF2-40B4-BE49-F238E27FC236}">
                  <a16:creationId xmlns:a16="http://schemas.microsoft.com/office/drawing/2014/main" id="{486F5D3E-B218-159D-6E78-CE6809150F04}"/>
                </a:ext>
              </a:extLst>
            </p:cNvPr>
            <p:cNvSpPr/>
            <p:nvPr/>
          </p:nvSpPr>
          <p:spPr>
            <a:xfrm>
              <a:off x="7806025" y="2589199"/>
              <a:ext cx="775766" cy="1646330"/>
            </a:xfrm>
            <a:custGeom>
              <a:avLst/>
              <a:gdLst/>
              <a:ahLst/>
              <a:cxnLst/>
              <a:rect l="l" t="t" r="r" b="b"/>
              <a:pathLst>
                <a:path w="10909" h="26543" fill="none" extrusionOk="0">
                  <a:moveTo>
                    <a:pt x="335" y="0"/>
                  </a:moveTo>
                  <a:cubicBezTo>
                    <a:pt x="146" y="0"/>
                    <a:pt x="1" y="175"/>
                    <a:pt x="1" y="349"/>
                  </a:cubicBezTo>
                  <a:lnTo>
                    <a:pt x="30" y="26208"/>
                  </a:lnTo>
                  <a:cubicBezTo>
                    <a:pt x="30" y="26397"/>
                    <a:pt x="190" y="26543"/>
                    <a:pt x="379" y="26543"/>
                  </a:cubicBezTo>
                  <a:lnTo>
                    <a:pt x="10560" y="26543"/>
                  </a:lnTo>
                  <a:cubicBezTo>
                    <a:pt x="10763" y="26543"/>
                    <a:pt x="10909" y="26383"/>
                    <a:pt x="10909" y="26208"/>
                  </a:cubicBezTo>
                  <a:lnTo>
                    <a:pt x="10865" y="349"/>
                  </a:lnTo>
                  <a:cubicBezTo>
                    <a:pt x="10865" y="146"/>
                    <a:pt x="10705" y="0"/>
                    <a:pt x="10516" y="0"/>
                  </a:cubicBezTo>
                  <a:lnTo>
                    <a:pt x="335" y="0"/>
                  </a:lnTo>
                  <a:close/>
                </a:path>
              </a:pathLst>
            </a:custGeom>
            <a:noFill/>
            <a:ln w="19050" cap="flat" cmpd="sng">
              <a:solidFill>
                <a:schemeClr val="lt1"/>
              </a:solidFill>
              <a:prstDash val="solid"/>
              <a:miter lim="145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77;p21">
              <a:extLst>
                <a:ext uri="{FF2B5EF4-FFF2-40B4-BE49-F238E27FC236}">
                  <a16:creationId xmlns:a16="http://schemas.microsoft.com/office/drawing/2014/main" id="{FA5E0DB6-0984-03EB-D8B9-AF1E33C09FEF}"/>
                </a:ext>
              </a:extLst>
            </p:cNvPr>
            <p:cNvSpPr/>
            <p:nvPr/>
          </p:nvSpPr>
          <p:spPr>
            <a:xfrm>
              <a:off x="8210597" y="3638355"/>
              <a:ext cx="136465" cy="320282"/>
            </a:xfrm>
            <a:custGeom>
              <a:avLst/>
              <a:gdLst/>
              <a:ahLst/>
              <a:cxnLst/>
              <a:rect l="l" t="t" r="r" b="b"/>
              <a:pathLst>
                <a:path w="1919" h="4817" extrusionOk="0">
                  <a:moveTo>
                    <a:pt x="1056" y="1"/>
                  </a:moveTo>
                  <a:cubicBezTo>
                    <a:pt x="0" y="1"/>
                    <a:pt x="57" y="738"/>
                    <a:pt x="86" y="1208"/>
                  </a:cubicBezTo>
                  <a:cubicBezTo>
                    <a:pt x="144" y="1703"/>
                    <a:pt x="13" y="2750"/>
                    <a:pt x="13" y="2750"/>
                  </a:cubicBezTo>
                  <a:lnTo>
                    <a:pt x="13" y="3463"/>
                  </a:lnTo>
                  <a:cubicBezTo>
                    <a:pt x="26" y="4339"/>
                    <a:pt x="504" y="4817"/>
                    <a:pt x="877" y="4817"/>
                  </a:cubicBezTo>
                  <a:cubicBezTo>
                    <a:pt x="931" y="4817"/>
                    <a:pt x="983" y="4807"/>
                    <a:pt x="1031" y="4786"/>
                  </a:cubicBezTo>
                  <a:cubicBezTo>
                    <a:pt x="1409" y="4626"/>
                    <a:pt x="1889" y="4117"/>
                    <a:pt x="1918" y="3332"/>
                  </a:cubicBezTo>
                  <a:cubicBezTo>
                    <a:pt x="1918" y="3186"/>
                    <a:pt x="1831" y="2808"/>
                    <a:pt x="1773" y="2605"/>
                  </a:cubicBezTo>
                  <a:cubicBezTo>
                    <a:pt x="1700" y="2401"/>
                    <a:pt x="1729" y="1019"/>
                    <a:pt x="1656" y="685"/>
                  </a:cubicBezTo>
                  <a:cubicBezTo>
                    <a:pt x="1555" y="176"/>
                    <a:pt x="1118" y="1"/>
                    <a:pt x="1118" y="1"/>
                  </a:cubicBezTo>
                  <a:cubicBezTo>
                    <a:pt x="1097" y="1"/>
                    <a:pt x="1077" y="1"/>
                    <a:pt x="105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78;p21">
              <a:extLst>
                <a:ext uri="{FF2B5EF4-FFF2-40B4-BE49-F238E27FC236}">
                  <a16:creationId xmlns:a16="http://schemas.microsoft.com/office/drawing/2014/main" id="{D3E3F346-C9F7-581D-20CB-0F7D557308F6}"/>
                </a:ext>
              </a:extLst>
            </p:cNvPr>
            <p:cNvSpPr/>
            <p:nvPr/>
          </p:nvSpPr>
          <p:spPr>
            <a:xfrm>
              <a:off x="8158755" y="2983883"/>
              <a:ext cx="217249" cy="838306"/>
            </a:xfrm>
            <a:custGeom>
              <a:avLst/>
              <a:gdLst/>
              <a:ahLst/>
              <a:cxnLst/>
              <a:rect l="l" t="t" r="r" b="b"/>
              <a:pathLst>
                <a:path w="3055" h="12608" extrusionOk="0">
                  <a:moveTo>
                    <a:pt x="1274" y="1"/>
                  </a:moveTo>
                  <a:cubicBezTo>
                    <a:pt x="1194" y="1"/>
                    <a:pt x="1110" y="9"/>
                    <a:pt x="1018" y="27"/>
                  </a:cubicBezTo>
                  <a:cubicBezTo>
                    <a:pt x="756" y="85"/>
                    <a:pt x="509" y="158"/>
                    <a:pt x="335" y="333"/>
                  </a:cubicBezTo>
                  <a:cubicBezTo>
                    <a:pt x="73" y="682"/>
                    <a:pt x="0" y="827"/>
                    <a:pt x="0" y="1394"/>
                  </a:cubicBezTo>
                  <a:cubicBezTo>
                    <a:pt x="378" y="2471"/>
                    <a:pt x="1047" y="8710"/>
                    <a:pt x="975" y="8943"/>
                  </a:cubicBezTo>
                  <a:cubicBezTo>
                    <a:pt x="902" y="9175"/>
                    <a:pt x="713" y="9917"/>
                    <a:pt x="873" y="10208"/>
                  </a:cubicBezTo>
                  <a:cubicBezTo>
                    <a:pt x="1018" y="10484"/>
                    <a:pt x="873" y="12608"/>
                    <a:pt x="873" y="12608"/>
                  </a:cubicBezTo>
                  <a:cubicBezTo>
                    <a:pt x="1140" y="12468"/>
                    <a:pt x="1441" y="12427"/>
                    <a:pt x="1700" y="12427"/>
                  </a:cubicBezTo>
                  <a:cubicBezTo>
                    <a:pt x="2061" y="12427"/>
                    <a:pt x="2342" y="12506"/>
                    <a:pt x="2342" y="12506"/>
                  </a:cubicBezTo>
                  <a:cubicBezTo>
                    <a:pt x="2385" y="12215"/>
                    <a:pt x="2240" y="10121"/>
                    <a:pt x="2240" y="10121"/>
                  </a:cubicBezTo>
                  <a:cubicBezTo>
                    <a:pt x="2385" y="9772"/>
                    <a:pt x="2051" y="9248"/>
                    <a:pt x="2051" y="9248"/>
                  </a:cubicBezTo>
                  <a:cubicBezTo>
                    <a:pt x="2051" y="9248"/>
                    <a:pt x="3054" y="4565"/>
                    <a:pt x="2720" y="3110"/>
                  </a:cubicBezTo>
                  <a:cubicBezTo>
                    <a:pt x="2400" y="1656"/>
                    <a:pt x="2036" y="754"/>
                    <a:pt x="2138" y="231"/>
                  </a:cubicBezTo>
                  <a:cubicBezTo>
                    <a:pt x="1816" y="116"/>
                    <a:pt x="1576" y="1"/>
                    <a:pt x="1274" y="1"/>
                  </a:cubicBezTo>
                  <a:close/>
                </a:path>
              </a:pathLst>
            </a:custGeom>
            <a:solidFill>
              <a:srgbClr val="C4D1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79;p21">
              <a:extLst>
                <a:ext uri="{FF2B5EF4-FFF2-40B4-BE49-F238E27FC236}">
                  <a16:creationId xmlns:a16="http://schemas.microsoft.com/office/drawing/2014/main" id="{F04498E6-D959-4CF8-6CB3-0278E6287C3E}"/>
                </a:ext>
              </a:extLst>
            </p:cNvPr>
            <p:cNvSpPr/>
            <p:nvPr/>
          </p:nvSpPr>
          <p:spPr>
            <a:xfrm>
              <a:off x="8025274" y="2346433"/>
              <a:ext cx="316593" cy="1208855"/>
            </a:xfrm>
            <a:custGeom>
              <a:avLst/>
              <a:gdLst/>
              <a:ahLst/>
              <a:cxnLst/>
              <a:rect l="l" t="t" r="r" b="b"/>
              <a:pathLst>
                <a:path w="4452" h="18181" extrusionOk="0">
                  <a:moveTo>
                    <a:pt x="3113" y="1"/>
                  </a:moveTo>
                  <a:cubicBezTo>
                    <a:pt x="3113" y="1"/>
                    <a:pt x="1" y="1"/>
                    <a:pt x="277" y="2168"/>
                  </a:cubicBezTo>
                  <a:cubicBezTo>
                    <a:pt x="379" y="2953"/>
                    <a:pt x="2677" y="15097"/>
                    <a:pt x="2386" y="17831"/>
                  </a:cubicBezTo>
                  <a:cubicBezTo>
                    <a:pt x="2386" y="17831"/>
                    <a:pt x="2787" y="18181"/>
                    <a:pt x="3399" y="18181"/>
                  </a:cubicBezTo>
                  <a:cubicBezTo>
                    <a:pt x="3705" y="18181"/>
                    <a:pt x="4064" y="18093"/>
                    <a:pt x="4451" y="17831"/>
                  </a:cubicBezTo>
                  <a:cubicBezTo>
                    <a:pt x="4451" y="17831"/>
                    <a:pt x="4291" y="8989"/>
                    <a:pt x="4364" y="5236"/>
                  </a:cubicBezTo>
                  <a:cubicBezTo>
                    <a:pt x="4437" y="1469"/>
                    <a:pt x="3113" y="1"/>
                    <a:pt x="3113" y="1"/>
                  </a:cubicBezTo>
                  <a:close/>
                </a:path>
              </a:pathLst>
            </a:custGeom>
            <a:solidFill>
              <a:srgbClr val="007B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80;p21">
              <a:extLst>
                <a:ext uri="{FF2B5EF4-FFF2-40B4-BE49-F238E27FC236}">
                  <a16:creationId xmlns:a16="http://schemas.microsoft.com/office/drawing/2014/main" id="{616D221F-5228-DA3B-9B26-F9F003A1F87B}"/>
                </a:ext>
              </a:extLst>
            </p:cNvPr>
            <p:cNvSpPr/>
            <p:nvPr/>
          </p:nvSpPr>
          <p:spPr>
            <a:xfrm>
              <a:off x="8057347" y="2394772"/>
              <a:ext cx="170741" cy="1077337"/>
            </a:xfrm>
            <a:custGeom>
              <a:avLst/>
              <a:gdLst/>
              <a:ahLst/>
              <a:cxnLst/>
              <a:rect l="l" t="t" r="r" b="b"/>
              <a:pathLst>
                <a:path w="2401" h="16203" fill="none" extrusionOk="0">
                  <a:moveTo>
                    <a:pt x="335" y="1"/>
                  </a:moveTo>
                  <a:cubicBezTo>
                    <a:pt x="1" y="873"/>
                    <a:pt x="204" y="1833"/>
                    <a:pt x="408" y="2750"/>
                  </a:cubicBezTo>
                  <a:cubicBezTo>
                    <a:pt x="713" y="4088"/>
                    <a:pt x="1019" y="5455"/>
                    <a:pt x="1339" y="6807"/>
                  </a:cubicBezTo>
                  <a:cubicBezTo>
                    <a:pt x="1513" y="7564"/>
                    <a:pt x="1673" y="8349"/>
                    <a:pt x="1775" y="9134"/>
                  </a:cubicBezTo>
                  <a:cubicBezTo>
                    <a:pt x="1848" y="9789"/>
                    <a:pt x="1819" y="10414"/>
                    <a:pt x="1862" y="11069"/>
                  </a:cubicBezTo>
                  <a:cubicBezTo>
                    <a:pt x="1935" y="12770"/>
                    <a:pt x="2168" y="14530"/>
                    <a:pt x="2401" y="16203"/>
                  </a:cubicBezTo>
                </a:path>
              </a:pathLst>
            </a:custGeom>
            <a:noFill/>
            <a:ln w="1100" cap="flat" cmpd="sng">
              <a:solidFill>
                <a:srgbClr val="7157E4"/>
              </a:solidFill>
              <a:prstDash val="solid"/>
              <a:miter lim="145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81;p21">
              <a:extLst>
                <a:ext uri="{FF2B5EF4-FFF2-40B4-BE49-F238E27FC236}">
                  <a16:creationId xmlns:a16="http://schemas.microsoft.com/office/drawing/2014/main" id="{292D2248-9245-18EC-B0CB-EBB030F51A4B}"/>
                </a:ext>
              </a:extLst>
            </p:cNvPr>
            <p:cNvSpPr/>
            <p:nvPr/>
          </p:nvSpPr>
          <p:spPr>
            <a:xfrm>
              <a:off x="8195948" y="3462420"/>
              <a:ext cx="142794" cy="33910"/>
            </a:xfrm>
            <a:custGeom>
              <a:avLst/>
              <a:gdLst/>
              <a:ahLst/>
              <a:cxnLst/>
              <a:rect l="l" t="t" r="r" b="b"/>
              <a:pathLst>
                <a:path w="2008" h="510" fill="none" extrusionOk="0">
                  <a:moveTo>
                    <a:pt x="1" y="58"/>
                  </a:moveTo>
                  <a:cubicBezTo>
                    <a:pt x="1" y="58"/>
                    <a:pt x="1106" y="509"/>
                    <a:pt x="2008" y="0"/>
                  </a:cubicBezTo>
                </a:path>
              </a:pathLst>
            </a:custGeom>
            <a:noFill/>
            <a:ln w="1100" cap="flat" cmpd="sng">
              <a:solidFill>
                <a:srgbClr val="7157E4"/>
              </a:solidFill>
              <a:prstDash val="solid"/>
              <a:miter lim="145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82;p21">
              <a:extLst>
                <a:ext uri="{FF2B5EF4-FFF2-40B4-BE49-F238E27FC236}">
                  <a16:creationId xmlns:a16="http://schemas.microsoft.com/office/drawing/2014/main" id="{3C27483E-529E-1D88-95C4-D99694D30AE0}"/>
                </a:ext>
              </a:extLst>
            </p:cNvPr>
            <p:cNvSpPr/>
            <p:nvPr/>
          </p:nvSpPr>
          <p:spPr>
            <a:xfrm>
              <a:off x="7583658" y="1115150"/>
              <a:ext cx="830594" cy="915102"/>
            </a:xfrm>
            <a:custGeom>
              <a:avLst/>
              <a:gdLst/>
              <a:ahLst/>
              <a:cxnLst/>
              <a:rect l="l" t="t" r="r" b="b"/>
              <a:pathLst>
                <a:path w="11680" h="13763" extrusionOk="0">
                  <a:moveTo>
                    <a:pt x="4841" y="1"/>
                  </a:moveTo>
                  <a:cubicBezTo>
                    <a:pt x="4732" y="1"/>
                    <a:pt x="4620" y="20"/>
                    <a:pt x="4509" y="62"/>
                  </a:cubicBezTo>
                  <a:cubicBezTo>
                    <a:pt x="3375" y="469"/>
                    <a:pt x="1" y="2724"/>
                    <a:pt x="742" y="3771"/>
                  </a:cubicBezTo>
                  <a:cubicBezTo>
                    <a:pt x="873" y="3960"/>
                    <a:pt x="1106" y="4047"/>
                    <a:pt x="1266" y="4178"/>
                  </a:cubicBezTo>
                  <a:cubicBezTo>
                    <a:pt x="815" y="4556"/>
                    <a:pt x="364" y="5225"/>
                    <a:pt x="452" y="5618"/>
                  </a:cubicBezTo>
                  <a:cubicBezTo>
                    <a:pt x="582" y="6083"/>
                    <a:pt x="1499" y="6083"/>
                    <a:pt x="1673" y="6578"/>
                  </a:cubicBezTo>
                  <a:cubicBezTo>
                    <a:pt x="1833" y="7189"/>
                    <a:pt x="233" y="8032"/>
                    <a:pt x="233" y="8934"/>
                  </a:cubicBezTo>
                  <a:cubicBezTo>
                    <a:pt x="233" y="9879"/>
                    <a:pt x="1819" y="10490"/>
                    <a:pt x="1833" y="10578"/>
                  </a:cubicBezTo>
                  <a:cubicBezTo>
                    <a:pt x="1935" y="11043"/>
                    <a:pt x="582" y="11436"/>
                    <a:pt x="742" y="12192"/>
                  </a:cubicBezTo>
                  <a:cubicBezTo>
                    <a:pt x="961" y="13181"/>
                    <a:pt x="1702" y="13763"/>
                    <a:pt x="5833" y="13763"/>
                  </a:cubicBezTo>
                  <a:cubicBezTo>
                    <a:pt x="10967" y="13763"/>
                    <a:pt x="11679" y="11886"/>
                    <a:pt x="10778" y="10592"/>
                  </a:cubicBezTo>
                  <a:cubicBezTo>
                    <a:pt x="10196" y="9763"/>
                    <a:pt x="9091" y="9138"/>
                    <a:pt x="9236" y="8832"/>
                  </a:cubicBezTo>
                  <a:cubicBezTo>
                    <a:pt x="9425" y="8367"/>
                    <a:pt x="10138" y="8207"/>
                    <a:pt x="10225" y="7727"/>
                  </a:cubicBezTo>
                  <a:cubicBezTo>
                    <a:pt x="10298" y="7320"/>
                    <a:pt x="9905" y="7014"/>
                    <a:pt x="9571" y="6752"/>
                  </a:cubicBezTo>
                  <a:cubicBezTo>
                    <a:pt x="9251" y="6505"/>
                    <a:pt x="8902" y="6098"/>
                    <a:pt x="9091" y="5734"/>
                  </a:cubicBezTo>
                  <a:cubicBezTo>
                    <a:pt x="9178" y="5574"/>
                    <a:pt x="10051" y="5109"/>
                    <a:pt x="10123" y="4644"/>
                  </a:cubicBezTo>
                  <a:cubicBezTo>
                    <a:pt x="10152" y="4382"/>
                    <a:pt x="9614" y="4062"/>
                    <a:pt x="9382" y="3960"/>
                  </a:cubicBezTo>
                  <a:cubicBezTo>
                    <a:pt x="9425" y="3887"/>
                    <a:pt x="9614" y="2971"/>
                    <a:pt x="9614" y="2607"/>
                  </a:cubicBezTo>
                  <a:cubicBezTo>
                    <a:pt x="9585" y="2244"/>
                    <a:pt x="9861" y="1153"/>
                    <a:pt x="9280" y="833"/>
                  </a:cubicBezTo>
                  <a:cubicBezTo>
                    <a:pt x="9078" y="717"/>
                    <a:pt x="8816" y="670"/>
                    <a:pt x="8530" y="670"/>
                  </a:cubicBezTo>
                  <a:cubicBezTo>
                    <a:pt x="7599" y="670"/>
                    <a:pt x="6415" y="1161"/>
                    <a:pt x="6225" y="1328"/>
                  </a:cubicBezTo>
                  <a:cubicBezTo>
                    <a:pt x="6076" y="680"/>
                    <a:pt x="5490" y="1"/>
                    <a:pt x="4841" y="1"/>
                  </a:cubicBezTo>
                  <a:close/>
                </a:path>
              </a:pathLst>
            </a:custGeom>
            <a:solidFill>
              <a:srgbClr val="1F8B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83;p21">
              <a:extLst>
                <a:ext uri="{FF2B5EF4-FFF2-40B4-BE49-F238E27FC236}">
                  <a16:creationId xmlns:a16="http://schemas.microsoft.com/office/drawing/2014/main" id="{A477485A-6288-47D2-EE09-F1EBB697E2BC}"/>
                </a:ext>
              </a:extLst>
            </p:cNvPr>
            <p:cNvSpPr/>
            <p:nvPr/>
          </p:nvSpPr>
          <p:spPr>
            <a:xfrm>
              <a:off x="7690186" y="1788040"/>
              <a:ext cx="334158" cy="459845"/>
            </a:xfrm>
            <a:custGeom>
              <a:avLst/>
              <a:gdLst/>
              <a:ahLst/>
              <a:cxnLst/>
              <a:rect l="l" t="t" r="r" b="b"/>
              <a:pathLst>
                <a:path w="4699" h="6916" extrusionOk="0">
                  <a:moveTo>
                    <a:pt x="742" y="0"/>
                  </a:moveTo>
                  <a:cubicBezTo>
                    <a:pt x="592" y="0"/>
                    <a:pt x="441" y="7"/>
                    <a:pt x="292" y="21"/>
                  </a:cubicBezTo>
                  <a:lnTo>
                    <a:pt x="350" y="2479"/>
                  </a:lnTo>
                  <a:cubicBezTo>
                    <a:pt x="364" y="3352"/>
                    <a:pt x="393" y="4224"/>
                    <a:pt x="262" y="5097"/>
                  </a:cubicBezTo>
                  <a:cubicBezTo>
                    <a:pt x="175" y="5650"/>
                    <a:pt x="1" y="6421"/>
                    <a:pt x="292" y="6915"/>
                  </a:cubicBezTo>
                  <a:cubicBezTo>
                    <a:pt x="1062" y="6435"/>
                    <a:pt x="3957" y="5679"/>
                    <a:pt x="4698" y="5504"/>
                  </a:cubicBezTo>
                  <a:cubicBezTo>
                    <a:pt x="4611" y="4472"/>
                    <a:pt x="4568" y="3424"/>
                    <a:pt x="4189" y="2450"/>
                  </a:cubicBezTo>
                  <a:cubicBezTo>
                    <a:pt x="3811" y="1490"/>
                    <a:pt x="3099" y="603"/>
                    <a:pt x="2139" y="239"/>
                  </a:cubicBezTo>
                  <a:cubicBezTo>
                    <a:pt x="1696" y="73"/>
                    <a:pt x="1220" y="0"/>
                    <a:pt x="742" y="0"/>
                  </a:cubicBezTo>
                  <a:close/>
                </a:path>
              </a:pathLst>
            </a:custGeom>
            <a:solidFill>
              <a:srgbClr val="5CC2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84;p21">
              <a:extLst>
                <a:ext uri="{FF2B5EF4-FFF2-40B4-BE49-F238E27FC236}">
                  <a16:creationId xmlns:a16="http://schemas.microsoft.com/office/drawing/2014/main" id="{CAAA3791-748F-2613-CB1B-7BDCCF593C36}"/>
                </a:ext>
              </a:extLst>
            </p:cNvPr>
            <p:cNvSpPr/>
            <p:nvPr/>
          </p:nvSpPr>
          <p:spPr>
            <a:xfrm>
              <a:off x="7643678" y="1479987"/>
              <a:ext cx="509948" cy="709980"/>
            </a:xfrm>
            <a:custGeom>
              <a:avLst/>
              <a:gdLst/>
              <a:ahLst/>
              <a:cxnLst/>
              <a:rect l="l" t="t" r="r" b="b"/>
              <a:pathLst>
                <a:path w="7171" h="10678" extrusionOk="0">
                  <a:moveTo>
                    <a:pt x="4174" y="0"/>
                  </a:moveTo>
                  <a:cubicBezTo>
                    <a:pt x="3345" y="495"/>
                    <a:pt x="2516" y="960"/>
                    <a:pt x="1673" y="1440"/>
                  </a:cubicBezTo>
                  <a:cubicBezTo>
                    <a:pt x="1280" y="1673"/>
                    <a:pt x="858" y="1920"/>
                    <a:pt x="538" y="2269"/>
                  </a:cubicBezTo>
                  <a:cubicBezTo>
                    <a:pt x="204" y="2633"/>
                    <a:pt x="0" y="3113"/>
                    <a:pt x="102" y="3578"/>
                  </a:cubicBezTo>
                  <a:cubicBezTo>
                    <a:pt x="175" y="3927"/>
                    <a:pt x="407" y="4218"/>
                    <a:pt x="480" y="4567"/>
                  </a:cubicBezTo>
                  <a:cubicBezTo>
                    <a:pt x="553" y="4829"/>
                    <a:pt x="509" y="5120"/>
                    <a:pt x="582" y="5396"/>
                  </a:cubicBezTo>
                  <a:cubicBezTo>
                    <a:pt x="655" y="5614"/>
                    <a:pt x="786" y="5803"/>
                    <a:pt x="916" y="5992"/>
                  </a:cubicBezTo>
                  <a:cubicBezTo>
                    <a:pt x="1731" y="7272"/>
                    <a:pt x="2080" y="8799"/>
                    <a:pt x="2618" y="10210"/>
                  </a:cubicBezTo>
                  <a:cubicBezTo>
                    <a:pt x="2691" y="10385"/>
                    <a:pt x="2793" y="10559"/>
                    <a:pt x="2953" y="10632"/>
                  </a:cubicBezTo>
                  <a:cubicBezTo>
                    <a:pt x="3023" y="10663"/>
                    <a:pt x="3101" y="10677"/>
                    <a:pt x="3179" y="10677"/>
                  </a:cubicBezTo>
                  <a:cubicBezTo>
                    <a:pt x="3247" y="10677"/>
                    <a:pt x="3314" y="10667"/>
                    <a:pt x="3374" y="10646"/>
                  </a:cubicBezTo>
                  <a:cubicBezTo>
                    <a:pt x="4189" y="10457"/>
                    <a:pt x="5003" y="10239"/>
                    <a:pt x="5818" y="10050"/>
                  </a:cubicBezTo>
                  <a:cubicBezTo>
                    <a:pt x="6021" y="9992"/>
                    <a:pt x="6225" y="9992"/>
                    <a:pt x="6385" y="9890"/>
                  </a:cubicBezTo>
                  <a:cubicBezTo>
                    <a:pt x="6720" y="9672"/>
                    <a:pt x="6909" y="9308"/>
                    <a:pt x="7025" y="8930"/>
                  </a:cubicBezTo>
                  <a:cubicBezTo>
                    <a:pt x="7127" y="8537"/>
                    <a:pt x="7156" y="8145"/>
                    <a:pt x="7156" y="7738"/>
                  </a:cubicBezTo>
                  <a:cubicBezTo>
                    <a:pt x="7170" y="6036"/>
                    <a:pt x="7054" y="4320"/>
                    <a:pt x="6952" y="2618"/>
                  </a:cubicBezTo>
                  <a:cubicBezTo>
                    <a:pt x="6909" y="2254"/>
                    <a:pt x="6894" y="1891"/>
                    <a:pt x="6720" y="1585"/>
                  </a:cubicBezTo>
                  <a:cubicBezTo>
                    <a:pt x="6647" y="1411"/>
                    <a:pt x="6516" y="1295"/>
                    <a:pt x="6385" y="1178"/>
                  </a:cubicBezTo>
                  <a:cubicBezTo>
                    <a:pt x="5745" y="596"/>
                    <a:pt x="5003" y="160"/>
                    <a:pt x="4174" y="0"/>
                  </a:cubicBezTo>
                  <a:close/>
                </a:path>
              </a:pathLst>
            </a:custGeom>
            <a:solidFill>
              <a:srgbClr val="83D0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85;p21">
              <a:extLst>
                <a:ext uri="{FF2B5EF4-FFF2-40B4-BE49-F238E27FC236}">
                  <a16:creationId xmlns:a16="http://schemas.microsoft.com/office/drawing/2014/main" id="{94FF090E-2F78-AB18-1720-5391C1445A2C}"/>
                </a:ext>
              </a:extLst>
            </p:cNvPr>
            <p:cNvSpPr/>
            <p:nvPr/>
          </p:nvSpPr>
          <p:spPr>
            <a:xfrm>
              <a:off x="7988082" y="2099817"/>
              <a:ext cx="9387" cy="62966"/>
            </a:xfrm>
            <a:custGeom>
              <a:avLst/>
              <a:gdLst/>
              <a:ahLst/>
              <a:cxnLst/>
              <a:rect l="l" t="t" r="r" b="b"/>
              <a:pathLst>
                <a:path w="132" h="947" fill="none" extrusionOk="0">
                  <a:moveTo>
                    <a:pt x="59" y="946"/>
                  </a:moveTo>
                  <a:cubicBezTo>
                    <a:pt x="0" y="786"/>
                    <a:pt x="0" y="204"/>
                    <a:pt x="131" y="1"/>
                  </a:cubicBezTo>
                </a:path>
              </a:pathLst>
            </a:custGeom>
            <a:noFill/>
            <a:ln w="1100" cap="flat" cmpd="sng">
              <a:solidFill>
                <a:srgbClr val="6DE3C2"/>
              </a:solidFill>
              <a:prstDash val="solid"/>
              <a:miter lim="145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86;p21">
              <a:extLst>
                <a:ext uri="{FF2B5EF4-FFF2-40B4-BE49-F238E27FC236}">
                  <a16:creationId xmlns:a16="http://schemas.microsoft.com/office/drawing/2014/main" id="{92FE04D1-7D51-C36E-465A-565F5EEEF648}"/>
                </a:ext>
              </a:extLst>
            </p:cNvPr>
            <p:cNvSpPr/>
            <p:nvPr/>
          </p:nvSpPr>
          <p:spPr>
            <a:xfrm>
              <a:off x="8002518" y="2083394"/>
              <a:ext cx="12516" cy="10705"/>
            </a:xfrm>
            <a:custGeom>
              <a:avLst/>
              <a:gdLst/>
              <a:ahLst/>
              <a:cxnLst/>
              <a:rect l="l" t="t" r="r" b="b"/>
              <a:pathLst>
                <a:path w="176" h="161" fill="none" extrusionOk="0">
                  <a:moveTo>
                    <a:pt x="1" y="161"/>
                  </a:moveTo>
                  <a:cubicBezTo>
                    <a:pt x="45" y="88"/>
                    <a:pt x="103" y="30"/>
                    <a:pt x="176" y="1"/>
                  </a:cubicBezTo>
                </a:path>
              </a:pathLst>
            </a:custGeom>
            <a:noFill/>
            <a:ln w="1100" cap="flat" cmpd="sng">
              <a:solidFill>
                <a:srgbClr val="6DE3C2"/>
              </a:solidFill>
              <a:prstDash val="solid"/>
              <a:miter lim="145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87;p21">
              <a:extLst>
                <a:ext uri="{FF2B5EF4-FFF2-40B4-BE49-F238E27FC236}">
                  <a16:creationId xmlns:a16="http://schemas.microsoft.com/office/drawing/2014/main" id="{DD327123-02D8-5124-D8D3-A93A7883BC4E}"/>
                </a:ext>
              </a:extLst>
            </p:cNvPr>
            <p:cNvSpPr/>
            <p:nvPr/>
          </p:nvSpPr>
          <p:spPr>
            <a:xfrm>
              <a:off x="7910497" y="1485772"/>
              <a:ext cx="193497" cy="131850"/>
            </a:xfrm>
            <a:custGeom>
              <a:avLst/>
              <a:gdLst/>
              <a:ahLst/>
              <a:cxnLst/>
              <a:rect l="l" t="t" r="r" b="b"/>
              <a:pathLst>
                <a:path w="2721" h="1983" extrusionOk="0">
                  <a:moveTo>
                    <a:pt x="393" y="0"/>
                  </a:moveTo>
                  <a:cubicBezTo>
                    <a:pt x="393" y="146"/>
                    <a:pt x="350" y="306"/>
                    <a:pt x="248" y="437"/>
                  </a:cubicBezTo>
                  <a:cubicBezTo>
                    <a:pt x="161" y="582"/>
                    <a:pt x="1" y="713"/>
                    <a:pt x="1" y="873"/>
                  </a:cubicBezTo>
                  <a:cubicBezTo>
                    <a:pt x="1" y="960"/>
                    <a:pt x="59" y="1077"/>
                    <a:pt x="102" y="1149"/>
                  </a:cubicBezTo>
                  <a:cubicBezTo>
                    <a:pt x="486" y="1656"/>
                    <a:pt x="1101" y="1982"/>
                    <a:pt x="1730" y="1982"/>
                  </a:cubicBezTo>
                  <a:cubicBezTo>
                    <a:pt x="1769" y="1982"/>
                    <a:pt x="1809" y="1981"/>
                    <a:pt x="1848" y="1978"/>
                  </a:cubicBezTo>
                  <a:cubicBezTo>
                    <a:pt x="1949" y="1978"/>
                    <a:pt x="2037" y="1978"/>
                    <a:pt x="2109" y="1935"/>
                  </a:cubicBezTo>
                  <a:cubicBezTo>
                    <a:pt x="2168" y="1891"/>
                    <a:pt x="2211" y="1833"/>
                    <a:pt x="2255" y="1789"/>
                  </a:cubicBezTo>
                  <a:cubicBezTo>
                    <a:pt x="2328" y="1673"/>
                    <a:pt x="2415" y="1571"/>
                    <a:pt x="2502" y="1455"/>
                  </a:cubicBezTo>
                  <a:cubicBezTo>
                    <a:pt x="2575" y="1382"/>
                    <a:pt x="2633" y="1295"/>
                    <a:pt x="2677" y="1208"/>
                  </a:cubicBezTo>
                  <a:cubicBezTo>
                    <a:pt x="2720" y="1033"/>
                    <a:pt x="2677" y="844"/>
                    <a:pt x="2633" y="655"/>
                  </a:cubicBezTo>
                  <a:cubicBezTo>
                    <a:pt x="2420" y="697"/>
                    <a:pt x="2197" y="745"/>
                    <a:pt x="1985" y="745"/>
                  </a:cubicBezTo>
                  <a:cubicBezTo>
                    <a:pt x="1834" y="745"/>
                    <a:pt x="1689" y="721"/>
                    <a:pt x="1557" y="655"/>
                  </a:cubicBezTo>
                  <a:cubicBezTo>
                    <a:pt x="1368" y="568"/>
                    <a:pt x="1193" y="422"/>
                    <a:pt x="1019" y="291"/>
                  </a:cubicBezTo>
                  <a:cubicBezTo>
                    <a:pt x="859" y="189"/>
                    <a:pt x="597" y="59"/>
                    <a:pt x="393" y="0"/>
                  </a:cubicBezTo>
                  <a:close/>
                </a:path>
              </a:pathLst>
            </a:custGeom>
            <a:solidFill>
              <a:srgbClr val="A7DE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88;p21">
              <a:extLst>
                <a:ext uri="{FF2B5EF4-FFF2-40B4-BE49-F238E27FC236}">
                  <a16:creationId xmlns:a16="http://schemas.microsoft.com/office/drawing/2014/main" id="{B4F38502-F78F-4D49-3F83-A7EE8F37C008}"/>
                </a:ext>
              </a:extLst>
            </p:cNvPr>
            <p:cNvSpPr/>
            <p:nvPr/>
          </p:nvSpPr>
          <p:spPr>
            <a:xfrm>
              <a:off x="7926000" y="1522541"/>
              <a:ext cx="51770" cy="39695"/>
            </a:xfrm>
            <a:custGeom>
              <a:avLst/>
              <a:gdLst/>
              <a:ahLst/>
              <a:cxnLst/>
              <a:rect l="l" t="t" r="r" b="b"/>
              <a:pathLst>
                <a:path w="728" h="597" fill="none" extrusionOk="0">
                  <a:moveTo>
                    <a:pt x="1" y="596"/>
                  </a:moveTo>
                  <a:cubicBezTo>
                    <a:pt x="292" y="480"/>
                    <a:pt x="568" y="262"/>
                    <a:pt x="728" y="0"/>
                  </a:cubicBezTo>
                </a:path>
              </a:pathLst>
            </a:custGeom>
            <a:noFill/>
            <a:ln w="1100" cap="flat" cmpd="sng">
              <a:solidFill>
                <a:srgbClr val="6DE3C2"/>
              </a:solidFill>
              <a:prstDash val="solid"/>
              <a:miter lim="145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89;p21">
              <a:extLst>
                <a:ext uri="{FF2B5EF4-FFF2-40B4-BE49-F238E27FC236}">
                  <a16:creationId xmlns:a16="http://schemas.microsoft.com/office/drawing/2014/main" id="{D62B2100-4A6E-A27A-60BF-007950A04ECD}"/>
                </a:ext>
              </a:extLst>
            </p:cNvPr>
            <p:cNvSpPr/>
            <p:nvPr/>
          </p:nvSpPr>
          <p:spPr>
            <a:xfrm>
              <a:off x="7969450" y="1538964"/>
              <a:ext cx="31076" cy="46477"/>
            </a:xfrm>
            <a:custGeom>
              <a:avLst/>
              <a:gdLst/>
              <a:ahLst/>
              <a:cxnLst/>
              <a:rect l="l" t="t" r="r" b="b"/>
              <a:pathLst>
                <a:path w="437" h="699" fill="none" extrusionOk="0">
                  <a:moveTo>
                    <a:pt x="1" y="698"/>
                  </a:moveTo>
                  <a:cubicBezTo>
                    <a:pt x="190" y="495"/>
                    <a:pt x="335" y="262"/>
                    <a:pt x="437" y="0"/>
                  </a:cubicBezTo>
                </a:path>
              </a:pathLst>
            </a:custGeom>
            <a:noFill/>
            <a:ln w="1100" cap="flat" cmpd="sng">
              <a:solidFill>
                <a:srgbClr val="6DE3C2"/>
              </a:solidFill>
              <a:prstDash val="solid"/>
              <a:miter lim="145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90;p21">
              <a:extLst>
                <a:ext uri="{FF2B5EF4-FFF2-40B4-BE49-F238E27FC236}">
                  <a16:creationId xmlns:a16="http://schemas.microsoft.com/office/drawing/2014/main" id="{4088236F-9AB0-6586-BE64-382F08E04FA0}"/>
                </a:ext>
              </a:extLst>
            </p:cNvPr>
            <p:cNvSpPr/>
            <p:nvPr/>
          </p:nvSpPr>
          <p:spPr>
            <a:xfrm>
              <a:off x="8005647" y="1543818"/>
              <a:ext cx="19698" cy="60971"/>
            </a:xfrm>
            <a:custGeom>
              <a:avLst/>
              <a:gdLst/>
              <a:ahLst/>
              <a:cxnLst/>
              <a:rect l="l" t="t" r="r" b="b"/>
              <a:pathLst>
                <a:path w="277" h="917" fill="none" extrusionOk="0">
                  <a:moveTo>
                    <a:pt x="1" y="916"/>
                  </a:moveTo>
                  <a:cubicBezTo>
                    <a:pt x="102" y="596"/>
                    <a:pt x="190" y="305"/>
                    <a:pt x="277" y="0"/>
                  </a:cubicBezTo>
                </a:path>
              </a:pathLst>
            </a:custGeom>
            <a:noFill/>
            <a:ln w="1100" cap="flat" cmpd="sng">
              <a:solidFill>
                <a:srgbClr val="6DE3C2"/>
              </a:solidFill>
              <a:prstDash val="solid"/>
              <a:miter lim="145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91;p21">
              <a:extLst>
                <a:ext uri="{FF2B5EF4-FFF2-40B4-BE49-F238E27FC236}">
                  <a16:creationId xmlns:a16="http://schemas.microsoft.com/office/drawing/2014/main" id="{761A8069-69CD-E587-C2C6-A19B6292FA36}"/>
                </a:ext>
              </a:extLst>
            </p:cNvPr>
            <p:cNvSpPr/>
            <p:nvPr/>
          </p:nvSpPr>
          <p:spPr>
            <a:xfrm>
              <a:off x="8056778" y="1525932"/>
              <a:ext cx="222013" cy="631323"/>
            </a:xfrm>
            <a:custGeom>
              <a:avLst/>
              <a:gdLst/>
              <a:ahLst/>
              <a:cxnLst/>
              <a:rect l="l" t="t" r="r" b="b"/>
              <a:pathLst>
                <a:path w="3122" h="9495" extrusionOk="0">
                  <a:moveTo>
                    <a:pt x="672" y="0"/>
                  </a:moveTo>
                  <a:cubicBezTo>
                    <a:pt x="274" y="0"/>
                    <a:pt x="0" y="250"/>
                    <a:pt x="23" y="996"/>
                  </a:cubicBezTo>
                  <a:cubicBezTo>
                    <a:pt x="154" y="3760"/>
                    <a:pt x="460" y="6537"/>
                    <a:pt x="1463" y="9112"/>
                  </a:cubicBezTo>
                  <a:cubicBezTo>
                    <a:pt x="1507" y="9228"/>
                    <a:pt x="1550" y="9359"/>
                    <a:pt x="1667" y="9432"/>
                  </a:cubicBezTo>
                  <a:cubicBezTo>
                    <a:pt x="1724" y="9475"/>
                    <a:pt x="1793" y="9494"/>
                    <a:pt x="1864" y="9494"/>
                  </a:cubicBezTo>
                  <a:cubicBezTo>
                    <a:pt x="2009" y="9494"/>
                    <a:pt x="2166" y="9413"/>
                    <a:pt x="2263" y="9286"/>
                  </a:cubicBezTo>
                  <a:cubicBezTo>
                    <a:pt x="2409" y="9112"/>
                    <a:pt x="2452" y="8865"/>
                    <a:pt x="2481" y="8646"/>
                  </a:cubicBezTo>
                  <a:cubicBezTo>
                    <a:pt x="2656" y="7628"/>
                    <a:pt x="2816" y="6596"/>
                    <a:pt x="2976" y="5578"/>
                  </a:cubicBezTo>
                  <a:cubicBezTo>
                    <a:pt x="3049" y="5083"/>
                    <a:pt x="3121" y="4603"/>
                    <a:pt x="3019" y="4123"/>
                  </a:cubicBezTo>
                  <a:cubicBezTo>
                    <a:pt x="2961" y="3920"/>
                    <a:pt x="2889" y="3730"/>
                    <a:pt x="2830" y="3512"/>
                  </a:cubicBezTo>
                  <a:cubicBezTo>
                    <a:pt x="2685" y="2800"/>
                    <a:pt x="2947" y="2102"/>
                    <a:pt x="3034" y="1403"/>
                  </a:cubicBezTo>
                  <a:cubicBezTo>
                    <a:pt x="3049" y="1287"/>
                    <a:pt x="3049" y="1185"/>
                    <a:pt x="3019" y="1083"/>
                  </a:cubicBezTo>
                  <a:cubicBezTo>
                    <a:pt x="2961" y="982"/>
                    <a:pt x="2830" y="909"/>
                    <a:pt x="2729" y="851"/>
                  </a:cubicBezTo>
                  <a:cubicBezTo>
                    <a:pt x="2159" y="571"/>
                    <a:pt x="1274" y="0"/>
                    <a:pt x="672" y="0"/>
                  </a:cubicBezTo>
                  <a:close/>
                </a:path>
              </a:pathLst>
            </a:custGeom>
            <a:solidFill>
              <a:srgbClr val="83D0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92;p21">
              <a:extLst>
                <a:ext uri="{FF2B5EF4-FFF2-40B4-BE49-F238E27FC236}">
                  <a16:creationId xmlns:a16="http://schemas.microsoft.com/office/drawing/2014/main" id="{5B30A4A6-6918-374B-04A0-245CF7003717}"/>
                </a:ext>
              </a:extLst>
            </p:cNvPr>
            <p:cNvSpPr/>
            <p:nvPr/>
          </p:nvSpPr>
          <p:spPr>
            <a:xfrm>
              <a:off x="8055284" y="1534111"/>
              <a:ext cx="73530" cy="62900"/>
            </a:xfrm>
            <a:custGeom>
              <a:avLst/>
              <a:gdLst/>
              <a:ahLst/>
              <a:cxnLst/>
              <a:rect l="l" t="t" r="r" b="b"/>
              <a:pathLst>
                <a:path w="1034" h="946" extrusionOk="0">
                  <a:moveTo>
                    <a:pt x="684" y="1"/>
                  </a:moveTo>
                  <a:lnTo>
                    <a:pt x="684" y="1"/>
                  </a:lnTo>
                  <a:cubicBezTo>
                    <a:pt x="597" y="117"/>
                    <a:pt x="742" y="306"/>
                    <a:pt x="742" y="306"/>
                  </a:cubicBezTo>
                  <a:cubicBezTo>
                    <a:pt x="742" y="306"/>
                    <a:pt x="437" y="437"/>
                    <a:pt x="219" y="437"/>
                  </a:cubicBezTo>
                  <a:cubicBezTo>
                    <a:pt x="204" y="437"/>
                    <a:pt x="1" y="582"/>
                    <a:pt x="146" y="946"/>
                  </a:cubicBezTo>
                  <a:cubicBezTo>
                    <a:pt x="146" y="946"/>
                    <a:pt x="1033" y="699"/>
                    <a:pt x="1019" y="495"/>
                  </a:cubicBezTo>
                  <a:cubicBezTo>
                    <a:pt x="946" y="1"/>
                    <a:pt x="684" y="1"/>
                    <a:pt x="684" y="1"/>
                  </a:cubicBezTo>
                  <a:close/>
                </a:path>
              </a:pathLst>
            </a:custGeom>
            <a:solidFill>
              <a:srgbClr val="429D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93;p21">
              <a:extLst>
                <a:ext uri="{FF2B5EF4-FFF2-40B4-BE49-F238E27FC236}">
                  <a16:creationId xmlns:a16="http://schemas.microsoft.com/office/drawing/2014/main" id="{12CB92FC-F9C8-1598-FC81-9F70F57BD357}"/>
                </a:ext>
              </a:extLst>
            </p:cNvPr>
            <p:cNvSpPr/>
            <p:nvPr/>
          </p:nvSpPr>
          <p:spPr>
            <a:xfrm>
              <a:off x="8036013" y="1537967"/>
              <a:ext cx="72108" cy="57115"/>
            </a:xfrm>
            <a:custGeom>
              <a:avLst/>
              <a:gdLst/>
              <a:ahLst/>
              <a:cxnLst/>
              <a:rect l="l" t="t" r="r" b="b"/>
              <a:pathLst>
                <a:path w="1014" h="859" extrusionOk="0">
                  <a:moveTo>
                    <a:pt x="766" y="1"/>
                  </a:moveTo>
                  <a:cubicBezTo>
                    <a:pt x="650" y="88"/>
                    <a:pt x="766" y="321"/>
                    <a:pt x="766" y="321"/>
                  </a:cubicBezTo>
                  <a:cubicBezTo>
                    <a:pt x="766" y="321"/>
                    <a:pt x="539" y="390"/>
                    <a:pt x="337" y="390"/>
                  </a:cubicBezTo>
                  <a:cubicBezTo>
                    <a:pt x="294" y="390"/>
                    <a:pt x="252" y="387"/>
                    <a:pt x="214" y="379"/>
                  </a:cubicBezTo>
                  <a:cubicBezTo>
                    <a:pt x="214" y="378"/>
                    <a:pt x="213" y="378"/>
                    <a:pt x="211" y="378"/>
                  </a:cubicBezTo>
                  <a:cubicBezTo>
                    <a:pt x="189" y="378"/>
                    <a:pt x="1" y="490"/>
                    <a:pt x="83" y="859"/>
                  </a:cubicBezTo>
                  <a:cubicBezTo>
                    <a:pt x="83" y="859"/>
                    <a:pt x="1013" y="713"/>
                    <a:pt x="1013" y="524"/>
                  </a:cubicBezTo>
                  <a:cubicBezTo>
                    <a:pt x="999" y="30"/>
                    <a:pt x="766" y="1"/>
                    <a:pt x="766" y="1"/>
                  </a:cubicBezTo>
                  <a:close/>
                </a:path>
              </a:pathLst>
            </a:custGeom>
            <a:solidFill>
              <a:srgbClr val="429D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94;p21">
              <a:extLst>
                <a:ext uri="{FF2B5EF4-FFF2-40B4-BE49-F238E27FC236}">
                  <a16:creationId xmlns:a16="http://schemas.microsoft.com/office/drawing/2014/main" id="{01B56CB9-7E41-AFB3-A563-6615B941C6E1}"/>
                </a:ext>
              </a:extLst>
            </p:cNvPr>
            <p:cNvSpPr/>
            <p:nvPr/>
          </p:nvSpPr>
          <p:spPr>
            <a:xfrm>
              <a:off x="8019088" y="1534111"/>
              <a:ext cx="128358" cy="185773"/>
            </a:xfrm>
            <a:custGeom>
              <a:avLst/>
              <a:gdLst/>
              <a:ahLst/>
              <a:cxnLst/>
              <a:rect l="l" t="t" r="r" b="b"/>
              <a:pathLst>
                <a:path w="1805" h="2794" extrusionOk="0">
                  <a:moveTo>
                    <a:pt x="1441" y="1"/>
                  </a:moveTo>
                  <a:cubicBezTo>
                    <a:pt x="1339" y="102"/>
                    <a:pt x="1484" y="306"/>
                    <a:pt x="1484" y="306"/>
                  </a:cubicBezTo>
                  <a:cubicBezTo>
                    <a:pt x="1484" y="306"/>
                    <a:pt x="1179" y="437"/>
                    <a:pt x="961" y="437"/>
                  </a:cubicBezTo>
                  <a:cubicBezTo>
                    <a:pt x="853" y="437"/>
                    <a:pt x="658" y="397"/>
                    <a:pt x="481" y="397"/>
                  </a:cubicBezTo>
                  <a:cubicBezTo>
                    <a:pt x="323" y="397"/>
                    <a:pt x="180" y="429"/>
                    <a:pt x="132" y="553"/>
                  </a:cubicBezTo>
                  <a:cubicBezTo>
                    <a:pt x="1" y="800"/>
                    <a:pt x="146" y="2793"/>
                    <a:pt x="146" y="2793"/>
                  </a:cubicBezTo>
                  <a:cubicBezTo>
                    <a:pt x="612" y="2735"/>
                    <a:pt x="931" y="1964"/>
                    <a:pt x="931" y="1964"/>
                  </a:cubicBezTo>
                  <a:lnTo>
                    <a:pt x="888" y="946"/>
                  </a:lnTo>
                  <a:cubicBezTo>
                    <a:pt x="888" y="946"/>
                    <a:pt x="1804" y="684"/>
                    <a:pt x="1761" y="495"/>
                  </a:cubicBezTo>
                  <a:cubicBezTo>
                    <a:pt x="1688" y="15"/>
                    <a:pt x="1441" y="1"/>
                    <a:pt x="1441" y="1"/>
                  </a:cubicBezTo>
                  <a:close/>
                </a:path>
              </a:pathLst>
            </a:custGeom>
            <a:solidFill>
              <a:srgbClr val="C4D1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95;p21">
              <a:extLst>
                <a:ext uri="{FF2B5EF4-FFF2-40B4-BE49-F238E27FC236}">
                  <a16:creationId xmlns:a16="http://schemas.microsoft.com/office/drawing/2014/main" id="{613EF975-EA94-AD41-92A0-B963B345E26F}"/>
                </a:ext>
              </a:extLst>
            </p:cNvPr>
            <p:cNvSpPr/>
            <p:nvPr/>
          </p:nvSpPr>
          <p:spPr>
            <a:xfrm>
              <a:off x="8067729" y="1596945"/>
              <a:ext cx="14507" cy="66"/>
            </a:xfrm>
            <a:custGeom>
              <a:avLst/>
              <a:gdLst/>
              <a:ahLst/>
              <a:cxnLst/>
              <a:rect l="l" t="t" r="r" b="b"/>
              <a:pathLst>
                <a:path w="204" h="1" fill="none" extrusionOk="0">
                  <a:moveTo>
                    <a:pt x="0" y="1"/>
                  </a:moveTo>
                  <a:lnTo>
                    <a:pt x="204" y="1"/>
                  </a:lnTo>
                </a:path>
              </a:pathLst>
            </a:custGeom>
            <a:noFill/>
            <a:ln w="1100" cap="flat" cmpd="sng">
              <a:solidFill>
                <a:srgbClr val="6DE3C2"/>
              </a:solidFill>
              <a:prstDash val="solid"/>
              <a:miter lim="145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96;p21">
              <a:extLst>
                <a:ext uri="{FF2B5EF4-FFF2-40B4-BE49-F238E27FC236}">
                  <a16:creationId xmlns:a16="http://schemas.microsoft.com/office/drawing/2014/main" id="{CDF80D24-0670-44AF-E4CD-15AAF649AFDA}"/>
                </a:ext>
              </a:extLst>
            </p:cNvPr>
            <p:cNvSpPr/>
            <p:nvPr/>
          </p:nvSpPr>
          <p:spPr>
            <a:xfrm>
              <a:off x="7988082" y="1646281"/>
              <a:ext cx="250316" cy="522279"/>
            </a:xfrm>
            <a:custGeom>
              <a:avLst/>
              <a:gdLst/>
              <a:ahLst/>
              <a:cxnLst/>
              <a:rect l="l" t="t" r="r" b="b"/>
              <a:pathLst>
                <a:path w="3520" h="7855" extrusionOk="0">
                  <a:moveTo>
                    <a:pt x="1542" y="1"/>
                  </a:moveTo>
                  <a:cubicBezTo>
                    <a:pt x="1149" y="539"/>
                    <a:pt x="611" y="975"/>
                    <a:pt x="0" y="1222"/>
                  </a:cubicBezTo>
                  <a:cubicBezTo>
                    <a:pt x="306" y="1644"/>
                    <a:pt x="320" y="2357"/>
                    <a:pt x="379" y="2880"/>
                  </a:cubicBezTo>
                  <a:cubicBezTo>
                    <a:pt x="509" y="4349"/>
                    <a:pt x="1600" y="7854"/>
                    <a:pt x="2197" y="7854"/>
                  </a:cubicBezTo>
                  <a:cubicBezTo>
                    <a:pt x="3520" y="7840"/>
                    <a:pt x="2415" y="2473"/>
                    <a:pt x="154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7;p21">
              <a:extLst>
                <a:ext uri="{FF2B5EF4-FFF2-40B4-BE49-F238E27FC236}">
                  <a16:creationId xmlns:a16="http://schemas.microsoft.com/office/drawing/2014/main" id="{F130CA27-53D2-E1DA-D8C6-0B3C6C43DE85}"/>
                </a:ext>
              </a:extLst>
            </p:cNvPr>
            <p:cNvSpPr/>
            <p:nvPr/>
          </p:nvSpPr>
          <p:spPr>
            <a:xfrm>
              <a:off x="7983957" y="1644353"/>
              <a:ext cx="202742" cy="451667"/>
            </a:xfrm>
            <a:custGeom>
              <a:avLst/>
              <a:gdLst/>
              <a:ahLst/>
              <a:cxnLst/>
              <a:rect l="l" t="t" r="r" b="b"/>
              <a:pathLst>
                <a:path w="2851" h="6793" fill="none" extrusionOk="0">
                  <a:moveTo>
                    <a:pt x="1571" y="6793"/>
                  </a:moveTo>
                  <a:cubicBezTo>
                    <a:pt x="1280" y="6545"/>
                    <a:pt x="1135" y="6182"/>
                    <a:pt x="1004" y="5818"/>
                  </a:cubicBezTo>
                  <a:cubicBezTo>
                    <a:pt x="916" y="5556"/>
                    <a:pt x="815" y="5295"/>
                    <a:pt x="771" y="5018"/>
                  </a:cubicBezTo>
                  <a:cubicBezTo>
                    <a:pt x="727" y="4786"/>
                    <a:pt x="727" y="4524"/>
                    <a:pt x="713" y="4291"/>
                  </a:cubicBezTo>
                  <a:cubicBezTo>
                    <a:pt x="698" y="3927"/>
                    <a:pt x="189" y="1484"/>
                    <a:pt x="0" y="1222"/>
                  </a:cubicBezTo>
                  <a:cubicBezTo>
                    <a:pt x="480" y="1019"/>
                    <a:pt x="1251" y="582"/>
                    <a:pt x="1585" y="1"/>
                  </a:cubicBezTo>
                  <a:cubicBezTo>
                    <a:pt x="1964" y="597"/>
                    <a:pt x="1978" y="1411"/>
                    <a:pt x="2153" y="2109"/>
                  </a:cubicBezTo>
                  <a:cubicBezTo>
                    <a:pt x="2371" y="3026"/>
                    <a:pt x="2836" y="3913"/>
                    <a:pt x="2851" y="4844"/>
                  </a:cubicBezTo>
                </a:path>
              </a:pathLst>
            </a:custGeom>
            <a:noFill/>
            <a:ln w="1100" cap="flat" cmpd="sng">
              <a:solidFill>
                <a:srgbClr val="6DE3C2"/>
              </a:solidFill>
              <a:prstDash val="solid"/>
              <a:miter lim="145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98;p21">
              <a:extLst>
                <a:ext uri="{FF2B5EF4-FFF2-40B4-BE49-F238E27FC236}">
                  <a16:creationId xmlns:a16="http://schemas.microsoft.com/office/drawing/2014/main" id="{06A97547-B1E0-D8DF-9602-76404838FAAD}"/>
                </a:ext>
              </a:extLst>
            </p:cNvPr>
            <p:cNvSpPr/>
            <p:nvPr/>
          </p:nvSpPr>
          <p:spPr>
            <a:xfrm>
              <a:off x="8143181" y="1665630"/>
              <a:ext cx="12516" cy="172209"/>
            </a:xfrm>
            <a:custGeom>
              <a:avLst/>
              <a:gdLst/>
              <a:ahLst/>
              <a:cxnLst/>
              <a:rect l="l" t="t" r="r" b="b"/>
              <a:pathLst>
                <a:path w="176" h="2590" fill="none" extrusionOk="0">
                  <a:moveTo>
                    <a:pt x="59" y="1"/>
                  </a:moveTo>
                  <a:cubicBezTo>
                    <a:pt x="16" y="350"/>
                    <a:pt x="1" y="699"/>
                    <a:pt x="1" y="1048"/>
                  </a:cubicBezTo>
                  <a:cubicBezTo>
                    <a:pt x="1" y="1222"/>
                    <a:pt x="1" y="1426"/>
                    <a:pt x="59" y="1586"/>
                  </a:cubicBezTo>
                  <a:cubicBezTo>
                    <a:pt x="88" y="1688"/>
                    <a:pt x="132" y="1789"/>
                    <a:pt x="161" y="1891"/>
                  </a:cubicBezTo>
                  <a:cubicBezTo>
                    <a:pt x="175" y="1993"/>
                    <a:pt x="175" y="2080"/>
                    <a:pt x="175" y="2168"/>
                  </a:cubicBezTo>
                  <a:lnTo>
                    <a:pt x="175" y="2589"/>
                  </a:lnTo>
                </a:path>
              </a:pathLst>
            </a:custGeom>
            <a:noFill/>
            <a:ln w="1100" cap="flat" cmpd="sng">
              <a:solidFill>
                <a:srgbClr val="6DE3C2"/>
              </a:solidFill>
              <a:prstDash val="solid"/>
              <a:miter lim="145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99;p21">
              <a:extLst>
                <a:ext uri="{FF2B5EF4-FFF2-40B4-BE49-F238E27FC236}">
                  <a16:creationId xmlns:a16="http://schemas.microsoft.com/office/drawing/2014/main" id="{3AEB5028-EE05-509A-095E-2B7D81D83091}"/>
                </a:ext>
              </a:extLst>
            </p:cNvPr>
            <p:cNvSpPr/>
            <p:nvPr/>
          </p:nvSpPr>
          <p:spPr>
            <a:xfrm>
              <a:off x="8165937" y="2059922"/>
              <a:ext cx="153176" cy="45080"/>
            </a:xfrm>
            <a:custGeom>
              <a:avLst/>
              <a:gdLst/>
              <a:ahLst/>
              <a:cxnLst/>
              <a:rect l="l" t="t" r="r" b="b"/>
              <a:pathLst>
                <a:path w="2154" h="678" extrusionOk="0">
                  <a:moveTo>
                    <a:pt x="2050" y="1"/>
                  </a:moveTo>
                  <a:cubicBezTo>
                    <a:pt x="2042" y="1"/>
                    <a:pt x="2033" y="2"/>
                    <a:pt x="2023" y="5"/>
                  </a:cubicBezTo>
                  <a:lnTo>
                    <a:pt x="103" y="499"/>
                  </a:lnTo>
                  <a:cubicBezTo>
                    <a:pt x="45" y="514"/>
                    <a:pt x="1" y="543"/>
                    <a:pt x="30" y="601"/>
                  </a:cubicBezTo>
                  <a:cubicBezTo>
                    <a:pt x="42" y="649"/>
                    <a:pt x="64" y="677"/>
                    <a:pt x="104" y="677"/>
                  </a:cubicBezTo>
                  <a:cubicBezTo>
                    <a:pt x="113" y="677"/>
                    <a:pt x="122" y="676"/>
                    <a:pt x="132" y="674"/>
                  </a:cubicBezTo>
                  <a:lnTo>
                    <a:pt x="2066" y="179"/>
                  </a:lnTo>
                  <a:cubicBezTo>
                    <a:pt x="2110" y="164"/>
                    <a:pt x="2153" y="135"/>
                    <a:pt x="2139" y="77"/>
                  </a:cubicBezTo>
                  <a:cubicBezTo>
                    <a:pt x="2115" y="29"/>
                    <a:pt x="2091" y="1"/>
                    <a:pt x="2050" y="1"/>
                  </a:cubicBezTo>
                  <a:close/>
                </a:path>
              </a:pathLst>
            </a:custGeom>
            <a:solidFill>
              <a:srgbClr val="C4D1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00;p21">
              <a:extLst>
                <a:ext uri="{FF2B5EF4-FFF2-40B4-BE49-F238E27FC236}">
                  <a16:creationId xmlns:a16="http://schemas.microsoft.com/office/drawing/2014/main" id="{A92C0285-FA4C-B4D0-6AA4-07ED36EE3CA2}"/>
                </a:ext>
              </a:extLst>
            </p:cNvPr>
            <p:cNvSpPr/>
            <p:nvPr/>
          </p:nvSpPr>
          <p:spPr>
            <a:xfrm>
              <a:off x="8003798" y="2077476"/>
              <a:ext cx="264610" cy="78525"/>
            </a:xfrm>
            <a:custGeom>
              <a:avLst/>
              <a:gdLst/>
              <a:ahLst/>
              <a:cxnLst/>
              <a:rect l="l" t="t" r="r" b="b"/>
              <a:pathLst>
                <a:path w="3721" h="1181" extrusionOk="0">
                  <a:moveTo>
                    <a:pt x="390" y="206"/>
                  </a:moveTo>
                  <a:lnTo>
                    <a:pt x="390" y="206"/>
                  </a:lnTo>
                  <a:cubicBezTo>
                    <a:pt x="386" y="207"/>
                    <a:pt x="385" y="208"/>
                    <a:pt x="384" y="209"/>
                  </a:cubicBezTo>
                  <a:lnTo>
                    <a:pt x="384" y="209"/>
                  </a:lnTo>
                  <a:cubicBezTo>
                    <a:pt x="386" y="208"/>
                    <a:pt x="388" y="207"/>
                    <a:pt x="390" y="206"/>
                  </a:cubicBezTo>
                  <a:close/>
                  <a:moveTo>
                    <a:pt x="2077" y="1"/>
                  </a:moveTo>
                  <a:cubicBezTo>
                    <a:pt x="1971" y="1"/>
                    <a:pt x="1874" y="2"/>
                    <a:pt x="1816" y="2"/>
                  </a:cubicBezTo>
                  <a:cubicBezTo>
                    <a:pt x="1626" y="2"/>
                    <a:pt x="1379" y="133"/>
                    <a:pt x="1379" y="133"/>
                  </a:cubicBezTo>
                  <a:cubicBezTo>
                    <a:pt x="1261" y="169"/>
                    <a:pt x="624" y="214"/>
                    <a:pt x="436" y="214"/>
                  </a:cubicBezTo>
                  <a:cubicBezTo>
                    <a:pt x="403" y="214"/>
                    <a:pt x="384" y="212"/>
                    <a:pt x="384" y="209"/>
                  </a:cubicBezTo>
                  <a:lnTo>
                    <a:pt x="384" y="209"/>
                  </a:lnTo>
                  <a:cubicBezTo>
                    <a:pt x="0" y="431"/>
                    <a:pt x="288" y="1151"/>
                    <a:pt x="245" y="1180"/>
                  </a:cubicBezTo>
                  <a:lnTo>
                    <a:pt x="1452" y="991"/>
                  </a:lnTo>
                  <a:cubicBezTo>
                    <a:pt x="1685" y="933"/>
                    <a:pt x="2266" y="977"/>
                    <a:pt x="2485" y="919"/>
                  </a:cubicBezTo>
                  <a:cubicBezTo>
                    <a:pt x="2703" y="860"/>
                    <a:pt x="3721" y="410"/>
                    <a:pt x="3706" y="322"/>
                  </a:cubicBezTo>
                  <a:cubicBezTo>
                    <a:pt x="3677" y="235"/>
                    <a:pt x="3532" y="235"/>
                    <a:pt x="3532" y="235"/>
                  </a:cubicBezTo>
                  <a:cubicBezTo>
                    <a:pt x="3532" y="235"/>
                    <a:pt x="3561" y="104"/>
                    <a:pt x="3444" y="90"/>
                  </a:cubicBezTo>
                  <a:cubicBezTo>
                    <a:pt x="3343" y="90"/>
                    <a:pt x="3052" y="264"/>
                    <a:pt x="2935" y="264"/>
                  </a:cubicBezTo>
                  <a:cubicBezTo>
                    <a:pt x="2848" y="264"/>
                    <a:pt x="2514" y="206"/>
                    <a:pt x="2514" y="206"/>
                  </a:cubicBezTo>
                  <a:cubicBezTo>
                    <a:pt x="2688" y="191"/>
                    <a:pt x="2688" y="104"/>
                    <a:pt x="2586" y="46"/>
                  </a:cubicBezTo>
                  <a:cubicBezTo>
                    <a:pt x="2538" y="7"/>
                    <a:pt x="2289" y="1"/>
                    <a:pt x="2077" y="1"/>
                  </a:cubicBezTo>
                  <a:close/>
                </a:path>
              </a:pathLst>
            </a:custGeom>
            <a:solidFill>
              <a:srgbClr val="C4D1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01;p21">
              <a:extLst>
                <a:ext uri="{FF2B5EF4-FFF2-40B4-BE49-F238E27FC236}">
                  <a16:creationId xmlns:a16="http://schemas.microsoft.com/office/drawing/2014/main" id="{DBE3D288-005C-8E72-50A8-7F010C0DED03}"/>
                </a:ext>
              </a:extLst>
            </p:cNvPr>
            <p:cNvSpPr/>
            <p:nvPr/>
          </p:nvSpPr>
          <p:spPr>
            <a:xfrm>
              <a:off x="8147377" y="2091107"/>
              <a:ext cx="36267" cy="2992"/>
            </a:xfrm>
            <a:custGeom>
              <a:avLst/>
              <a:gdLst/>
              <a:ahLst/>
              <a:cxnLst/>
              <a:rect l="l" t="t" r="r" b="b"/>
              <a:pathLst>
                <a:path w="510" h="45" fill="none" extrusionOk="0">
                  <a:moveTo>
                    <a:pt x="509" y="1"/>
                  </a:moveTo>
                  <a:cubicBezTo>
                    <a:pt x="335" y="30"/>
                    <a:pt x="160" y="30"/>
                    <a:pt x="0" y="45"/>
                  </a:cubicBezTo>
                </a:path>
              </a:pathLst>
            </a:custGeom>
            <a:noFill/>
            <a:ln w="1100" cap="flat" cmpd="sng">
              <a:solidFill>
                <a:srgbClr val="6DE3C2"/>
              </a:solidFill>
              <a:prstDash val="solid"/>
              <a:miter lim="145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02;p21">
              <a:extLst>
                <a:ext uri="{FF2B5EF4-FFF2-40B4-BE49-F238E27FC236}">
                  <a16:creationId xmlns:a16="http://schemas.microsoft.com/office/drawing/2014/main" id="{CBBF741A-CA3A-968D-EDA1-76EA51371A2B}"/>
                </a:ext>
              </a:extLst>
            </p:cNvPr>
            <p:cNvSpPr/>
            <p:nvPr/>
          </p:nvSpPr>
          <p:spPr>
            <a:xfrm>
              <a:off x="8184569" y="2093035"/>
              <a:ext cx="72464" cy="17487"/>
            </a:xfrm>
            <a:custGeom>
              <a:avLst/>
              <a:gdLst/>
              <a:ahLst/>
              <a:cxnLst/>
              <a:rect l="l" t="t" r="r" b="b"/>
              <a:pathLst>
                <a:path w="1019" h="263" fill="none" extrusionOk="0">
                  <a:moveTo>
                    <a:pt x="1019" y="1"/>
                  </a:moveTo>
                  <a:cubicBezTo>
                    <a:pt x="1019" y="1"/>
                    <a:pt x="670" y="190"/>
                    <a:pt x="582" y="234"/>
                  </a:cubicBezTo>
                  <a:cubicBezTo>
                    <a:pt x="495" y="263"/>
                    <a:pt x="1" y="248"/>
                    <a:pt x="1" y="248"/>
                  </a:cubicBezTo>
                </a:path>
              </a:pathLst>
            </a:custGeom>
            <a:noFill/>
            <a:ln w="1100" cap="flat" cmpd="sng">
              <a:solidFill>
                <a:srgbClr val="6DE3C2"/>
              </a:solidFill>
              <a:prstDash val="solid"/>
              <a:miter lim="145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03;p21">
              <a:extLst>
                <a:ext uri="{FF2B5EF4-FFF2-40B4-BE49-F238E27FC236}">
                  <a16:creationId xmlns:a16="http://schemas.microsoft.com/office/drawing/2014/main" id="{5E57B74C-3D9A-87C4-4580-5009A406278B}"/>
                </a:ext>
              </a:extLst>
            </p:cNvPr>
            <p:cNvSpPr/>
            <p:nvPr/>
          </p:nvSpPr>
          <p:spPr>
            <a:xfrm>
              <a:off x="7888807" y="2069830"/>
              <a:ext cx="161354" cy="21343"/>
            </a:xfrm>
            <a:custGeom>
              <a:avLst/>
              <a:gdLst/>
              <a:ahLst/>
              <a:cxnLst/>
              <a:rect l="l" t="t" r="r" b="b"/>
              <a:pathLst>
                <a:path w="2269" h="321" fill="none" extrusionOk="0">
                  <a:moveTo>
                    <a:pt x="2269" y="321"/>
                  </a:moveTo>
                  <a:cubicBezTo>
                    <a:pt x="2211" y="15"/>
                    <a:pt x="1949" y="1"/>
                    <a:pt x="1818" y="30"/>
                  </a:cubicBezTo>
                  <a:cubicBezTo>
                    <a:pt x="1775" y="59"/>
                    <a:pt x="1716" y="74"/>
                    <a:pt x="1687" y="88"/>
                  </a:cubicBezTo>
                  <a:cubicBezTo>
                    <a:pt x="1324" y="248"/>
                    <a:pt x="902" y="30"/>
                    <a:pt x="495" y="88"/>
                  </a:cubicBezTo>
                  <a:cubicBezTo>
                    <a:pt x="320" y="103"/>
                    <a:pt x="160" y="175"/>
                    <a:pt x="0" y="277"/>
                  </a:cubicBezTo>
                </a:path>
              </a:pathLst>
            </a:custGeom>
            <a:noFill/>
            <a:ln w="1100" cap="flat" cmpd="sng">
              <a:solidFill>
                <a:srgbClr val="6DE3C2"/>
              </a:solidFill>
              <a:prstDash val="solid"/>
              <a:miter lim="145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04;p21">
              <a:extLst>
                <a:ext uri="{FF2B5EF4-FFF2-40B4-BE49-F238E27FC236}">
                  <a16:creationId xmlns:a16="http://schemas.microsoft.com/office/drawing/2014/main" id="{D6C0AA2B-7EAD-E871-9174-F463CFEC083D}"/>
                </a:ext>
              </a:extLst>
            </p:cNvPr>
            <p:cNvSpPr/>
            <p:nvPr/>
          </p:nvSpPr>
          <p:spPr>
            <a:xfrm>
              <a:off x="7809160" y="1695617"/>
              <a:ext cx="155167" cy="381054"/>
            </a:xfrm>
            <a:custGeom>
              <a:avLst/>
              <a:gdLst/>
              <a:ahLst/>
              <a:cxnLst/>
              <a:rect l="l" t="t" r="r" b="b"/>
              <a:pathLst>
                <a:path w="2182" h="5731" fill="none" extrusionOk="0">
                  <a:moveTo>
                    <a:pt x="2182" y="5731"/>
                  </a:moveTo>
                  <a:cubicBezTo>
                    <a:pt x="1876" y="5222"/>
                    <a:pt x="1658" y="4654"/>
                    <a:pt x="1571" y="4087"/>
                  </a:cubicBezTo>
                  <a:cubicBezTo>
                    <a:pt x="1484" y="3476"/>
                    <a:pt x="1498" y="2807"/>
                    <a:pt x="1149" y="2298"/>
                  </a:cubicBezTo>
                  <a:cubicBezTo>
                    <a:pt x="989" y="2066"/>
                    <a:pt x="757" y="1862"/>
                    <a:pt x="626" y="1586"/>
                  </a:cubicBezTo>
                  <a:cubicBezTo>
                    <a:pt x="495" y="1338"/>
                    <a:pt x="495" y="1033"/>
                    <a:pt x="437" y="728"/>
                  </a:cubicBezTo>
                  <a:cubicBezTo>
                    <a:pt x="393" y="451"/>
                    <a:pt x="277" y="131"/>
                    <a:pt x="0" y="0"/>
                  </a:cubicBezTo>
                </a:path>
              </a:pathLst>
            </a:custGeom>
            <a:noFill/>
            <a:ln w="1100" cap="flat" cmpd="sng">
              <a:solidFill>
                <a:srgbClr val="6DE3C2"/>
              </a:solidFill>
              <a:prstDash val="solid"/>
              <a:miter lim="145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05;p21">
              <a:extLst>
                <a:ext uri="{FF2B5EF4-FFF2-40B4-BE49-F238E27FC236}">
                  <a16:creationId xmlns:a16="http://schemas.microsoft.com/office/drawing/2014/main" id="{735F113E-6F4B-0A85-5D35-FB081727F308}"/>
                </a:ext>
              </a:extLst>
            </p:cNvPr>
            <p:cNvSpPr/>
            <p:nvPr/>
          </p:nvSpPr>
          <p:spPr>
            <a:xfrm>
              <a:off x="7705689" y="1611506"/>
              <a:ext cx="55966" cy="38697"/>
            </a:xfrm>
            <a:custGeom>
              <a:avLst/>
              <a:gdLst/>
              <a:ahLst/>
              <a:cxnLst/>
              <a:rect l="l" t="t" r="r" b="b"/>
              <a:pathLst>
                <a:path w="787" h="582" fill="none" extrusionOk="0">
                  <a:moveTo>
                    <a:pt x="1" y="0"/>
                  </a:moveTo>
                  <a:cubicBezTo>
                    <a:pt x="335" y="73"/>
                    <a:pt x="626" y="291"/>
                    <a:pt x="786" y="582"/>
                  </a:cubicBezTo>
                </a:path>
              </a:pathLst>
            </a:custGeom>
            <a:noFill/>
            <a:ln w="1100" cap="flat" cmpd="sng">
              <a:solidFill>
                <a:srgbClr val="6DE3C2"/>
              </a:solidFill>
              <a:prstDash val="solid"/>
              <a:miter lim="145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06;p21">
              <a:extLst>
                <a:ext uri="{FF2B5EF4-FFF2-40B4-BE49-F238E27FC236}">
                  <a16:creationId xmlns:a16="http://schemas.microsoft.com/office/drawing/2014/main" id="{FAAECFC9-E364-F432-105A-66368BD20836}"/>
                </a:ext>
              </a:extLst>
            </p:cNvPr>
            <p:cNvSpPr/>
            <p:nvPr/>
          </p:nvSpPr>
          <p:spPr>
            <a:xfrm>
              <a:off x="8155626" y="1554390"/>
              <a:ext cx="33138" cy="47474"/>
            </a:xfrm>
            <a:custGeom>
              <a:avLst/>
              <a:gdLst/>
              <a:ahLst/>
              <a:cxnLst/>
              <a:rect l="l" t="t" r="r" b="b"/>
              <a:pathLst>
                <a:path w="466" h="714" fill="none" extrusionOk="0">
                  <a:moveTo>
                    <a:pt x="0" y="714"/>
                  </a:moveTo>
                  <a:cubicBezTo>
                    <a:pt x="59" y="437"/>
                    <a:pt x="248" y="176"/>
                    <a:pt x="466" y="1"/>
                  </a:cubicBezTo>
                </a:path>
              </a:pathLst>
            </a:custGeom>
            <a:noFill/>
            <a:ln w="1100" cap="flat" cmpd="sng">
              <a:solidFill>
                <a:srgbClr val="6DE3C2"/>
              </a:solidFill>
              <a:prstDash val="solid"/>
              <a:miter lim="145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07;p21">
              <a:extLst>
                <a:ext uri="{FF2B5EF4-FFF2-40B4-BE49-F238E27FC236}">
                  <a16:creationId xmlns:a16="http://schemas.microsoft.com/office/drawing/2014/main" id="{15733EA7-AC50-CB71-9A20-0E9E12F7702F}"/>
                </a:ext>
              </a:extLst>
            </p:cNvPr>
            <p:cNvSpPr/>
            <p:nvPr/>
          </p:nvSpPr>
          <p:spPr>
            <a:xfrm>
              <a:off x="8014963" y="2089178"/>
              <a:ext cx="20765" cy="64894"/>
            </a:xfrm>
            <a:custGeom>
              <a:avLst/>
              <a:gdLst/>
              <a:ahLst/>
              <a:cxnLst/>
              <a:rect l="l" t="t" r="r" b="b"/>
              <a:pathLst>
                <a:path w="292" h="976" fill="none" extrusionOk="0">
                  <a:moveTo>
                    <a:pt x="131" y="975"/>
                  </a:moveTo>
                  <a:cubicBezTo>
                    <a:pt x="131" y="975"/>
                    <a:pt x="1" y="670"/>
                    <a:pt x="44" y="423"/>
                  </a:cubicBezTo>
                  <a:cubicBezTo>
                    <a:pt x="73" y="146"/>
                    <a:pt x="204" y="59"/>
                    <a:pt x="291" y="1"/>
                  </a:cubicBezTo>
                </a:path>
              </a:pathLst>
            </a:custGeom>
            <a:noFill/>
            <a:ln w="1100" cap="flat" cmpd="sng">
              <a:solidFill>
                <a:srgbClr val="6DE3C2"/>
              </a:solidFill>
              <a:prstDash val="solid"/>
              <a:miter lim="145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308;p21">
              <a:extLst>
                <a:ext uri="{FF2B5EF4-FFF2-40B4-BE49-F238E27FC236}">
                  <a16:creationId xmlns:a16="http://schemas.microsoft.com/office/drawing/2014/main" id="{3A551E98-E133-E5E9-2965-AA24A464D3C9}"/>
                </a:ext>
              </a:extLst>
            </p:cNvPr>
            <p:cNvSpPr/>
            <p:nvPr/>
          </p:nvSpPr>
          <p:spPr>
            <a:xfrm>
              <a:off x="8057347" y="1674340"/>
              <a:ext cx="55966" cy="48405"/>
            </a:xfrm>
            <a:custGeom>
              <a:avLst/>
              <a:gdLst/>
              <a:ahLst/>
              <a:cxnLst/>
              <a:rect l="l" t="t" r="r" b="b"/>
              <a:pathLst>
                <a:path w="787" h="728" fill="none" extrusionOk="0">
                  <a:moveTo>
                    <a:pt x="786" y="0"/>
                  </a:moveTo>
                  <a:cubicBezTo>
                    <a:pt x="786" y="0"/>
                    <a:pt x="364" y="524"/>
                    <a:pt x="1" y="728"/>
                  </a:cubicBezTo>
                </a:path>
              </a:pathLst>
            </a:custGeom>
            <a:noFill/>
            <a:ln w="1100" cap="flat" cmpd="sng">
              <a:solidFill>
                <a:srgbClr val="6DE3C2"/>
              </a:solidFill>
              <a:prstDash val="solid"/>
              <a:miter lim="145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309;p21">
              <a:extLst>
                <a:ext uri="{FF2B5EF4-FFF2-40B4-BE49-F238E27FC236}">
                  <a16:creationId xmlns:a16="http://schemas.microsoft.com/office/drawing/2014/main" id="{A46FF62F-ABE0-C75A-C27A-5DD7D63FF24E}"/>
                </a:ext>
              </a:extLst>
            </p:cNvPr>
            <p:cNvSpPr/>
            <p:nvPr/>
          </p:nvSpPr>
          <p:spPr>
            <a:xfrm>
              <a:off x="8008776" y="1730392"/>
              <a:ext cx="25885" cy="11702"/>
            </a:xfrm>
            <a:custGeom>
              <a:avLst/>
              <a:gdLst/>
              <a:ahLst/>
              <a:cxnLst/>
              <a:rect l="l" t="t" r="r" b="b"/>
              <a:pathLst>
                <a:path w="364" h="176" fill="none" extrusionOk="0">
                  <a:moveTo>
                    <a:pt x="0" y="176"/>
                  </a:moveTo>
                  <a:cubicBezTo>
                    <a:pt x="131" y="117"/>
                    <a:pt x="233" y="74"/>
                    <a:pt x="364" y="1"/>
                  </a:cubicBezTo>
                </a:path>
              </a:pathLst>
            </a:custGeom>
            <a:noFill/>
            <a:ln w="1100" cap="flat" cmpd="sng">
              <a:solidFill>
                <a:srgbClr val="6DE3C2"/>
              </a:solidFill>
              <a:prstDash val="solid"/>
              <a:miter lim="145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310;p21">
              <a:extLst>
                <a:ext uri="{FF2B5EF4-FFF2-40B4-BE49-F238E27FC236}">
                  <a16:creationId xmlns:a16="http://schemas.microsoft.com/office/drawing/2014/main" id="{74FBDB2E-75E2-DFA7-489B-462B301AA53B}"/>
                </a:ext>
              </a:extLst>
            </p:cNvPr>
            <p:cNvSpPr/>
            <p:nvPr/>
          </p:nvSpPr>
          <p:spPr>
            <a:xfrm>
              <a:off x="8175253" y="1901607"/>
              <a:ext cx="44588" cy="44548"/>
            </a:xfrm>
            <a:custGeom>
              <a:avLst/>
              <a:gdLst/>
              <a:ahLst/>
              <a:cxnLst/>
              <a:rect l="l" t="t" r="r" b="b"/>
              <a:pathLst>
                <a:path w="627" h="670" fill="none" extrusionOk="0">
                  <a:moveTo>
                    <a:pt x="1" y="0"/>
                  </a:moveTo>
                  <a:cubicBezTo>
                    <a:pt x="263" y="189"/>
                    <a:pt x="452" y="422"/>
                    <a:pt x="626" y="669"/>
                  </a:cubicBezTo>
                </a:path>
              </a:pathLst>
            </a:custGeom>
            <a:noFill/>
            <a:ln w="1100" cap="flat" cmpd="sng">
              <a:solidFill>
                <a:srgbClr val="6DE3C2"/>
              </a:solidFill>
              <a:prstDash val="solid"/>
              <a:miter lim="145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311;p21">
              <a:extLst>
                <a:ext uri="{FF2B5EF4-FFF2-40B4-BE49-F238E27FC236}">
                  <a16:creationId xmlns:a16="http://schemas.microsoft.com/office/drawing/2014/main" id="{59A03733-6AD9-70DF-F7A6-69386D8FC0A1}"/>
                </a:ext>
              </a:extLst>
            </p:cNvPr>
            <p:cNvSpPr/>
            <p:nvPr/>
          </p:nvSpPr>
          <p:spPr>
            <a:xfrm>
              <a:off x="7698507" y="2168502"/>
              <a:ext cx="95220" cy="32913"/>
            </a:xfrm>
            <a:custGeom>
              <a:avLst/>
              <a:gdLst/>
              <a:ahLst/>
              <a:cxnLst/>
              <a:rect l="l" t="t" r="r" b="b"/>
              <a:pathLst>
                <a:path w="1339" h="495" fill="none" extrusionOk="0">
                  <a:moveTo>
                    <a:pt x="0" y="495"/>
                  </a:moveTo>
                  <a:cubicBezTo>
                    <a:pt x="131" y="335"/>
                    <a:pt x="349" y="262"/>
                    <a:pt x="538" y="204"/>
                  </a:cubicBezTo>
                  <a:cubicBezTo>
                    <a:pt x="742" y="146"/>
                    <a:pt x="960" y="102"/>
                    <a:pt x="1164" y="59"/>
                  </a:cubicBezTo>
                  <a:cubicBezTo>
                    <a:pt x="1222" y="44"/>
                    <a:pt x="1294" y="30"/>
                    <a:pt x="1338" y="0"/>
                  </a:cubicBezTo>
                </a:path>
              </a:pathLst>
            </a:custGeom>
            <a:noFill/>
            <a:ln w="1100" cap="flat" cmpd="sng">
              <a:solidFill>
                <a:srgbClr val="6DE3C2"/>
              </a:solidFill>
              <a:prstDash val="solid"/>
              <a:miter lim="145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312;p21">
              <a:extLst>
                <a:ext uri="{FF2B5EF4-FFF2-40B4-BE49-F238E27FC236}">
                  <a16:creationId xmlns:a16="http://schemas.microsoft.com/office/drawing/2014/main" id="{3301B46F-A1F8-A991-EFD6-0ED1A12FBC57}"/>
                </a:ext>
              </a:extLst>
            </p:cNvPr>
            <p:cNvSpPr/>
            <p:nvPr/>
          </p:nvSpPr>
          <p:spPr>
            <a:xfrm>
              <a:off x="8391439" y="3525786"/>
              <a:ext cx="145354" cy="319484"/>
            </a:xfrm>
            <a:custGeom>
              <a:avLst/>
              <a:gdLst/>
              <a:ahLst/>
              <a:cxnLst/>
              <a:rect l="l" t="t" r="r" b="b"/>
              <a:pathLst>
                <a:path w="2044" h="4805" extrusionOk="0">
                  <a:moveTo>
                    <a:pt x="772" y="0"/>
                  </a:moveTo>
                  <a:cubicBezTo>
                    <a:pt x="688" y="0"/>
                    <a:pt x="596" y="7"/>
                    <a:pt x="495" y="22"/>
                  </a:cubicBezTo>
                  <a:cubicBezTo>
                    <a:pt x="495" y="22"/>
                    <a:pt x="88" y="225"/>
                    <a:pt x="30" y="749"/>
                  </a:cubicBezTo>
                  <a:cubicBezTo>
                    <a:pt x="1" y="1098"/>
                    <a:pt x="161" y="2480"/>
                    <a:pt x="131" y="2698"/>
                  </a:cubicBezTo>
                  <a:cubicBezTo>
                    <a:pt x="88" y="2916"/>
                    <a:pt x="30" y="3294"/>
                    <a:pt x="59" y="3440"/>
                  </a:cubicBezTo>
                  <a:cubicBezTo>
                    <a:pt x="161" y="4210"/>
                    <a:pt x="713" y="4661"/>
                    <a:pt x="1091" y="4792"/>
                  </a:cubicBezTo>
                  <a:cubicBezTo>
                    <a:pt x="1123" y="4800"/>
                    <a:pt x="1156" y="4804"/>
                    <a:pt x="1189" y="4804"/>
                  </a:cubicBezTo>
                  <a:cubicBezTo>
                    <a:pt x="1571" y="4804"/>
                    <a:pt x="2043" y="4275"/>
                    <a:pt x="1949" y="3352"/>
                  </a:cubicBezTo>
                  <a:cubicBezTo>
                    <a:pt x="1906" y="3047"/>
                    <a:pt x="1877" y="2640"/>
                    <a:pt x="1877" y="2640"/>
                  </a:cubicBezTo>
                  <a:cubicBezTo>
                    <a:pt x="1877" y="2640"/>
                    <a:pt x="1615" y="1607"/>
                    <a:pt x="1615" y="1113"/>
                  </a:cubicBezTo>
                  <a:cubicBezTo>
                    <a:pt x="1628" y="676"/>
                    <a:pt x="1605" y="0"/>
                    <a:pt x="77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313;p21">
              <a:extLst>
                <a:ext uri="{FF2B5EF4-FFF2-40B4-BE49-F238E27FC236}">
                  <a16:creationId xmlns:a16="http://schemas.microsoft.com/office/drawing/2014/main" id="{1F3B0149-A76E-72EB-FB80-E52151A190C2}"/>
                </a:ext>
              </a:extLst>
            </p:cNvPr>
            <p:cNvSpPr/>
            <p:nvPr/>
          </p:nvSpPr>
          <p:spPr>
            <a:xfrm>
              <a:off x="8297356" y="2875901"/>
              <a:ext cx="219311" cy="832189"/>
            </a:xfrm>
            <a:custGeom>
              <a:avLst/>
              <a:gdLst/>
              <a:ahLst/>
              <a:cxnLst/>
              <a:rect l="l" t="t" r="r" b="b"/>
              <a:pathLst>
                <a:path w="3084" h="12516" extrusionOk="0">
                  <a:moveTo>
                    <a:pt x="1378" y="0"/>
                  </a:moveTo>
                  <a:cubicBezTo>
                    <a:pt x="1004" y="0"/>
                    <a:pt x="769" y="147"/>
                    <a:pt x="407" y="328"/>
                  </a:cubicBezTo>
                  <a:cubicBezTo>
                    <a:pt x="567" y="822"/>
                    <a:pt x="320" y="1753"/>
                    <a:pt x="160" y="3236"/>
                  </a:cubicBezTo>
                  <a:cubicBezTo>
                    <a:pt x="0" y="4734"/>
                    <a:pt x="1527" y="9272"/>
                    <a:pt x="1527" y="9272"/>
                  </a:cubicBezTo>
                  <a:cubicBezTo>
                    <a:pt x="1527" y="9272"/>
                    <a:pt x="1265" y="9825"/>
                    <a:pt x="1454" y="10145"/>
                  </a:cubicBezTo>
                  <a:cubicBezTo>
                    <a:pt x="1454" y="10145"/>
                    <a:pt x="1542" y="12239"/>
                    <a:pt x="1614" y="12515"/>
                  </a:cubicBezTo>
                  <a:cubicBezTo>
                    <a:pt x="1614" y="12515"/>
                    <a:pt x="2015" y="12348"/>
                    <a:pt x="2486" y="12348"/>
                  </a:cubicBezTo>
                  <a:cubicBezTo>
                    <a:pt x="2681" y="12348"/>
                    <a:pt x="2888" y="12377"/>
                    <a:pt x="3083" y="12457"/>
                  </a:cubicBezTo>
                  <a:cubicBezTo>
                    <a:pt x="3083" y="12457"/>
                    <a:pt x="2691" y="10378"/>
                    <a:pt x="2807" y="10072"/>
                  </a:cubicBezTo>
                  <a:cubicBezTo>
                    <a:pt x="2938" y="9767"/>
                    <a:pt x="2662" y="9039"/>
                    <a:pt x="2560" y="8821"/>
                  </a:cubicBezTo>
                  <a:cubicBezTo>
                    <a:pt x="2472" y="8589"/>
                    <a:pt x="2429" y="2306"/>
                    <a:pt x="2691" y="1200"/>
                  </a:cubicBezTo>
                  <a:cubicBezTo>
                    <a:pt x="2632" y="633"/>
                    <a:pt x="2545" y="488"/>
                    <a:pt x="2225" y="240"/>
                  </a:cubicBezTo>
                  <a:cubicBezTo>
                    <a:pt x="2051" y="80"/>
                    <a:pt x="1774" y="37"/>
                    <a:pt x="1527" y="8"/>
                  </a:cubicBezTo>
                  <a:cubicBezTo>
                    <a:pt x="1475" y="3"/>
                    <a:pt x="1426" y="0"/>
                    <a:pt x="1378" y="0"/>
                  </a:cubicBezTo>
                  <a:close/>
                </a:path>
              </a:pathLst>
            </a:custGeom>
            <a:solidFill>
              <a:srgbClr val="C4D1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314;p21">
              <a:extLst>
                <a:ext uri="{FF2B5EF4-FFF2-40B4-BE49-F238E27FC236}">
                  <a16:creationId xmlns:a16="http://schemas.microsoft.com/office/drawing/2014/main" id="{214B2E51-F782-C6F9-E96B-6E1CCCFA2D23}"/>
                </a:ext>
              </a:extLst>
            </p:cNvPr>
            <p:cNvSpPr/>
            <p:nvPr/>
          </p:nvSpPr>
          <p:spPr>
            <a:xfrm>
              <a:off x="7675750" y="2108394"/>
              <a:ext cx="857475" cy="1354202"/>
            </a:xfrm>
            <a:custGeom>
              <a:avLst/>
              <a:gdLst/>
              <a:ahLst/>
              <a:cxnLst/>
              <a:rect l="l" t="t" r="r" b="b"/>
              <a:pathLst>
                <a:path w="12058" h="20367" extrusionOk="0">
                  <a:moveTo>
                    <a:pt x="9445" y="0"/>
                  </a:moveTo>
                  <a:cubicBezTo>
                    <a:pt x="7223" y="0"/>
                    <a:pt x="2285" y="1133"/>
                    <a:pt x="495" y="2053"/>
                  </a:cubicBezTo>
                  <a:cubicBezTo>
                    <a:pt x="495" y="2053"/>
                    <a:pt x="0" y="2853"/>
                    <a:pt x="87" y="3522"/>
                  </a:cubicBezTo>
                  <a:cubicBezTo>
                    <a:pt x="130" y="4032"/>
                    <a:pt x="475" y="5256"/>
                    <a:pt x="2126" y="5256"/>
                  </a:cubicBezTo>
                  <a:cubicBezTo>
                    <a:pt x="2173" y="5256"/>
                    <a:pt x="2220" y="5255"/>
                    <a:pt x="2269" y="5253"/>
                  </a:cubicBezTo>
                  <a:cubicBezTo>
                    <a:pt x="4029" y="5180"/>
                    <a:pt x="4901" y="4700"/>
                    <a:pt x="5774" y="4308"/>
                  </a:cubicBezTo>
                  <a:cubicBezTo>
                    <a:pt x="6647" y="3930"/>
                    <a:pt x="8028" y="3581"/>
                    <a:pt x="8028" y="3581"/>
                  </a:cubicBezTo>
                  <a:lnTo>
                    <a:pt x="8028" y="3581"/>
                  </a:lnTo>
                  <a:cubicBezTo>
                    <a:pt x="7810" y="4104"/>
                    <a:pt x="7796" y="4366"/>
                    <a:pt x="7839" y="4511"/>
                  </a:cubicBezTo>
                  <a:cubicBezTo>
                    <a:pt x="7887" y="4632"/>
                    <a:pt x="8255" y="4762"/>
                    <a:pt x="8454" y="4762"/>
                  </a:cubicBezTo>
                  <a:cubicBezTo>
                    <a:pt x="8495" y="4762"/>
                    <a:pt x="8529" y="4757"/>
                    <a:pt x="8552" y="4744"/>
                  </a:cubicBezTo>
                  <a:cubicBezTo>
                    <a:pt x="8785" y="9834"/>
                    <a:pt x="8625" y="14634"/>
                    <a:pt x="9352" y="20146"/>
                  </a:cubicBezTo>
                  <a:cubicBezTo>
                    <a:pt x="9741" y="20297"/>
                    <a:pt x="10095" y="20366"/>
                    <a:pt x="10407" y="20366"/>
                  </a:cubicBezTo>
                  <a:cubicBezTo>
                    <a:pt x="11028" y="20366"/>
                    <a:pt x="11485" y="20092"/>
                    <a:pt x="11737" y="19637"/>
                  </a:cubicBezTo>
                  <a:cubicBezTo>
                    <a:pt x="11403" y="18968"/>
                    <a:pt x="11403" y="17921"/>
                    <a:pt x="11432" y="17179"/>
                  </a:cubicBezTo>
                  <a:cubicBezTo>
                    <a:pt x="11461" y="14096"/>
                    <a:pt x="12057" y="744"/>
                    <a:pt x="10312" y="105"/>
                  </a:cubicBezTo>
                  <a:cubicBezTo>
                    <a:pt x="10120" y="33"/>
                    <a:pt x="9821" y="0"/>
                    <a:pt x="9445" y="0"/>
                  </a:cubicBezTo>
                  <a:close/>
                </a:path>
              </a:pathLst>
            </a:custGeom>
            <a:solidFill>
              <a:srgbClr val="268F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315;p21">
              <a:extLst>
                <a:ext uri="{FF2B5EF4-FFF2-40B4-BE49-F238E27FC236}">
                  <a16:creationId xmlns:a16="http://schemas.microsoft.com/office/drawing/2014/main" id="{1047CC2A-2FF5-12FC-0AE6-4852265E34E2}"/>
                </a:ext>
              </a:extLst>
            </p:cNvPr>
            <p:cNvSpPr/>
            <p:nvPr/>
          </p:nvSpPr>
          <p:spPr>
            <a:xfrm>
              <a:off x="7708818" y="2221695"/>
              <a:ext cx="694058" cy="1150809"/>
            </a:xfrm>
            <a:custGeom>
              <a:avLst/>
              <a:gdLst/>
              <a:ahLst/>
              <a:cxnLst/>
              <a:rect l="l" t="t" r="r" b="b"/>
              <a:pathLst>
                <a:path w="9760" h="17308" fill="none" extrusionOk="0">
                  <a:moveTo>
                    <a:pt x="859" y="0"/>
                  </a:moveTo>
                  <a:cubicBezTo>
                    <a:pt x="0" y="1877"/>
                    <a:pt x="320" y="2444"/>
                    <a:pt x="1746" y="2735"/>
                  </a:cubicBezTo>
                  <a:cubicBezTo>
                    <a:pt x="2720" y="2924"/>
                    <a:pt x="5978" y="1702"/>
                    <a:pt x="8029" y="742"/>
                  </a:cubicBezTo>
                  <a:cubicBezTo>
                    <a:pt x="7782" y="1527"/>
                    <a:pt x="8756" y="2124"/>
                    <a:pt x="9120" y="2924"/>
                  </a:cubicBezTo>
                  <a:cubicBezTo>
                    <a:pt x="9250" y="3244"/>
                    <a:pt x="8669" y="4145"/>
                    <a:pt x="8654" y="4742"/>
                  </a:cubicBezTo>
                  <a:cubicBezTo>
                    <a:pt x="8611" y="5513"/>
                    <a:pt x="9265" y="6312"/>
                    <a:pt x="9469" y="7054"/>
                  </a:cubicBezTo>
                  <a:cubicBezTo>
                    <a:pt x="9760" y="8203"/>
                    <a:pt x="9512" y="9381"/>
                    <a:pt x="9338" y="10545"/>
                  </a:cubicBezTo>
                  <a:cubicBezTo>
                    <a:pt x="9003" y="12799"/>
                    <a:pt x="8930" y="15053"/>
                    <a:pt x="9178" y="17308"/>
                  </a:cubicBezTo>
                </a:path>
              </a:pathLst>
            </a:custGeom>
            <a:noFill/>
            <a:ln w="1100" cap="flat" cmpd="sng">
              <a:solidFill>
                <a:srgbClr val="7157E4"/>
              </a:solidFill>
              <a:prstDash val="solid"/>
              <a:miter lim="145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316;p21">
              <a:extLst>
                <a:ext uri="{FF2B5EF4-FFF2-40B4-BE49-F238E27FC236}">
                  <a16:creationId xmlns:a16="http://schemas.microsoft.com/office/drawing/2014/main" id="{2D82ABB5-868A-4A51-A21B-5FFBD3A0EAAF}"/>
                </a:ext>
              </a:extLst>
            </p:cNvPr>
            <p:cNvSpPr/>
            <p:nvPr/>
          </p:nvSpPr>
          <p:spPr>
            <a:xfrm>
              <a:off x="7759522" y="2213916"/>
              <a:ext cx="59023" cy="120945"/>
            </a:xfrm>
            <a:custGeom>
              <a:avLst/>
              <a:gdLst/>
              <a:ahLst/>
              <a:cxnLst/>
              <a:rect l="l" t="t" r="r" b="b"/>
              <a:pathLst>
                <a:path w="830" h="1819" fill="none" extrusionOk="0">
                  <a:moveTo>
                    <a:pt x="829" y="1"/>
                  </a:moveTo>
                  <a:cubicBezTo>
                    <a:pt x="727" y="815"/>
                    <a:pt x="669" y="1266"/>
                    <a:pt x="0" y="1819"/>
                  </a:cubicBezTo>
                </a:path>
              </a:pathLst>
            </a:custGeom>
            <a:noFill/>
            <a:ln w="1100" cap="flat" cmpd="sng">
              <a:solidFill>
                <a:srgbClr val="7157E4"/>
              </a:solidFill>
              <a:prstDash val="solid"/>
              <a:miter lim="145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317;p21">
              <a:extLst>
                <a:ext uri="{FF2B5EF4-FFF2-40B4-BE49-F238E27FC236}">
                  <a16:creationId xmlns:a16="http://schemas.microsoft.com/office/drawing/2014/main" id="{B0A14234-9D16-F98C-1317-E5908A541863}"/>
                </a:ext>
              </a:extLst>
            </p:cNvPr>
            <p:cNvSpPr/>
            <p:nvPr/>
          </p:nvSpPr>
          <p:spPr>
            <a:xfrm>
              <a:off x="8330424" y="3356034"/>
              <a:ext cx="163488" cy="37766"/>
            </a:xfrm>
            <a:custGeom>
              <a:avLst/>
              <a:gdLst/>
              <a:ahLst/>
              <a:cxnLst/>
              <a:rect l="l" t="t" r="r" b="b"/>
              <a:pathLst>
                <a:path w="2299" h="568" fill="none" extrusionOk="0">
                  <a:moveTo>
                    <a:pt x="0" y="160"/>
                  </a:moveTo>
                  <a:cubicBezTo>
                    <a:pt x="0" y="160"/>
                    <a:pt x="1062" y="568"/>
                    <a:pt x="2298" y="0"/>
                  </a:cubicBezTo>
                </a:path>
              </a:pathLst>
            </a:custGeom>
            <a:noFill/>
            <a:ln w="1100" cap="flat" cmpd="sng">
              <a:solidFill>
                <a:srgbClr val="7157E4"/>
              </a:solidFill>
              <a:prstDash val="solid"/>
              <a:miter lim="145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318;p21">
              <a:extLst>
                <a:ext uri="{FF2B5EF4-FFF2-40B4-BE49-F238E27FC236}">
                  <a16:creationId xmlns:a16="http://schemas.microsoft.com/office/drawing/2014/main" id="{6B41CDC0-F849-4110-065A-AB327D82F6FD}"/>
                </a:ext>
              </a:extLst>
            </p:cNvPr>
            <p:cNvSpPr/>
            <p:nvPr/>
          </p:nvSpPr>
          <p:spPr>
            <a:xfrm>
              <a:off x="7926000" y="1416155"/>
              <a:ext cx="51770" cy="39695"/>
            </a:xfrm>
            <a:custGeom>
              <a:avLst/>
              <a:gdLst/>
              <a:ahLst/>
              <a:cxnLst/>
              <a:rect l="l" t="t" r="r" b="b"/>
              <a:pathLst>
                <a:path w="728" h="597" fill="none" extrusionOk="0">
                  <a:moveTo>
                    <a:pt x="1" y="596"/>
                  </a:moveTo>
                  <a:cubicBezTo>
                    <a:pt x="292" y="480"/>
                    <a:pt x="568" y="262"/>
                    <a:pt x="728" y="0"/>
                  </a:cubicBezTo>
                </a:path>
              </a:pathLst>
            </a:custGeom>
            <a:noFill/>
            <a:ln w="1100" cap="flat" cmpd="sng">
              <a:solidFill>
                <a:srgbClr val="6DE3C2"/>
              </a:solidFill>
              <a:prstDash val="solid"/>
              <a:miter lim="145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319;p21">
              <a:extLst>
                <a:ext uri="{FF2B5EF4-FFF2-40B4-BE49-F238E27FC236}">
                  <a16:creationId xmlns:a16="http://schemas.microsoft.com/office/drawing/2014/main" id="{17BF2DA1-2AC6-FFF5-8148-8E945C6AA34A}"/>
                </a:ext>
              </a:extLst>
            </p:cNvPr>
            <p:cNvSpPr/>
            <p:nvPr/>
          </p:nvSpPr>
          <p:spPr>
            <a:xfrm>
              <a:off x="7969450" y="1432579"/>
              <a:ext cx="31076" cy="46477"/>
            </a:xfrm>
            <a:custGeom>
              <a:avLst/>
              <a:gdLst/>
              <a:ahLst/>
              <a:cxnLst/>
              <a:rect l="l" t="t" r="r" b="b"/>
              <a:pathLst>
                <a:path w="437" h="699" fill="none" extrusionOk="0">
                  <a:moveTo>
                    <a:pt x="1" y="699"/>
                  </a:moveTo>
                  <a:cubicBezTo>
                    <a:pt x="190" y="495"/>
                    <a:pt x="335" y="262"/>
                    <a:pt x="437" y="0"/>
                  </a:cubicBezTo>
                </a:path>
              </a:pathLst>
            </a:custGeom>
            <a:noFill/>
            <a:ln w="1100" cap="flat" cmpd="sng">
              <a:solidFill>
                <a:srgbClr val="6DE3C2"/>
              </a:solidFill>
              <a:prstDash val="solid"/>
              <a:miter lim="145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320;p21">
              <a:extLst>
                <a:ext uri="{FF2B5EF4-FFF2-40B4-BE49-F238E27FC236}">
                  <a16:creationId xmlns:a16="http://schemas.microsoft.com/office/drawing/2014/main" id="{9AA232F6-192A-193F-A010-72EB0DD28734}"/>
                </a:ext>
              </a:extLst>
            </p:cNvPr>
            <p:cNvSpPr/>
            <p:nvPr/>
          </p:nvSpPr>
          <p:spPr>
            <a:xfrm>
              <a:off x="8005647" y="1436435"/>
              <a:ext cx="19698" cy="60040"/>
            </a:xfrm>
            <a:custGeom>
              <a:avLst/>
              <a:gdLst/>
              <a:ahLst/>
              <a:cxnLst/>
              <a:rect l="l" t="t" r="r" b="b"/>
              <a:pathLst>
                <a:path w="277" h="903" fill="none" extrusionOk="0">
                  <a:moveTo>
                    <a:pt x="1" y="902"/>
                  </a:moveTo>
                  <a:cubicBezTo>
                    <a:pt x="102" y="597"/>
                    <a:pt x="190" y="306"/>
                    <a:pt x="277" y="1"/>
                  </a:cubicBezTo>
                </a:path>
              </a:pathLst>
            </a:custGeom>
            <a:noFill/>
            <a:ln w="1100" cap="flat" cmpd="sng">
              <a:solidFill>
                <a:srgbClr val="6DE3C2"/>
              </a:solidFill>
              <a:prstDash val="solid"/>
              <a:miter lim="145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321;p21">
              <a:extLst>
                <a:ext uri="{FF2B5EF4-FFF2-40B4-BE49-F238E27FC236}">
                  <a16:creationId xmlns:a16="http://schemas.microsoft.com/office/drawing/2014/main" id="{A0DA7974-24F7-75DA-A662-4E9FC67885CD}"/>
                </a:ext>
              </a:extLst>
            </p:cNvPr>
            <p:cNvSpPr/>
            <p:nvPr/>
          </p:nvSpPr>
          <p:spPr>
            <a:xfrm>
              <a:off x="7860859" y="1376859"/>
              <a:ext cx="71397" cy="89429"/>
            </a:xfrm>
            <a:custGeom>
              <a:avLst/>
              <a:gdLst/>
              <a:ahLst/>
              <a:cxnLst/>
              <a:rect l="l" t="t" r="r" b="b"/>
              <a:pathLst>
                <a:path w="1004" h="1345" extrusionOk="0">
                  <a:moveTo>
                    <a:pt x="562" y="1"/>
                  </a:moveTo>
                  <a:cubicBezTo>
                    <a:pt x="514" y="1"/>
                    <a:pt x="466" y="8"/>
                    <a:pt x="422" y="24"/>
                  </a:cubicBezTo>
                  <a:cubicBezTo>
                    <a:pt x="219" y="97"/>
                    <a:pt x="73" y="315"/>
                    <a:pt x="44" y="533"/>
                  </a:cubicBezTo>
                  <a:cubicBezTo>
                    <a:pt x="0" y="780"/>
                    <a:pt x="117" y="1042"/>
                    <a:pt x="291" y="1202"/>
                  </a:cubicBezTo>
                  <a:cubicBezTo>
                    <a:pt x="419" y="1294"/>
                    <a:pt x="582" y="1345"/>
                    <a:pt x="740" y="1345"/>
                  </a:cubicBezTo>
                  <a:cubicBezTo>
                    <a:pt x="832" y="1345"/>
                    <a:pt x="923" y="1327"/>
                    <a:pt x="1004" y="1289"/>
                  </a:cubicBezTo>
                  <a:lnTo>
                    <a:pt x="975" y="271"/>
                  </a:lnTo>
                  <a:cubicBezTo>
                    <a:pt x="918" y="100"/>
                    <a:pt x="736" y="1"/>
                    <a:pt x="562" y="1"/>
                  </a:cubicBezTo>
                  <a:close/>
                </a:path>
              </a:pathLst>
            </a:custGeom>
            <a:solidFill>
              <a:srgbClr val="C4D1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322;p21">
              <a:extLst>
                <a:ext uri="{FF2B5EF4-FFF2-40B4-BE49-F238E27FC236}">
                  <a16:creationId xmlns:a16="http://schemas.microsoft.com/office/drawing/2014/main" id="{3742550A-6C7B-1C78-2DB1-14FF4AF015A5}"/>
                </a:ext>
              </a:extLst>
            </p:cNvPr>
            <p:cNvSpPr/>
            <p:nvPr/>
          </p:nvSpPr>
          <p:spPr>
            <a:xfrm>
              <a:off x="7889092" y="1404453"/>
              <a:ext cx="33423" cy="38764"/>
            </a:xfrm>
            <a:custGeom>
              <a:avLst/>
              <a:gdLst/>
              <a:ahLst/>
              <a:cxnLst/>
              <a:rect l="l" t="t" r="r" b="b"/>
              <a:pathLst>
                <a:path w="470" h="583" extrusionOk="0">
                  <a:moveTo>
                    <a:pt x="99" y="1"/>
                  </a:moveTo>
                  <a:cubicBezTo>
                    <a:pt x="24" y="1"/>
                    <a:pt x="15" y="119"/>
                    <a:pt x="98" y="133"/>
                  </a:cubicBezTo>
                  <a:cubicBezTo>
                    <a:pt x="214" y="147"/>
                    <a:pt x="258" y="263"/>
                    <a:pt x="287" y="409"/>
                  </a:cubicBezTo>
                  <a:cubicBezTo>
                    <a:pt x="229" y="365"/>
                    <a:pt x="171" y="351"/>
                    <a:pt x="98" y="351"/>
                  </a:cubicBezTo>
                  <a:cubicBezTo>
                    <a:pt x="93" y="350"/>
                    <a:pt x="89" y="350"/>
                    <a:pt x="85" y="350"/>
                  </a:cubicBezTo>
                  <a:cubicBezTo>
                    <a:pt x="9" y="350"/>
                    <a:pt x="1" y="468"/>
                    <a:pt x="83" y="482"/>
                  </a:cubicBezTo>
                  <a:cubicBezTo>
                    <a:pt x="171" y="496"/>
                    <a:pt x="258" y="511"/>
                    <a:pt x="331" y="569"/>
                  </a:cubicBezTo>
                  <a:cubicBezTo>
                    <a:pt x="346" y="578"/>
                    <a:pt x="362" y="582"/>
                    <a:pt x="376" y="582"/>
                  </a:cubicBezTo>
                  <a:cubicBezTo>
                    <a:pt x="430" y="582"/>
                    <a:pt x="470" y="527"/>
                    <a:pt x="447" y="482"/>
                  </a:cubicBezTo>
                  <a:cubicBezTo>
                    <a:pt x="447" y="278"/>
                    <a:pt x="316" y="45"/>
                    <a:pt x="112" y="2"/>
                  </a:cubicBezTo>
                  <a:cubicBezTo>
                    <a:pt x="108" y="1"/>
                    <a:pt x="104" y="1"/>
                    <a:pt x="99" y="1"/>
                  </a:cubicBezTo>
                  <a:close/>
                </a:path>
              </a:pathLst>
            </a:custGeom>
            <a:solidFill>
              <a:srgbClr val="429D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323;p21">
              <a:extLst>
                <a:ext uri="{FF2B5EF4-FFF2-40B4-BE49-F238E27FC236}">
                  <a16:creationId xmlns:a16="http://schemas.microsoft.com/office/drawing/2014/main" id="{37C39754-58B9-7D77-9AEF-3836CDF27D43}"/>
                </a:ext>
              </a:extLst>
            </p:cNvPr>
            <p:cNvSpPr/>
            <p:nvPr/>
          </p:nvSpPr>
          <p:spPr>
            <a:xfrm>
              <a:off x="7901181" y="1250526"/>
              <a:ext cx="278263" cy="310708"/>
            </a:xfrm>
            <a:custGeom>
              <a:avLst/>
              <a:gdLst/>
              <a:ahLst/>
              <a:cxnLst/>
              <a:rect l="l" t="t" r="r" b="b"/>
              <a:pathLst>
                <a:path w="3913" h="4673" extrusionOk="0">
                  <a:moveTo>
                    <a:pt x="1906" y="1"/>
                  </a:moveTo>
                  <a:cubicBezTo>
                    <a:pt x="1857" y="1"/>
                    <a:pt x="1809" y="2"/>
                    <a:pt x="1760" y="4"/>
                  </a:cubicBezTo>
                  <a:cubicBezTo>
                    <a:pt x="1615" y="33"/>
                    <a:pt x="1499" y="48"/>
                    <a:pt x="1353" y="106"/>
                  </a:cubicBezTo>
                  <a:cubicBezTo>
                    <a:pt x="117" y="615"/>
                    <a:pt x="1" y="2520"/>
                    <a:pt x="510" y="3597"/>
                  </a:cubicBezTo>
                  <a:cubicBezTo>
                    <a:pt x="786" y="4193"/>
                    <a:pt x="1368" y="4644"/>
                    <a:pt x="2022" y="4673"/>
                  </a:cubicBezTo>
                  <a:cubicBezTo>
                    <a:pt x="2030" y="4673"/>
                    <a:pt x="2039" y="4673"/>
                    <a:pt x="2047" y="4673"/>
                  </a:cubicBezTo>
                  <a:cubicBezTo>
                    <a:pt x="2993" y="4673"/>
                    <a:pt x="3623" y="3836"/>
                    <a:pt x="3782" y="2942"/>
                  </a:cubicBezTo>
                  <a:cubicBezTo>
                    <a:pt x="3913" y="2273"/>
                    <a:pt x="3840" y="1269"/>
                    <a:pt x="3477" y="702"/>
                  </a:cubicBezTo>
                  <a:cubicBezTo>
                    <a:pt x="3140" y="177"/>
                    <a:pt x="2516" y="1"/>
                    <a:pt x="1906" y="1"/>
                  </a:cubicBezTo>
                  <a:close/>
                </a:path>
              </a:pathLst>
            </a:custGeom>
            <a:solidFill>
              <a:srgbClr val="C4D1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324;p21">
              <a:extLst>
                <a:ext uri="{FF2B5EF4-FFF2-40B4-BE49-F238E27FC236}">
                  <a16:creationId xmlns:a16="http://schemas.microsoft.com/office/drawing/2014/main" id="{C28001F0-EE95-8999-8CA6-C3A7681F04B2}"/>
                </a:ext>
              </a:extLst>
            </p:cNvPr>
            <p:cNvSpPr/>
            <p:nvPr/>
          </p:nvSpPr>
          <p:spPr>
            <a:xfrm>
              <a:off x="8037008" y="1400197"/>
              <a:ext cx="38045" cy="74136"/>
            </a:xfrm>
            <a:custGeom>
              <a:avLst/>
              <a:gdLst/>
              <a:ahLst/>
              <a:cxnLst/>
              <a:rect l="l" t="t" r="r" b="b"/>
              <a:pathLst>
                <a:path w="535" h="1115" extrusionOk="0">
                  <a:moveTo>
                    <a:pt x="200" y="0"/>
                  </a:moveTo>
                  <a:cubicBezTo>
                    <a:pt x="192" y="0"/>
                    <a:pt x="185" y="7"/>
                    <a:pt x="185" y="22"/>
                  </a:cubicBezTo>
                  <a:cubicBezTo>
                    <a:pt x="185" y="197"/>
                    <a:pt x="229" y="386"/>
                    <a:pt x="316" y="546"/>
                  </a:cubicBezTo>
                  <a:cubicBezTo>
                    <a:pt x="345" y="633"/>
                    <a:pt x="461" y="764"/>
                    <a:pt x="389" y="851"/>
                  </a:cubicBezTo>
                  <a:cubicBezTo>
                    <a:pt x="330" y="938"/>
                    <a:pt x="170" y="996"/>
                    <a:pt x="54" y="1011"/>
                  </a:cubicBezTo>
                  <a:cubicBezTo>
                    <a:pt x="0" y="1038"/>
                    <a:pt x="21" y="1114"/>
                    <a:pt x="82" y="1114"/>
                  </a:cubicBezTo>
                  <a:cubicBezTo>
                    <a:pt x="87" y="1114"/>
                    <a:pt x="92" y="1114"/>
                    <a:pt x="98" y="1113"/>
                  </a:cubicBezTo>
                  <a:cubicBezTo>
                    <a:pt x="214" y="1069"/>
                    <a:pt x="534" y="967"/>
                    <a:pt x="534" y="778"/>
                  </a:cubicBezTo>
                  <a:cubicBezTo>
                    <a:pt x="534" y="706"/>
                    <a:pt x="403" y="575"/>
                    <a:pt x="360" y="473"/>
                  </a:cubicBezTo>
                  <a:cubicBezTo>
                    <a:pt x="287" y="327"/>
                    <a:pt x="272" y="167"/>
                    <a:pt x="214" y="22"/>
                  </a:cubicBezTo>
                  <a:cubicBezTo>
                    <a:pt x="214" y="7"/>
                    <a:pt x="207" y="0"/>
                    <a:pt x="200" y="0"/>
                  </a:cubicBezTo>
                  <a:close/>
                </a:path>
              </a:pathLst>
            </a:custGeom>
            <a:solidFill>
              <a:srgbClr val="429D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325;p21">
              <a:extLst>
                <a:ext uri="{FF2B5EF4-FFF2-40B4-BE49-F238E27FC236}">
                  <a16:creationId xmlns:a16="http://schemas.microsoft.com/office/drawing/2014/main" id="{D5784260-9D7C-7060-B416-E1F97F986C41}"/>
                </a:ext>
              </a:extLst>
            </p:cNvPr>
            <p:cNvSpPr/>
            <p:nvPr/>
          </p:nvSpPr>
          <p:spPr>
            <a:xfrm>
              <a:off x="8019088" y="1503857"/>
              <a:ext cx="58383" cy="20745"/>
            </a:xfrm>
            <a:custGeom>
              <a:avLst/>
              <a:gdLst/>
              <a:ahLst/>
              <a:cxnLst/>
              <a:rect l="l" t="t" r="r" b="b"/>
              <a:pathLst>
                <a:path w="821" h="312" extrusionOk="0">
                  <a:moveTo>
                    <a:pt x="739" y="0"/>
                  </a:moveTo>
                  <a:cubicBezTo>
                    <a:pt x="719" y="0"/>
                    <a:pt x="698" y="10"/>
                    <a:pt x="684" y="34"/>
                  </a:cubicBezTo>
                  <a:cubicBezTo>
                    <a:pt x="629" y="144"/>
                    <a:pt x="525" y="195"/>
                    <a:pt x="420" y="195"/>
                  </a:cubicBezTo>
                  <a:cubicBezTo>
                    <a:pt x="387" y="195"/>
                    <a:pt x="353" y="190"/>
                    <a:pt x="321" y="179"/>
                  </a:cubicBezTo>
                  <a:cubicBezTo>
                    <a:pt x="219" y="165"/>
                    <a:pt x="146" y="77"/>
                    <a:pt x="30" y="48"/>
                  </a:cubicBezTo>
                  <a:cubicBezTo>
                    <a:pt x="15" y="48"/>
                    <a:pt x="1" y="77"/>
                    <a:pt x="1" y="92"/>
                  </a:cubicBezTo>
                  <a:cubicBezTo>
                    <a:pt x="59" y="237"/>
                    <a:pt x="277" y="296"/>
                    <a:pt x="422" y="310"/>
                  </a:cubicBezTo>
                  <a:cubicBezTo>
                    <a:pt x="434" y="311"/>
                    <a:pt x="446" y="312"/>
                    <a:pt x="457" y="312"/>
                  </a:cubicBezTo>
                  <a:cubicBezTo>
                    <a:pt x="603" y="312"/>
                    <a:pt x="733" y="227"/>
                    <a:pt x="801" y="92"/>
                  </a:cubicBezTo>
                  <a:cubicBezTo>
                    <a:pt x="820" y="43"/>
                    <a:pt x="780" y="0"/>
                    <a:pt x="739" y="0"/>
                  </a:cubicBezTo>
                  <a:close/>
                </a:path>
              </a:pathLst>
            </a:custGeom>
            <a:solidFill>
              <a:srgbClr val="429D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326;p21">
              <a:extLst>
                <a:ext uri="{FF2B5EF4-FFF2-40B4-BE49-F238E27FC236}">
                  <a16:creationId xmlns:a16="http://schemas.microsoft.com/office/drawing/2014/main" id="{4027F477-9683-F811-29A5-212EFB9B5103}"/>
                </a:ext>
              </a:extLst>
            </p:cNvPr>
            <p:cNvSpPr/>
            <p:nvPr/>
          </p:nvSpPr>
          <p:spPr>
            <a:xfrm>
              <a:off x="7995336" y="1407445"/>
              <a:ext cx="17636" cy="15559"/>
            </a:xfrm>
            <a:custGeom>
              <a:avLst/>
              <a:gdLst/>
              <a:ahLst/>
              <a:cxnLst/>
              <a:rect l="l" t="t" r="r" b="b"/>
              <a:pathLst>
                <a:path w="248" h="234" extrusionOk="0">
                  <a:moveTo>
                    <a:pt x="117" y="0"/>
                  </a:moveTo>
                  <a:cubicBezTo>
                    <a:pt x="58" y="0"/>
                    <a:pt x="0" y="58"/>
                    <a:pt x="0" y="131"/>
                  </a:cubicBezTo>
                  <a:cubicBezTo>
                    <a:pt x="0" y="175"/>
                    <a:pt x="58" y="233"/>
                    <a:pt x="131" y="233"/>
                  </a:cubicBezTo>
                  <a:cubicBezTo>
                    <a:pt x="189" y="233"/>
                    <a:pt x="247" y="175"/>
                    <a:pt x="247" y="102"/>
                  </a:cubicBezTo>
                  <a:cubicBezTo>
                    <a:pt x="247" y="29"/>
                    <a:pt x="175" y="0"/>
                    <a:pt x="117" y="0"/>
                  </a:cubicBezTo>
                  <a:close/>
                </a:path>
              </a:pathLst>
            </a:custGeom>
            <a:solidFill>
              <a:srgbClr val="0EB1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327;p21">
              <a:extLst>
                <a:ext uri="{FF2B5EF4-FFF2-40B4-BE49-F238E27FC236}">
                  <a16:creationId xmlns:a16="http://schemas.microsoft.com/office/drawing/2014/main" id="{607B0AD2-7E98-BC1E-9A87-54BDF06F7E35}"/>
                </a:ext>
              </a:extLst>
            </p:cNvPr>
            <p:cNvSpPr/>
            <p:nvPr/>
          </p:nvSpPr>
          <p:spPr>
            <a:xfrm>
              <a:off x="8095606" y="1403389"/>
              <a:ext cx="16640" cy="15692"/>
            </a:xfrm>
            <a:custGeom>
              <a:avLst/>
              <a:gdLst/>
              <a:ahLst/>
              <a:cxnLst/>
              <a:rect l="l" t="t" r="r" b="b"/>
              <a:pathLst>
                <a:path w="234" h="236" extrusionOk="0">
                  <a:moveTo>
                    <a:pt x="125" y="1"/>
                  </a:moveTo>
                  <a:cubicBezTo>
                    <a:pt x="118" y="1"/>
                    <a:pt x="110" y="2"/>
                    <a:pt x="103" y="3"/>
                  </a:cubicBezTo>
                  <a:cubicBezTo>
                    <a:pt x="45" y="3"/>
                    <a:pt x="1" y="61"/>
                    <a:pt x="1" y="134"/>
                  </a:cubicBezTo>
                  <a:cubicBezTo>
                    <a:pt x="1" y="192"/>
                    <a:pt x="45" y="236"/>
                    <a:pt x="117" y="236"/>
                  </a:cubicBezTo>
                  <a:cubicBezTo>
                    <a:pt x="175" y="236"/>
                    <a:pt x="234" y="192"/>
                    <a:pt x="234" y="119"/>
                  </a:cubicBezTo>
                  <a:cubicBezTo>
                    <a:pt x="234" y="54"/>
                    <a:pt x="187" y="1"/>
                    <a:pt x="125" y="1"/>
                  </a:cubicBezTo>
                  <a:close/>
                </a:path>
              </a:pathLst>
            </a:custGeom>
            <a:solidFill>
              <a:srgbClr val="0EB1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328;p21">
              <a:extLst>
                <a:ext uri="{FF2B5EF4-FFF2-40B4-BE49-F238E27FC236}">
                  <a16:creationId xmlns:a16="http://schemas.microsoft.com/office/drawing/2014/main" id="{9E1F2969-8ACD-A77F-3520-8E2A84C9FEFD}"/>
                </a:ext>
              </a:extLst>
            </p:cNvPr>
            <p:cNvSpPr/>
            <p:nvPr/>
          </p:nvSpPr>
          <p:spPr>
            <a:xfrm>
              <a:off x="7977699" y="1377989"/>
              <a:ext cx="42525" cy="15027"/>
            </a:xfrm>
            <a:custGeom>
              <a:avLst/>
              <a:gdLst/>
              <a:ahLst/>
              <a:cxnLst/>
              <a:rect l="l" t="t" r="r" b="b"/>
              <a:pathLst>
                <a:path w="598" h="226" extrusionOk="0">
                  <a:moveTo>
                    <a:pt x="437" y="1"/>
                  </a:moveTo>
                  <a:cubicBezTo>
                    <a:pt x="389" y="1"/>
                    <a:pt x="340" y="7"/>
                    <a:pt x="292" y="7"/>
                  </a:cubicBezTo>
                  <a:cubicBezTo>
                    <a:pt x="205" y="7"/>
                    <a:pt x="103" y="22"/>
                    <a:pt x="59" y="80"/>
                  </a:cubicBezTo>
                  <a:cubicBezTo>
                    <a:pt x="15" y="94"/>
                    <a:pt x="1" y="109"/>
                    <a:pt x="1" y="138"/>
                  </a:cubicBezTo>
                  <a:cubicBezTo>
                    <a:pt x="1" y="167"/>
                    <a:pt x="30" y="225"/>
                    <a:pt x="88" y="225"/>
                  </a:cubicBezTo>
                  <a:cubicBezTo>
                    <a:pt x="234" y="225"/>
                    <a:pt x="379" y="225"/>
                    <a:pt x="510" y="152"/>
                  </a:cubicBezTo>
                  <a:cubicBezTo>
                    <a:pt x="597" y="109"/>
                    <a:pt x="583" y="36"/>
                    <a:pt x="510" y="7"/>
                  </a:cubicBezTo>
                  <a:cubicBezTo>
                    <a:pt x="486" y="2"/>
                    <a:pt x="461" y="1"/>
                    <a:pt x="437" y="1"/>
                  </a:cubicBezTo>
                  <a:close/>
                </a:path>
              </a:pathLst>
            </a:custGeom>
            <a:solidFill>
              <a:srgbClr val="3395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329;p21">
              <a:extLst>
                <a:ext uri="{FF2B5EF4-FFF2-40B4-BE49-F238E27FC236}">
                  <a16:creationId xmlns:a16="http://schemas.microsoft.com/office/drawing/2014/main" id="{CCCD1729-396C-4BF5-9FF0-0A0156282A33}"/>
                </a:ext>
              </a:extLst>
            </p:cNvPr>
            <p:cNvSpPr/>
            <p:nvPr/>
          </p:nvSpPr>
          <p:spPr>
            <a:xfrm>
              <a:off x="8081170" y="1374133"/>
              <a:ext cx="42454" cy="14960"/>
            </a:xfrm>
            <a:custGeom>
              <a:avLst/>
              <a:gdLst/>
              <a:ahLst/>
              <a:cxnLst/>
              <a:rect l="l" t="t" r="r" b="b"/>
              <a:pathLst>
                <a:path w="597" h="225" extrusionOk="0">
                  <a:moveTo>
                    <a:pt x="437" y="0"/>
                  </a:moveTo>
                  <a:cubicBezTo>
                    <a:pt x="388" y="0"/>
                    <a:pt x="340" y="7"/>
                    <a:pt x="291" y="7"/>
                  </a:cubicBezTo>
                  <a:cubicBezTo>
                    <a:pt x="204" y="7"/>
                    <a:pt x="102" y="21"/>
                    <a:pt x="58" y="80"/>
                  </a:cubicBezTo>
                  <a:cubicBezTo>
                    <a:pt x="15" y="94"/>
                    <a:pt x="0" y="123"/>
                    <a:pt x="0" y="138"/>
                  </a:cubicBezTo>
                  <a:cubicBezTo>
                    <a:pt x="0" y="167"/>
                    <a:pt x="29" y="225"/>
                    <a:pt x="88" y="225"/>
                  </a:cubicBezTo>
                  <a:cubicBezTo>
                    <a:pt x="233" y="225"/>
                    <a:pt x="378" y="225"/>
                    <a:pt x="509" y="152"/>
                  </a:cubicBezTo>
                  <a:cubicBezTo>
                    <a:pt x="597" y="123"/>
                    <a:pt x="582" y="50"/>
                    <a:pt x="509" y="7"/>
                  </a:cubicBezTo>
                  <a:cubicBezTo>
                    <a:pt x="485" y="2"/>
                    <a:pt x="461" y="0"/>
                    <a:pt x="437" y="0"/>
                  </a:cubicBezTo>
                  <a:close/>
                </a:path>
              </a:pathLst>
            </a:custGeom>
            <a:solidFill>
              <a:srgbClr val="3395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330;p21">
              <a:extLst>
                <a:ext uri="{FF2B5EF4-FFF2-40B4-BE49-F238E27FC236}">
                  <a16:creationId xmlns:a16="http://schemas.microsoft.com/office/drawing/2014/main" id="{040B7D0E-EBF1-4829-5E2D-B15C6E73840F}"/>
                </a:ext>
              </a:extLst>
            </p:cNvPr>
            <p:cNvSpPr/>
            <p:nvPr/>
          </p:nvSpPr>
          <p:spPr>
            <a:xfrm>
              <a:off x="7781212" y="1214953"/>
              <a:ext cx="258636" cy="357916"/>
            </a:xfrm>
            <a:custGeom>
              <a:avLst/>
              <a:gdLst/>
              <a:ahLst/>
              <a:cxnLst/>
              <a:rect l="l" t="t" r="r" b="b"/>
              <a:pathLst>
                <a:path w="3637" h="5383" extrusionOk="0">
                  <a:moveTo>
                    <a:pt x="2423" y="0"/>
                  </a:moveTo>
                  <a:cubicBezTo>
                    <a:pt x="2415" y="0"/>
                    <a:pt x="2408" y="1"/>
                    <a:pt x="2400" y="1"/>
                  </a:cubicBezTo>
                  <a:cubicBezTo>
                    <a:pt x="1673" y="16"/>
                    <a:pt x="975" y="365"/>
                    <a:pt x="495" y="1048"/>
                  </a:cubicBezTo>
                  <a:cubicBezTo>
                    <a:pt x="1" y="1746"/>
                    <a:pt x="73" y="3899"/>
                    <a:pt x="611" y="4684"/>
                  </a:cubicBezTo>
                  <a:cubicBezTo>
                    <a:pt x="782" y="4940"/>
                    <a:pt x="1319" y="5382"/>
                    <a:pt x="1804" y="5382"/>
                  </a:cubicBezTo>
                  <a:cubicBezTo>
                    <a:pt x="2145" y="5382"/>
                    <a:pt x="2460" y="5164"/>
                    <a:pt x="2604" y="4510"/>
                  </a:cubicBezTo>
                  <a:cubicBezTo>
                    <a:pt x="2691" y="4102"/>
                    <a:pt x="2197" y="2023"/>
                    <a:pt x="2124" y="1601"/>
                  </a:cubicBezTo>
                  <a:cubicBezTo>
                    <a:pt x="2066" y="1237"/>
                    <a:pt x="2211" y="859"/>
                    <a:pt x="2458" y="656"/>
                  </a:cubicBezTo>
                  <a:cubicBezTo>
                    <a:pt x="2560" y="568"/>
                    <a:pt x="2691" y="496"/>
                    <a:pt x="2822" y="496"/>
                  </a:cubicBezTo>
                  <a:cubicBezTo>
                    <a:pt x="3157" y="496"/>
                    <a:pt x="3433" y="1106"/>
                    <a:pt x="3637" y="1601"/>
                  </a:cubicBezTo>
                  <a:cubicBezTo>
                    <a:pt x="3622" y="1252"/>
                    <a:pt x="3506" y="888"/>
                    <a:pt x="3360" y="597"/>
                  </a:cubicBezTo>
                  <a:cubicBezTo>
                    <a:pt x="3331" y="525"/>
                    <a:pt x="3273" y="452"/>
                    <a:pt x="3215" y="379"/>
                  </a:cubicBezTo>
                  <a:cubicBezTo>
                    <a:pt x="3046" y="210"/>
                    <a:pt x="2659" y="0"/>
                    <a:pt x="2423" y="0"/>
                  </a:cubicBezTo>
                  <a:close/>
                </a:path>
              </a:pathLst>
            </a:custGeom>
            <a:solidFill>
              <a:srgbClr val="1F8B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331;p21">
              <a:extLst>
                <a:ext uri="{FF2B5EF4-FFF2-40B4-BE49-F238E27FC236}">
                  <a16:creationId xmlns:a16="http://schemas.microsoft.com/office/drawing/2014/main" id="{331B5FFE-F5D6-4DC1-68AB-2D0DC13A42AB}"/>
                </a:ext>
              </a:extLst>
            </p:cNvPr>
            <p:cNvSpPr/>
            <p:nvPr/>
          </p:nvSpPr>
          <p:spPr>
            <a:xfrm>
              <a:off x="7969450" y="1203384"/>
              <a:ext cx="217249" cy="117089"/>
            </a:xfrm>
            <a:custGeom>
              <a:avLst/>
              <a:gdLst/>
              <a:ahLst/>
              <a:cxnLst/>
              <a:rect l="l" t="t" r="r" b="b"/>
              <a:pathLst>
                <a:path w="3055" h="1761" extrusionOk="0">
                  <a:moveTo>
                    <a:pt x="1426" y="1"/>
                  </a:moveTo>
                  <a:cubicBezTo>
                    <a:pt x="1150" y="1"/>
                    <a:pt x="902" y="73"/>
                    <a:pt x="699" y="248"/>
                  </a:cubicBezTo>
                  <a:cubicBezTo>
                    <a:pt x="1" y="873"/>
                    <a:pt x="757" y="1760"/>
                    <a:pt x="990" y="1760"/>
                  </a:cubicBezTo>
                  <a:cubicBezTo>
                    <a:pt x="2618" y="1760"/>
                    <a:pt x="3055" y="990"/>
                    <a:pt x="2793" y="73"/>
                  </a:cubicBezTo>
                  <a:cubicBezTo>
                    <a:pt x="2648" y="1"/>
                    <a:pt x="1819" y="1"/>
                    <a:pt x="1426" y="1"/>
                  </a:cubicBezTo>
                  <a:close/>
                </a:path>
              </a:pathLst>
            </a:custGeom>
            <a:solidFill>
              <a:srgbClr val="1F8B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332;p21">
              <a:extLst>
                <a:ext uri="{FF2B5EF4-FFF2-40B4-BE49-F238E27FC236}">
                  <a16:creationId xmlns:a16="http://schemas.microsoft.com/office/drawing/2014/main" id="{5C36A45A-001B-8626-10CF-CC7CDC710828}"/>
                </a:ext>
              </a:extLst>
            </p:cNvPr>
            <p:cNvSpPr/>
            <p:nvPr/>
          </p:nvSpPr>
          <p:spPr>
            <a:xfrm>
              <a:off x="8385252" y="1249795"/>
              <a:ext cx="351722" cy="302729"/>
            </a:xfrm>
            <a:custGeom>
              <a:avLst/>
              <a:gdLst/>
              <a:ahLst/>
              <a:cxnLst/>
              <a:rect l="l" t="t" r="r" b="b"/>
              <a:pathLst>
                <a:path w="4946" h="4553" extrusionOk="0">
                  <a:moveTo>
                    <a:pt x="2473" y="1"/>
                  </a:moveTo>
                  <a:cubicBezTo>
                    <a:pt x="1106" y="1"/>
                    <a:pt x="0" y="902"/>
                    <a:pt x="0" y="2008"/>
                  </a:cubicBezTo>
                  <a:cubicBezTo>
                    <a:pt x="0" y="2939"/>
                    <a:pt x="757" y="3695"/>
                    <a:pt x="1833" y="3957"/>
                  </a:cubicBezTo>
                  <a:cubicBezTo>
                    <a:pt x="1716" y="4277"/>
                    <a:pt x="1455" y="4553"/>
                    <a:pt x="1455" y="4553"/>
                  </a:cubicBezTo>
                  <a:cubicBezTo>
                    <a:pt x="2066" y="4553"/>
                    <a:pt x="2429" y="4291"/>
                    <a:pt x="2647" y="4000"/>
                  </a:cubicBezTo>
                  <a:cubicBezTo>
                    <a:pt x="3927" y="3928"/>
                    <a:pt x="4945" y="3055"/>
                    <a:pt x="4945" y="2008"/>
                  </a:cubicBezTo>
                  <a:cubicBezTo>
                    <a:pt x="4945" y="902"/>
                    <a:pt x="3825" y="1"/>
                    <a:pt x="2473" y="1"/>
                  </a:cubicBezTo>
                  <a:close/>
                </a:path>
              </a:pathLst>
            </a:custGeom>
            <a:solidFill>
              <a:srgbClr val="C4D1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333;p21">
              <a:extLst>
                <a:ext uri="{FF2B5EF4-FFF2-40B4-BE49-F238E27FC236}">
                  <a16:creationId xmlns:a16="http://schemas.microsoft.com/office/drawing/2014/main" id="{DA36F181-BB27-8014-C454-EE075983FCE9}"/>
                </a:ext>
              </a:extLst>
            </p:cNvPr>
            <p:cNvSpPr/>
            <p:nvPr/>
          </p:nvSpPr>
          <p:spPr>
            <a:xfrm>
              <a:off x="8455584" y="1319411"/>
              <a:ext cx="206937" cy="137435"/>
            </a:xfrm>
            <a:custGeom>
              <a:avLst/>
              <a:gdLst/>
              <a:ahLst/>
              <a:cxnLst/>
              <a:rect l="l" t="t" r="r" b="b"/>
              <a:pathLst>
                <a:path w="2910" h="2067" extrusionOk="0">
                  <a:moveTo>
                    <a:pt x="844" y="1"/>
                  </a:moveTo>
                  <a:cubicBezTo>
                    <a:pt x="247" y="15"/>
                    <a:pt x="0" y="757"/>
                    <a:pt x="437" y="1164"/>
                  </a:cubicBezTo>
                  <a:lnTo>
                    <a:pt x="1455" y="2066"/>
                  </a:lnTo>
                  <a:lnTo>
                    <a:pt x="2473" y="1164"/>
                  </a:lnTo>
                  <a:cubicBezTo>
                    <a:pt x="2909" y="757"/>
                    <a:pt x="2662" y="15"/>
                    <a:pt x="2080" y="1"/>
                  </a:cubicBezTo>
                  <a:lnTo>
                    <a:pt x="2036" y="1"/>
                  </a:lnTo>
                  <a:cubicBezTo>
                    <a:pt x="1818" y="1"/>
                    <a:pt x="1600" y="103"/>
                    <a:pt x="1455" y="248"/>
                  </a:cubicBezTo>
                  <a:cubicBezTo>
                    <a:pt x="1309" y="88"/>
                    <a:pt x="1120" y="1"/>
                    <a:pt x="87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334;p21">
              <a:extLst>
                <a:ext uri="{FF2B5EF4-FFF2-40B4-BE49-F238E27FC236}">
                  <a16:creationId xmlns:a16="http://schemas.microsoft.com/office/drawing/2014/main" id="{EA59840E-8323-7301-E3EB-4B60D801F213}"/>
                </a:ext>
              </a:extLst>
            </p:cNvPr>
            <p:cNvSpPr/>
            <p:nvPr/>
          </p:nvSpPr>
          <p:spPr>
            <a:xfrm>
              <a:off x="7188550" y="1385170"/>
              <a:ext cx="408612" cy="352065"/>
            </a:xfrm>
            <a:custGeom>
              <a:avLst/>
              <a:gdLst/>
              <a:ahLst/>
              <a:cxnLst/>
              <a:rect l="l" t="t" r="r" b="b"/>
              <a:pathLst>
                <a:path w="5746" h="5295" extrusionOk="0">
                  <a:moveTo>
                    <a:pt x="2881" y="1"/>
                  </a:moveTo>
                  <a:cubicBezTo>
                    <a:pt x="1295" y="1"/>
                    <a:pt x="1" y="1048"/>
                    <a:pt x="1" y="2328"/>
                  </a:cubicBezTo>
                  <a:cubicBezTo>
                    <a:pt x="1" y="3564"/>
                    <a:pt x="1193" y="4568"/>
                    <a:pt x="2677" y="4655"/>
                  </a:cubicBezTo>
                  <a:cubicBezTo>
                    <a:pt x="2939" y="4989"/>
                    <a:pt x="3375" y="5295"/>
                    <a:pt x="4102" y="5295"/>
                  </a:cubicBezTo>
                  <a:cubicBezTo>
                    <a:pt x="4102" y="5295"/>
                    <a:pt x="3782" y="4975"/>
                    <a:pt x="3637" y="4582"/>
                  </a:cubicBezTo>
                  <a:cubicBezTo>
                    <a:pt x="4859" y="4306"/>
                    <a:pt x="5746" y="3404"/>
                    <a:pt x="5746" y="2328"/>
                  </a:cubicBezTo>
                  <a:cubicBezTo>
                    <a:pt x="5746" y="1048"/>
                    <a:pt x="4466" y="1"/>
                    <a:pt x="2881" y="1"/>
                  </a:cubicBezTo>
                  <a:close/>
                </a:path>
              </a:pathLst>
            </a:custGeom>
            <a:solidFill>
              <a:srgbClr val="48BA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335;p21">
              <a:extLst>
                <a:ext uri="{FF2B5EF4-FFF2-40B4-BE49-F238E27FC236}">
                  <a16:creationId xmlns:a16="http://schemas.microsoft.com/office/drawing/2014/main" id="{63ACC937-03C4-D52D-FA84-308297666C1B}"/>
                </a:ext>
              </a:extLst>
            </p:cNvPr>
            <p:cNvSpPr/>
            <p:nvPr/>
          </p:nvSpPr>
          <p:spPr>
            <a:xfrm>
              <a:off x="7305461" y="1600868"/>
              <a:ext cx="40392" cy="32913"/>
            </a:xfrm>
            <a:custGeom>
              <a:avLst/>
              <a:gdLst/>
              <a:ahLst/>
              <a:cxnLst/>
              <a:rect l="l" t="t" r="r" b="b"/>
              <a:pathLst>
                <a:path w="568" h="495" extrusionOk="0">
                  <a:moveTo>
                    <a:pt x="0" y="0"/>
                  </a:moveTo>
                  <a:lnTo>
                    <a:pt x="291" y="233"/>
                  </a:lnTo>
                  <a:lnTo>
                    <a:pt x="568" y="495"/>
                  </a:lnTo>
                  <a:lnTo>
                    <a:pt x="568" y="0"/>
                  </a:lnTo>
                  <a:close/>
                </a:path>
              </a:pathLst>
            </a:custGeom>
            <a:solidFill>
              <a:srgbClr val="ADE0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336;p21">
              <a:extLst>
                <a:ext uri="{FF2B5EF4-FFF2-40B4-BE49-F238E27FC236}">
                  <a16:creationId xmlns:a16="http://schemas.microsoft.com/office/drawing/2014/main" id="{F2243812-2E9A-066C-6695-375149360302}"/>
                </a:ext>
              </a:extLst>
            </p:cNvPr>
            <p:cNvSpPr/>
            <p:nvPr/>
          </p:nvSpPr>
          <p:spPr>
            <a:xfrm>
              <a:off x="7265140" y="1537967"/>
              <a:ext cx="107593" cy="78392"/>
            </a:xfrm>
            <a:custGeom>
              <a:avLst/>
              <a:gdLst/>
              <a:ahLst/>
              <a:cxnLst/>
              <a:rect l="l" t="t" r="r" b="b"/>
              <a:pathLst>
                <a:path w="1513" h="1179" extrusionOk="0">
                  <a:moveTo>
                    <a:pt x="509" y="1"/>
                  </a:moveTo>
                  <a:cubicBezTo>
                    <a:pt x="233" y="1"/>
                    <a:pt x="0" y="219"/>
                    <a:pt x="0" y="510"/>
                  </a:cubicBezTo>
                  <a:lnTo>
                    <a:pt x="0" y="670"/>
                  </a:lnTo>
                  <a:cubicBezTo>
                    <a:pt x="0" y="961"/>
                    <a:pt x="233" y="1179"/>
                    <a:pt x="509" y="1179"/>
                  </a:cubicBezTo>
                  <a:lnTo>
                    <a:pt x="1004" y="1179"/>
                  </a:lnTo>
                  <a:cubicBezTo>
                    <a:pt x="1280" y="1179"/>
                    <a:pt x="1513" y="961"/>
                    <a:pt x="1513" y="670"/>
                  </a:cubicBezTo>
                  <a:lnTo>
                    <a:pt x="1513" y="510"/>
                  </a:lnTo>
                  <a:cubicBezTo>
                    <a:pt x="1513" y="233"/>
                    <a:pt x="1295" y="1"/>
                    <a:pt x="1004" y="1"/>
                  </a:cubicBezTo>
                  <a:close/>
                </a:path>
              </a:pathLst>
            </a:custGeom>
            <a:solidFill>
              <a:srgbClr val="ADE0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337;p21">
              <a:extLst>
                <a:ext uri="{FF2B5EF4-FFF2-40B4-BE49-F238E27FC236}">
                  <a16:creationId xmlns:a16="http://schemas.microsoft.com/office/drawing/2014/main" id="{21B6A62D-04BB-48C1-237C-A7A1404C3758}"/>
                </a:ext>
              </a:extLst>
            </p:cNvPr>
            <p:cNvSpPr/>
            <p:nvPr/>
          </p:nvSpPr>
          <p:spPr>
            <a:xfrm>
              <a:off x="7384042" y="1572808"/>
              <a:ext cx="61086" cy="49402"/>
            </a:xfrm>
            <a:custGeom>
              <a:avLst/>
              <a:gdLst/>
              <a:ahLst/>
              <a:cxnLst/>
              <a:rect l="l" t="t" r="r" b="b"/>
              <a:pathLst>
                <a:path w="859" h="743" extrusionOk="0">
                  <a:moveTo>
                    <a:pt x="1" y="0"/>
                  </a:moveTo>
                  <a:lnTo>
                    <a:pt x="1" y="742"/>
                  </a:lnTo>
                  <a:lnTo>
                    <a:pt x="437" y="378"/>
                  </a:lnTo>
                  <a:lnTo>
                    <a:pt x="859" y="0"/>
                  </a:lnTo>
                  <a:close/>
                </a:path>
              </a:pathLst>
            </a:custGeom>
            <a:solidFill>
              <a:srgbClr val="C4D1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338;p21">
              <a:extLst>
                <a:ext uri="{FF2B5EF4-FFF2-40B4-BE49-F238E27FC236}">
                  <a16:creationId xmlns:a16="http://schemas.microsoft.com/office/drawing/2014/main" id="{8FBDA31B-E0E2-8107-A5DB-F19CC04187EE}"/>
                </a:ext>
              </a:extLst>
            </p:cNvPr>
            <p:cNvSpPr/>
            <p:nvPr/>
          </p:nvSpPr>
          <p:spPr>
            <a:xfrm>
              <a:off x="7342654" y="1479987"/>
              <a:ext cx="164554" cy="118020"/>
            </a:xfrm>
            <a:custGeom>
              <a:avLst/>
              <a:gdLst/>
              <a:ahLst/>
              <a:cxnLst/>
              <a:rect l="l" t="t" r="r" b="b"/>
              <a:pathLst>
                <a:path w="2314" h="1775" extrusionOk="0">
                  <a:moveTo>
                    <a:pt x="888" y="0"/>
                  </a:moveTo>
                  <a:cubicBezTo>
                    <a:pt x="408" y="0"/>
                    <a:pt x="1" y="393"/>
                    <a:pt x="1" y="887"/>
                  </a:cubicBezTo>
                  <a:cubicBezTo>
                    <a:pt x="1" y="1382"/>
                    <a:pt x="408" y="1774"/>
                    <a:pt x="888" y="1774"/>
                  </a:cubicBezTo>
                  <a:lnTo>
                    <a:pt x="1426" y="1774"/>
                  </a:lnTo>
                  <a:cubicBezTo>
                    <a:pt x="1906" y="1774"/>
                    <a:pt x="2313" y="1382"/>
                    <a:pt x="2313" y="887"/>
                  </a:cubicBezTo>
                  <a:cubicBezTo>
                    <a:pt x="2313" y="393"/>
                    <a:pt x="1906" y="0"/>
                    <a:pt x="1426" y="0"/>
                  </a:cubicBezTo>
                  <a:close/>
                </a:path>
              </a:pathLst>
            </a:custGeom>
            <a:solidFill>
              <a:srgbClr val="C4D1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339;p21">
              <a:extLst>
                <a:ext uri="{FF2B5EF4-FFF2-40B4-BE49-F238E27FC236}">
                  <a16:creationId xmlns:a16="http://schemas.microsoft.com/office/drawing/2014/main" id="{7C20F7D1-D274-E318-9B73-0C648E157F6E}"/>
                </a:ext>
              </a:extLst>
            </p:cNvPr>
            <p:cNvSpPr/>
            <p:nvPr/>
          </p:nvSpPr>
          <p:spPr>
            <a:xfrm>
              <a:off x="7460560" y="1448071"/>
              <a:ext cx="72464" cy="67753"/>
            </a:xfrm>
            <a:custGeom>
              <a:avLst/>
              <a:gdLst/>
              <a:ahLst/>
              <a:cxnLst/>
              <a:rect l="l" t="t" r="r" b="b"/>
              <a:pathLst>
                <a:path w="1019" h="1019" extrusionOk="0">
                  <a:moveTo>
                    <a:pt x="510" y="0"/>
                  </a:moveTo>
                  <a:cubicBezTo>
                    <a:pt x="234" y="0"/>
                    <a:pt x="1" y="218"/>
                    <a:pt x="1" y="509"/>
                  </a:cubicBezTo>
                  <a:cubicBezTo>
                    <a:pt x="1" y="800"/>
                    <a:pt x="219" y="1018"/>
                    <a:pt x="510" y="1018"/>
                  </a:cubicBezTo>
                  <a:cubicBezTo>
                    <a:pt x="801" y="1018"/>
                    <a:pt x="1019" y="786"/>
                    <a:pt x="1019" y="509"/>
                  </a:cubicBezTo>
                  <a:cubicBezTo>
                    <a:pt x="1019" y="247"/>
                    <a:pt x="801" y="0"/>
                    <a:pt x="510" y="0"/>
                  </a:cubicBezTo>
                  <a:close/>
                </a:path>
              </a:pathLst>
            </a:custGeom>
            <a:solidFill>
              <a:srgbClr val="4FD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340;p21">
              <a:extLst>
                <a:ext uri="{FF2B5EF4-FFF2-40B4-BE49-F238E27FC236}">
                  <a16:creationId xmlns:a16="http://schemas.microsoft.com/office/drawing/2014/main" id="{1450646D-647F-24DF-42FE-6F7D45FE168A}"/>
                </a:ext>
              </a:extLst>
            </p:cNvPr>
            <p:cNvSpPr/>
            <p:nvPr/>
          </p:nvSpPr>
          <p:spPr>
            <a:xfrm>
              <a:off x="7493699" y="1464494"/>
              <a:ext cx="22827" cy="33910"/>
            </a:xfrm>
            <a:custGeom>
              <a:avLst/>
              <a:gdLst/>
              <a:ahLst/>
              <a:cxnLst/>
              <a:rect l="l" t="t" r="r" b="b"/>
              <a:pathLst>
                <a:path w="321" h="510" extrusionOk="0">
                  <a:moveTo>
                    <a:pt x="131" y="0"/>
                  </a:moveTo>
                  <a:lnTo>
                    <a:pt x="0" y="15"/>
                  </a:lnTo>
                  <a:lnTo>
                    <a:pt x="0" y="88"/>
                  </a:lnTo>
                  <a:lnTo>
                    <a:pt x="131" y="59"/>
                  </a:lnTo>
                  <a:lnTo>
                    <a:pt x="131" y="451"/>
                  </a:lnTo>
                  <a:lnTo>
                    <a:pt x="15" y="451"/>
                  </a:lnTo>
                  <a:lnTo>
                    <a:pt x="15" y="509"/>
                  </a:lnTo>
                  <a:lnTo>
                    <a:pt x="320" y="509"/>
                  </a:lnTo>
                  <a:lnTo>
                    <a:pt x="320" y="451"/>
                  </a:lnTo>
                  <a:lnTo>
                    <a:pt x="204" y="451"/>
                  </a:lnTo>
                  <a:lnTo>
                    <a:pt x="204" y="0"/>
                  </a:lnTo>
                  <a:close/>
                </a:path>
              </a:pathLst>
            </a:custGeom>
            <a:solidFill>
              <a:srgbClr val="FFFF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341;p21">
              <a:extLst>
                <a:ext uri="{FF2B5EF4-FFF2-40B4-BE49-F238E27FC236}">
                  <a16:creationId xmlns:a16="http://schemas.microsoft.com/office/drawing/2014/main" id="{3889C03F-A731-419D-1FC2-32958538B836}"/>
                </a:ext>
              </a:extLst>
            </p:cNvPr>
            <p:cNvSpPr/>
            <p:nvPr/>
          </p:nvSpPr>
          <p:spPr>
            <a:xfrm>
              <a:off x="8352113" y="1735246"/>
              <a:ext cx="360043" cy="236970"/>
            </a:xfrm>
            <a:custGeom>
              <a:avLst/>
              <a:gdLst/>
              <a:ahLst/>
              <a:cxnLst/>
              <a:rect l="l" t="t" r="r" b="b"/>
              <a:pathLst>
                <a:path w="5063" h="3564" extrusionOk="0">
                  <a:moveTo>
                    <a:pt x="1" y="1"/>
                  </a:moveTo>
                  <a:lnTo>
                    <a:pt x="1" y="2837"/>
                  </a:lnTo>
                  <a:lnTo>
                    <a:pt x="2110" y="2837"/>
                  </a:lnTo>
                  <a:lnTo>
                    <a:pt x="2532" y="3564"/>
                  </a:lnTo>
                  <a:lnTo>
                    <a:pt x="2953" y="2837"/>
                  </a:lnTo>
                  <a:lnTo>
                    <a:pt x="5062" y="2837"/>
                  </a:lnTo>
                  <a:lnTo>
                    <a:pt x="5062" y="1"/>
                  </a:lnTo>
                  <a:close/>
                </a:path>
              </a:pathLst>
            </a:custGeom>
            <a:solidFill>
              <a:srgbClr val="7DCE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342;p21">
              <a:extLst>
                <a:ext uri="{FF2B5EF4-FFF2-40B4-BE49-F238E27FC236}">
                  <a16:creationId xmlns:a16="http://schemas.microsoft.com/office/drawing/2014/main" id="{0D7B6B08-2806-4255-FB0C-7D6B66BECBC2}"/>
                </a:ext>
              </a:extLst>
            </p:cNvPr>
            <p:cNvSpPr/>
            <p:nvPr/>
          </p:nvSpPr>
          <p:spPr>
            <a:xfrm>
              <a:off x="8437948" y="1798147"/>
              <a:ext cx="45583" cy="68684"/>
            </a:xfrm>
            <a:custGeom>
              <a:avLst/>
              <a:gdLst/>
              <a:ahLst/>
              <a:cxnLst/>
              <a:rect l="l" t="t" r="r" b="b"/>
              <a:pathLst>
                <a:path w="641" h="1033" extrusionOk="0">
                  <a:moveTo>
                    <a:pt x="1" y="0"/>
                  </a:moveTo>
                  <a:lnTo>
                    <a:pt x="1" y="1033"/>
                  </a:lnTo>
                  <a:lnTo>
                    <a:pt x="641" y="1033"/>
                  </a:lnTo>
                  <a:lnTo>
                    <a:pt x="641" y="916"/>
                  </a:lnTo>
                  <a:lnTo>
                    <a:pt x="132" y="916"/>
                  </a:lnTo>
                  <a:lnTo>
                    <a:pt x="13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343;p21">
              <a:extLst>
                <a:ext uri="{FF2B5EF4-FFF2-40B4-BE49-F238E27FC236}">
                  <a16:creationId xmlns:a16="http://schemas.microsoft.com/office/drawing/2014/main" id="{29DC5DFA-EFDA-202E-1E3A-C82A7212B700}"/>
                </a:ext>
              </a:extLst>
            </p:cNvPr>
            <p:cNvSpPr/>
            <p:nvPr/>
          </p:nvSpPr>
          <p:spPr>
            <a:xfrm>
              <a:off x="8493843" y="1795221"/>
              <a:ext cx="8320" cy="71610"/>
            </a:xfrm>
            <a:custGeom>
              <a:avLst/>
              <a:gdLst/>
              <a:ahLst/>
              <a:cxnLst/>
              <a:rect l="l" t="t" r="r" b="b"/>
              <a:pathLst>
                <a:path w="117" h="1077" extrusionOk="0">
                  <a:moveTo>
                    <a:pt x="0" y="0"/>
                  </a:moveTo>
                  <a:lnTo>
                    <a:pt x="0" y="160"/>
                  </a:lnTo>
                  <a:lnTo>
                    <a:pt x="117" y="160"/>
                  </a:lnTo>
                  <a:lnTo>
                    <a:pt x="117" y="0"/>
                  </a:lnTo>
                  <a:close/>
                  <a:moveTo>
                    <a:pt x="0" y="306"/>
                  </a:moveTo>
                  <a:lnTo>
                    <a:pt x="0" y="1077"/>
                  </a:lnTo>
                  <a:lnTo>
                    <a:pt x="117" y="1077"/>
                  </a:lnTo>
                  <a:lnTo>
                    <a:pt x="117" y="306"/>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344;p21">
              <a:extLst>
                <a:ext uri="{FF2B5EF4-FFF2-40B4-BE49-F238E27FC236}">
                  <a16:creationId xmlns:a16="http://schemas.microsoft.com/office/drawing/2014/main" id="{DE27B772-CB9D-94DB-D161-F10AE5A44C8B}"/>
                </a:ext>
              </a:extLst>
            </p:cNvPr>
            <p:cNvSpPr/>
            <p:nvPr/>
          </p:nvSpPr>
          <p:spPr>
            <a:xfrm>
              <a:off x="8520724" y="1795221"/>
              <a:ext cx="48712" cy="71610"/>
            </a:xfrm>
            <a:custGeom>
              <a:avLst/>
              <a:gdLst/>
              <a:ahLst/>
              <a:cxnLst/>
              <a:rect l="l" t="t" r="r" b="b"/>
              <a:pathLst>
                <a:path w="685" h="1077" extrusionOk="0">
                  <a:moveTo>
                    <a:pt x="1" y="0"/>
                  </a:moveTo>
                  <a:lnTo>
                    <a:pt x="1" y="1077"/>
                  </a:lnTo>
                  <a:lnTo>
                    <a:pt x="131" y="1077"/>
                  </a:lnTo>
                  <a:lnTo>
                    <a:pt x="131" y="699"/>
                  </a:lnTo>
                  <a:lnTo>
                    <a:pt x="524" y="1077"/>
                  </a:lnTo>
                  <a:lnTo>
                    <a:pt x="684" y="1077"/>
                  </a:lnTo>
                  <a:lnTo>
                    <a:pt x="262" y="669"/>
                  </a:lnTo>
                  <a:lnTo>
                    <a:pt x="670" y="306"/>
                  </a:lnTo>
                  <a:lnTo>
                    <a:pt x="510" y="306"/>
                  </a:lnTo>
                  <a:lnTo>
                    <a:pt x="131" y="640"/>
                  </a:lnTo>
                  <a:lnTo>
                    <a:pt x="13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345;p21">
              <a:extLst>
                <a:ext uri="{FF2B5EF4-FFF2-40B4-BE49-F238E27FC236}">
                  <a16:creationId xmlns:a16="http://schemas.microsoft.com/office/drawing/2014/main" id="{473B4822-5718-17B4-2E19-8A811221242B}"/>
                </a:ext>
              </a:extLst>
            </p:cNvPr>
            <p:cNvSpPr/>
            <p:nvPr/>
          </p:nvSpPr>
          <p:spPr>
            <a:xfrm>
              <a:off x="8571428" y="1814570"/>
              <a:ext cx="51770" cy="53258"/>
            </a:xfrm>
            <a:custGeom>
              <a:avLst/>
              <a:gdLst/>
              <a:ahLst/>
              <a:cxnLst/>
              <a:rect l="l" t="t" r="r" b="b"/>
              <a:pathLst>
                <a:path w="728" h="801" extrusionOk="0">
                  <a:moveTo>
                    <a:pt x="378" y="102"/>
                  </a:moveTo>
                  <a:cubicBezTo>
                    <a:pt x="451" y="102"/>
                    <a:pt x="495" y="117"/>
                    <a:pt x="538" y="160"/>
                  </a:cubicBezTo>
                  <a:cubicBezTo>
                    <a:pt x="567" y="204"/>
                    <a:pt x="596" y="262"/>
                    <a:pt x="596" y="335"/>
                  </a:cubicBezTo>
                  <a:lnTo>
                    <a:pt x="146" y="335"/>
                  </a:lnTo>
                  <a:cubicBezTo>
                    <a:pt x="146" y="262"/>
                    <a:pt x="175" y="204"/>
                    <a:pt x="218" y="160"/>
                  </a:cubicBezTo>
                  <a:cubicBezTo>
                    <a:pt x="262" y="117"/>
                    <a:pt x="320" y="102"/>
                    <a:pt x="378" y="102"/>
                  </a:cubicBezTo>
                  <a:close/>
                  <a:moveTo>
                    <a:pt x="378" y="0"/>
                  </a:moveTo>
                  <a:cubicBezTo>
                    <a:pt x="262" y="0"/>
                    <a:pt x="175" y="29"/>
                    <a:pt x="102" y="102"/>
                  </a:cubicBezTo>
                  <a:cubicBezTo>
                    <a:pt x="44" y="175"/>
                    <a:pt x="0" y="277"/>
                    <a:pt x="0" y="408"/>
                  </a:cubicBezTo>
                  <a:cubicBezTo>
                    <a:pt x="0" y="524"/>
                    <a:pt x="44" y="626"/>
                    <a:pt x="117" y="698"/>
                  </a:cubicBezTo>
                  <a:cubicBezTo>
                    <a:pt x="189" y="771"/>
                    <a:pt x="277" y="800"/>
                    <a:pt x="407" y="800"/>
                  </a:cubicBezTo>
                  <a:cubicBezTo>
                    <a:pt x="451" y="800"/>
                    <a:pt x="509" y="800"/>
                    <a:pt x="553" y="786"/>
                  </a:cubicBezTo>
                  <a:cubicBezTo>
                    <a:pt x="596" y="771"/>
                    <a:pt x="640" y="757"/>
                    <a:pt x="698" y="742"/>
                  </a:cubicBezTo>
                  <a:lnTo>
                    <a:pt x="698" y="626"/>
                  </a:lnTo>
                  <a:cubicBezTo>
                    <a:pt x="640" y="655"/>
                    <a:pt x="596" y="669"/>
                    <a:pt x="553" y="684"/>
                  </a:cubicBezTo>
                  <a:cubicBezTo>
                    <a:pt x="509" y="684"/>
                    <a:pt x="466" y="698"/>
                    <a:pt x="407" y="698"/>
                  </a:cubicBezTo>
                  <a:cubicBezTo>
                    <a:pt x="335" y="698"/>
                    <a:pt x="262" y="669"/>
                    <a:pt x="218" y="626"/>
                  </a:cubicBezTo>
                  <a:cubicBezTo>
                    <a:pt x="175" y="582"/>
                    <a:pt x="146" y="509"/>
                    <a:pt x="131" y="422"/>
                  </a:cubicBezTo>
                  <a:lnTo>
                    <a:pt x="727" y="422"/>
                  </a:lnTo>
                  <a:lnTo>
                    <a:pt x="727" y="364"/>
                  </a:lnTo>
                  <a:cubicBezTo>
                    <a:pt x="727" y="248"/>
                    <a:pt x="684" y="160"/>
                    <a:pt x="626" y="88"/>
                  </a:cubicBezTo>
                  <a:cubicBezTo>
                    <a:pt x="567" y="29"/>
                    <a:pt x="495" y="0"/>
                    <a:pt x="37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346;p21">
              <a:extLst>
                <a:ext uri="{FF2B5EF4-FFF2-40B4-BE49-F238E27FC236}">
                  <a16:creationId xmlns:a16="http://schemas.microsoft.com/office/drawing/2014/main" id="{FBBB823D-9CEC-6E4E-0A68-E5AA0F56E855}"/>
                </a:ext>
              </a:extLst>
            </p:cNvPr>
            <p:cNvSpPr/>
            <p:nvPr/>
          </p:nvSpPr>
          <p:spPr>
            <a:xfrm>
              <a:off x="8116850" y="4280775"/>
              <a:ext cx="161400" cy="161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40350315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154"/>
        <p:cNvGrpSpPr/>
        <p:nvPr/>
      </p:nvGrpSpPr>
      <p:grpSpPr>
        <a:xfrm>
          <a:off x="0" y="0"/>
          <a:ext cx="0" cy="0"/>
          <a:chOff x="0" y="0"/>
          <a:chExt cx="0" cy="0"/>
        </a:xfrm>
      </p:grpSpPr>
      <p:sp>
        <p:nvSpPr>
          <p:cNvPr id="7" name="Google Shape;1055;p27">
            <a:extLst>
              <a:ext uri="{FF2B5EF4-FFF2-40B4-BE49-F238E27FC236}">
                <a16:creationId xmlns:a16="http://schemas.microsoft.com/office/drawing/2014/main" id="{4ECAF85B-81DE-2447-F7A9-3DBDCED35A74}"/>
              </a:ext>
            </a:extLst>
          </p:cNvPr>
          <p:cNvSpPr txBox="1">
            <a:spLocks/>
          </p:cNvSpPr>
          <p:nvPr/>
        </p:nvSpPr>
        <p:spPr>
          <a:xfrm>
            <a:off x="453150" y="635190"/>
            <a:ext cx="8237700" cy="218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RPr/>
            </a:defPPr>
            <a:lvl1pPr algn="ctr">
              <a:buClr>
                <a:schemeClr val="dk1"/>
              </a:buClr>
              <a:buSzPts val="2400"/>
              <a:buFont typeface="Fira Sans Extra Condensed SemiBold"/>
              <a:buNone/>
              <a:defRPr sz="2400">
                <a:solidFill>
                  <a:schemeClr val="bg2">
                    <a:lumMod val="75000"/>
                  </a:schemeClr>
                </a:solidFill>
                <a:latin typeface="Fira Sans Extra Condensed SemiBold"/>
                <a:ea typeface="Fira Sans Extra Condensed SemiBold"/>
                <a:cs typeface="Fira Sans Extra Condensed SemiBold"/>
              </a:defRPr>
            </a:lvl1pPr>
            <a:lvl2pPr algn="ctr">
              <a:spcBef>
                <a:spcPts val="1600"/>
              </a:spcBef>
              <a:buClr>
                <a:schemeClr val="dk1"/>
              </a:buClr>
              <a:buSzPts val="2400"/>
              <a:buFont typeface="Fira Sans Extra Condensed SemiBold"/>
              <a:buNone/>
              <a:defRPr sz="2400">
                <a:solidFill>
                  <a:schemeClr val="dk1"/>
                </a:solidFill>
                <a:latin typeface="Fira Sans Extra Condensed SemiBold"/>
                <a:ea typeface="Fira Sans Extra Condensed SemiBold"/>
                <a:cs typeface="Fira Sans Extra Condensed SemiBold"/>
              </a:defRPr>
            </a:lvl2pPr>
            <a:lvl3pPr algn="ctr">
              <a:buClr>
                <a:schemeClr val="dk1"/>
              </a:buClr>
              <a:buSzPts val="2400"/>
              <a:buFont typeface="Fira Sans Extra Condensed SemiBold"/>
              <a:buNone/>
              <a:defRPr sz="2400">
                <a:solidFill>
                  <a:schemeClr val="dk1"/>
                </a:solidFill>
                <a:latin typeface="Fira Sans Extra Condensed SemiBold"/>
                <a:ea typeface="Fira Sans Extra Condensed SemiBold"/>
                <a:cs typeface="Fira Sans Extra Condensed SemiBold"/>
              </a:defRPr>
            </a:lvl3pPr>
            <a:lvl4pPr algn="ctr">
              <a:buClr>
                <a:schemeClr val="dk1"/>
              </a:buClr>
              <a:buSzPts val="2400"/>
              <a:buFont typeface="Fira Sans Extra Condensed SemiBold"/>
              <a:buNone/>
              <a:defRPr sz="2400">
                <a:solidFill>
                  <a:schemeClr val="dk1"/>
                </a:solidFill>
                <a:latin typeface="Fira Sans Extra Condensed SemiBold"/>
                <a:ea typeface="Fira Sans Extra Condensed SemiBold"/>
                <a:cs typeface="Fira Sans Extra Condensed SemiBold"/>
              </a:defRPr>
            </a:lvl4pPr>
            <a:lvl5pPr algn="ctr">
              <a:buClr>
                <a:schemeClr val="dk1"/>
              </a:buClr>
              <a:buSzPts val="2400"/>
              <a:buFont typeface="Fira Sans Extra Condensed SemiBold"/>
              <a:buNone/>
              <a:defRPr sz="2400">
                <a:solidFill>
                  <a:schemeClr val="dk1"/>
                </a:solidFill>
                <a:latin typeface="Fira Sans Extra Condensed SemiBold"/>
                <a:ea typeface="Fira Sans Extra Condensed SemiBold"/>
                <a:cs typeface="Fira Sans Extra Condensed SemiBold"/>
              </a:defRPr>
            </a:lvl5pPr>
            <a:lvl6pPr algn="ctr">
              <a:buClr>
                <a:schemeClr val="dk1"/>
              </a:buClr>
              <a:buSzPts val="2400"/>
              <a:buFont typeface="Fira Sans Extra Condensed SemiBold"/>
              <a:buNone/>
              <a:defRPr sz="2400">
                <a:solidFill>
                  <a:schemeClr val="dk1"/>
                </a:solidFill>
                <a:latin typeface="Fira Sans Extra Condensed SemiBold"/>
                <a:ea typeface="Fira Sans Extra Condensed SemiBold"/>
                <a:cs typeface="Fira Sans Extra Condensed SemiBold"/>
              </a:defRPr>
            </a:lvl6pPr>
            <a:lvl7pPr algn="ctr">
              <a:buClr>
                <a:schemeClr val="dk1"/>
              </a:buClr>
              <a:buSzPts val="2400"/>
              <a:buFont typeface="Fira Sans Extra Condensed SemiBold"/>
              <a:buNone/>
              <a:defRPr sz="2400">
                <a:solidFill>
                  <a:schemeClr val="dk1"/>
                </a:solidFill>
                <a:latin typeface="Fira Sans Extra Condensed SemiBold"/>
                <a:ea typeface="Fira Sans Extra Condensed SemiBold"/>
                <a:cs typeface="Fira Sans Extra Condensed SemiBold"/>
              </a:defRPr>
            </a:lvl7pPr>
            <a:lvl8pPr algn="ctr">
              <a:buClr>
                <a:schemeClr val="dk1"/>
              </a:buClr>
              <a:buSzPts val="2400"/>
              <a:buFont typeface="Fira Sans Extra Condensed SemiBold"/>
              <a:buNone/>
              <a:defRPr sz="2400">
                <a:solidFill>
                  <a:schemeClr val="dk1"/>
                </a:solidFill>
                <a:latin typeface="Fira Sans Extra Condensed SemiBold"/>
                <a:ea typeface="Fira Sans Extra Condensed SemiBold"/>
                <a:cs typeface="Fira Sans Extra Condensed SemiBold"/>
              </a:defRPr>
            </a:lvl8pPr>
            <a:lvl9pPr algn="ctr">
              <a:buClr>
                <a:schemeClr val="dk1"/>
              </a:buClr>
              <a:buSzPts val="2400"/>
              <a:buFont typeface="Fira Sans Extra Condensed SemiBold"/>
              <a:buNone/>
              <a:defRPr sz="2400">
                <a:solidFill>
                  <a:schemeClr val="dk1"/>
                </a:solidFill>
                <a:latin typeface="Fira Sans Extra Condensed SemiBold"/>
                <a:ea typeface="Fira Sans Extra Condensed SemiBold"/>
                <a:cs typeface="Fira Sans Extra Condensed SemiBold"/>
              </a:defRPr>
            </a:lvl9pPr>
          </a:lstStyle>
          <a:p>
            <a:r>
              <a:rPr lang="en-US" dirty="0">
                <a:solidFill>
                  <a:schemeClr val="bg2">
                    <a:lumMod val="50000"/>
                  </a:schemeClr>
                </a:solidFill>
              </a:rPr>
              <a:t>C. La </a:t>
            </a:r>
            <a:r>
              <a:rPr lang="en-US" dirty="0" err="1">
                <a:solidFill>
                  <a:schemeClr val="bg2">
                    <a:lumMod val="50000"/>
                  </a:schemeClr>
                </a:solidFill>
              </a:rPr>
              <a:t>valorisation</a:t>
            </a:r>
            <a:r>
              <a:rPr lang="en-US" dirty="0">
                <a:solidFill>
                  <a:schemeClr val="bg2">
                    <a:lumMod val="50000"/>
                  </a:schemeClr>
                </a:solidFill>
              </a:rPr>
              <a:t> de </a:t>
            </a:r>
            <a:r>
              <a:rPr lang="en-US" dirty="0" err="1">
                <a:solidFill>
                  <a:schemeClr val="bg2">
                    <a:lumMod val="50000"/>
                  </a:schemeClr>
                </a:solidFill>
              </a:rPr>
              <a:t>votre</a:t>
            </a:r>
            <a:r>
              <a:rPr lang="en-US" dirty="0">
                <a:solidFill>
                  <a:schemeClr val="bg2">
                    <a:lumMod val="50000"/>
                  </a:schemeClr>
                </a:solidFill>
              </a:rPr>
              <a:t> </a:t>
            </a:r>
            <a:r>
              <a:rPr lang="en-US" dirty="0" err="1">
                <a:solidFill>
                  <a:schemeClr val="bg2">
                    <a:lumMod val="50000"/>
                  </a:schemeClr>
                </a:solidFill>
              </a:rPr>
              <a:t>crédibilité</a:t>
            </a:r>
            <a:endParaRPr lang="en-US" dirty="0">
              <a:solidFill>
                <a:schemeClr val="bg2">
                  <a:lumMod val="50000"/>
                </a:schemeClr>
              </a:solidFill>
            </a:endParaRPr>
          </a:p>
        </p:txBody>
      </p:sp>
      <p:sp>
        <p:nvSpPr>
          <p:cNvPr id="8" name="ZoneTexte 7">
            <a:extLst>
              <a:ext uri="{FF2B5EF4-FFF2-40B4-BE49-F238E27FC236}">
                <a16:creationId xmlns:a16="http://schemas.microsoft.com/office/drawing/2014/main" id="{5E66DB3F-E0A5-FF2F-A200-0114857E728B}"/>
              </a:ext>
            </a:extLst>
          </p:cNvPr>
          <p:cNvSpPr txBox="1"/>
          <p:nvPr/>
        </p:nvSpPr>
        <p:spPr>
          <a:xfrm>
            <a:off x="1341888" y="1164392"/>
            <a:ext cx="4181722" cy="3359509"/>
          </a:xfrm>
          <a:prstGeom prst="rect">
            <a:avLst/>
          </a:prstGeom>
          <a:noFill/>
        </p:spPr>
        <p:txBody>
          <a:bodyPr wrap="square" rtlCol="0">
            <a:spAutoFit/>
          </a:bodyPr>
          <a:lstStyle/>
          <a:p>
            <a:pPr>
              <a:lnSpc>
                <a:spcPct val="107000"/>
              </a:lnSpc>
              <a:spcAft>
                <a:spcPts val="800"/>
              </a:spcAft>
            </a:pPr>
            <a:r>
              <a:rPr lang="fr-FR" sz="1200" kern="100" dirty="0">
                <a:solidFill>
                  <a:schemeClr val="bg2">
                    <a:lumMod val="75000"/>
                  </a:schemeClr>
                </a:solidFill>
                <a:effectLst/>
                <a:latin typeface="Fira Sans Extra Condensed SemiBold" panose="020B0604020202020204" charset="0"/>
                <a:ea typeface="Calibri" panose="020F0502020204030204" pitchFamily="34" charset="0"/>
                <a:cs typeface="Times New Roman" panose="02020603050405020304" pitchFamily="18" charset="0"/>
              </a:rPr>
              <a:t>Qui dit augmentation de votre visibilité par votre notoriété dit forcément </a:t>
            </a:r>
            <a:r>
              <a:rPr lang="fr-FR" sz="1200" kern="100" dirty="0">
                <a:solidFill>
                  <a:schemeClr val="bg2">
                    <a:lumMod val="50000"/>
                  </a:schemeClr>
                </a:solidFill>
                <a:effectLst/>
                <a:latin typeface="Fira Sans Extra Condensed SemiBold" panose="020B0604020202020204" charset="0"/>
                <a:ea typeface="Calibri" panose="020F0502020204030204" pitchFamily="34" charset="0"/>
                <a:cs typeface="Times New Roman" panose="02020603050405020304" pitchFamily="18" charset="0"/>
              </a:rPr>
              <a:t>augmentation de votre crédibilité</a:t>
            </a:r>
            <a:r>
              <a:rPr lang="fr-FR" sz="1200" kern="100" dirty="0">
                <a:solidFill>
                  <a:schemeClr val="bg2">
                    <a:lumMod val="75000"/>
                  </a:schemeClr>
                </a:solidFill>
                <a:effectLst/>
                <a:latin typeface="Fira Sans Extra Condensed SemiBold" panose="020B0604020202020204" charset="0"/>
                <a:ea typeface="Calibri" panose="020F0502020204030204" pitchFamily="34" charset="0"/>
                <a:cs typeface="Times New Roman" panose="02020603050405020304" pitchFamily="18" charset="0"/>
              </a:rPr>
              <a:t>. </a:t>
            </a:r>
          </a:p>
          <a:p>
            <a:pPr>
              <a:lnSpc>
                <a:spcPct val="107000"/>
              </a:lnSpc>
              <a:spcAft>
                <a:spcPts val="800"/>
              </a:spcAft>
            </a:pPr>
            <a:r>
              <a:rPr lang="fr-FR" sz="1200" kern="100" dirty="0">
                <a:solidFill>
                  <a:schemeClr val="bg2">
                    <a:lumMod val="75000"/>
                  </a:schemeClr>
                </a:solidFill>
                <a:effectLst/>
                <a:latin typeface="Fira Sans Extra Condensed SemiBold" panose="020B0604020202020204" charset="0"/>
                <a:ea typeface="Calibri" panose="020F0502020204030204" pitchFamily="34" charset="0"/>
                <a:cs typeface="Times New Roman" panose="02020603050405020304" pitchFamily="18" charset="0"/>
              </a:rPr>
              <a:t>Publier du contenu qualitatif afin de </a:t>
            </a:r>
            <a:r>
              <a:rPr lang="fr-FR" sz="1200" kern="100" dirty="0">
                <a:solidFill>
                  <a:schemeClr val="bg2">
                    <a:lumMod val="50000"/>
                  </a:schemeClr>
                </a:solidFill>
                <a:latin typeface="Fira Sans Extra Condensed SemiBold" panose="020B0604020202020204" charset="0"/>
                <a:cs typeface="Times New Roman" panose="02020603050405020304" pitchFamily="18" charset="0"/>
              </a:rPr>
              <a:t>séduire une audience ciblée </a:t>
            </a:r>
            <a:r>
              <a:rPr lang="fr-FR" sz="1200" kern="100" dirty="0">
                <a:solidFill>
                  <a:schemeClr val="bg2">
                    <a:lumMod val="75000"/>
                  </a:schemeClr>
                </a:solidFill>
                <a:effectLst/>
                <a:latin typeface="Fira Sans Extra Condensed SemiBold" panose="020B0604020202020204" charset="0"/>
                <a:ea typeface="Calibri" panose="020F0502020204030204" pitchFamily="34" charset="0"/>
                <a:cs typeface="Times New Roman" panose="02020603050405020304" pitchFamily="18" charset="0"/>
              </a:rPr>
              <a:t>est votre meilleur allié pour renforcer votre crédibilité aux yeux du public. </a:t>
            </a:r>
          </a:p>
          <a:p>
            <a:pPr>
              <a:lnSpc>
                <a:spcPct val="107000"/>
              </a:lnSpc>
              <a:spcAft>
                <a:spcPts val="800"/>
              </a:spcAft>
            </a:pPr>
            <a:r>
              <a:rPr lang="fr-FR" sz="1200" kern="100" dirty="0">
                <a:solidFill>
                  <a:schemeClr val="bg2">
                    <a:lumMod val="75000"/>
                  </a:schemeClr>
                </a:solidFill>
                <a:effectLst/>
                <a:latin typeface="Fira Sans Extra Condensed SemiBold" panose="020B0604020202020204" charset="0"/>
                <a:ea typeface="Calibri" panose="020F0502020204030204" pitchFamily="34" charset="0"/>
                <a:cs typeface="Times New Roman" panose="02020603050405020304" pitchFamily="18" charset="0"/>
              </a:rPr>
              <a:t>Si votre thématique est très ciblée, les internautes consultant votre compte s’attendent à y trouver du </a:t>
            </a:r>
            <a:r>
              <a:rPr lang="fr-FR" sz="1200" kern="100" dirty="0">
                <a:solidFill>
                  <a:schemeClr val="bg2">
                    <a:lumMod val="50000"/>
                  </a:schemeClr>
                </a:solidFill>
                <a:latin typeface="Fira Sans Extra Condensed SemiBold" panose="020B0604020202020204" charset="0"/>
                <a:cs typeface="Times New Roman" panose="02020603050405020304" pitchFamily="18" charset="0"/>
              </a:rPr>
              <a:t>contenu vérifié et vous font confiance. </a:t>
            </a:r>
          </a:p>
          <a:p>
            <a:pPr>
              <a:lnSpc>
                <a:spcPct val="107000"/>
              </a:lnSpc>
              <a:spcAft>
                <a:spcPts val="800"/>
              </a:spcAft>
            </a:pPr>
            <a:r>
              <a:rPr lang="fr-FR" sz="1200" kern="100" dirty="0">
                <a:solidFill>
                  <a:schemeClr val="bg2">
                    <a:lumMod val="75000"/>
                  </a:schemeClr>
                </a:solidFill>
                <a:effectLst/>
                <a:latin typeface="Fira Sans Extra Condensed SemiBold" panose="020B0604020202020204" charset="0"/>
                <a:ea typeface="Calibri" panose="020F0502020204030204" pitchFamily="34" charset="0"/>
                <a:cs typeface="Times New Roman" panose="02020603050405020304" pitchFamily="18" charset="0"/>
              </a:rPr>
              <a:t>Il est alors important de toujours bien vérifier les informations données afin de ne pas faire l’objet </a:t>
            </a:r>
            <a:r>
              <a:rPr lang="fr-FR" sz="1200" kern="100" dirty="0">
                <a:solidFill>
                  <a:schemeClr val="bg2">
                    <a:lumMod val="50000"/>
                  </a:schemeClr>
                </a:solidFill>
                <a:latin typeface="Fira Sans Extra Condensed SemiBold" panose="020B0604020202020204" charset="0"/>
                <a:cs typeface="Times New Roman" panose="02020603050405020304" pitchFamily="18" charset="0"/>
              </a:rPr>
              <a:t>d’un post flop</a:t>
            </a:r>
            <a:r>
              <a:rPr lang="fr-FR" sz="1200" kern="100" dirty="0">
                <a:solidFill>
                  <a:schemeClr val="bg2">
                    <a:lumMod val="75000"/>
                  </a:schemeClr>
                </a:solidFill>
                <a:effectLst/>
                <a:latin typeface="Fira Sans Extra Condensed SemiBold" panose="020B0604020202020204" charset="0"/>
                <a:ea typeface="Calibri" panose="020F0502020204030204" pitchFamily="34" charset="0"/>
                <a:cs typeface="Times New Roman" panose="02020603050405020304" pitchFamily="18" charset="0"/>
              </a:rPr>
              <a:t>. Ce qui peut effectivement arriver, mais des données erronées ne doivent pas en être responsables. </a:t>
            </a:r>
          </a:p>
          <a:p>
            <a:pPr>
              <a:lnSpc>
                <a:spcPct val="107000"/>
              </a:lnSpc>
              <a:spcAft>
                <a:spcPts val="800"/>
              </a:spcAft>
            </a:pPr>
            <a:r>
              <a:rPr lang="fr-FR" sz="1200" kern="100" dirty="0">
                <a:solidFill>
                  <a:schemeClr val="bg2">
                    <a:lumMod val="75000"/>
                  </a:schemeClr>
                </a:solidFill>
                <a:effectLst/>
                <a:latin typeface="Fira Sans Extra Condensed SemiBold" panose="020B0604020202020204" charset="0"/>
                <a:ea typeface="Calibri" panose="020F0502020204030204" pitchFamily="34" charset="0"/>
                <a:cs typeface="Times New Roman" panose="02020603050405020304" pitchFamily="18" charset="0"/>
              </a:rPr>
              <a:t>Mettre en place une régularité dans vos publications renforce considérablement votre légitimité aux yeux des internautes.</a:t>
            </a:r>
          </a:p>
        </p:txBody>
      </p:sp>
      <p:grpSp>
        <p:nvGrpSpPr>
          <p:cNvPr id="2" name="Google Shape;272;p21">
            <a:extLst>
              <a:ext uri="{FF2B5EF4-FFF2-40B4-BE49-F238E27FC236}">
                <a16:creationId xmlns:a16="http://schemas.microsoft.com/office/drawing/2014/main" id="{54085659-DE79-BEFF-01C8-6F0D36D3874B}"/>
              </a:ext>
            </a:extLst>
          </p:cNvPr>
          <p:cNvGrpSpPr/>
          <p:nvPr/>
        </p:nvGrpSpPr>
        <p:grpSpPr>
          <a:xfrm>
            <a:off x="5814405" y="1107910"/>
            <a:ext cx="2020086" cy="3424395"/>
            <a:chOff x="7188550" y="1115150"/>
            <a:chExt cx="1548425" cy="3370401"/>
          </a:xfrm>
        </p:grpSpPr>
        <p:sp>
          <p:nvSpPr>
            <p:cNvPr id="3" name="Google Shape;273;p21">
              <a:extLst>
                <a:ext uri="{FF2B5EF4-FFF2-40B4-BE49-F238E27FC236}">
                  <a16:creationId xmlns:a16="http://schemas.microsoft.com/office/drawing/2014/main" id="{70831A3F-F7BF-7946-1C9C-A4343C872213}"/>
                </a:ext>
              </a:extLst>
            </p:cNvPr>
            <p:cNvSpPr/>
            <p:nvPr/>
          </p:nvSpPr>
          <p:spPr>
            <a:xfrm>
              <a:off x="7665368" y="2460531"/>
              <a:ext cx="1056092" cy="2025019"/>
            </a:xfrm>
            <a:custGeom>
              <a:avLst/>
              <a:gdLst/>
              <a:ahLst/>
              <a:cxnLst/>
              <a:rect l="l" t="t" r="r" b="b"/>
              <a:pathLst>
                <a:path w="14851" h="30456" extrusionOk="0">
                  <a:moveTo>
                    <a:pt x="2313" y="1"/>
                  </a:moveTo>
                  <a:cubicBezTo>
                    <a:pt x="1048" y="1"/>
                    <a:pt x="1" y="1033"/>
                    <a:pt x="1" y="2299"/>
                  </a:cubicBezTo>
                  <a:lnTo>
                    <a:pt x="44" y="28158"/>
                  </a:lnTo>
                  <a:cubicBezTo>
                    <a:pt x="44" y="29423"/>
                    <a:pt x="1077" y="30456"/>
                    <a:pt x="2357" y="30456"/>
                  </a:cubicBezTo>
                  <a:lnTo>
                    <a:pt x="12538" y="30456"/>
                  </a:lnTo>
                  <a:cubicBezTo>
                    <a:pt x="13803" y="30456"/>
                    <a:pt x="14850" y="29423"/>
                    <a:pt x="14850" y="28158"/>
                  </a:cubicBezTo>
                  <a:lnTo>
                    <a:pt x="14806" y="2299"/>
                  </a:lnTo>
                  <a:cubicBezTo>
                    <a:pt x="14806" y="1033"/>
                    <a:pt x="13774" y="1"/>
                    <a:pt x="12494" y="1"/>
                  </a:cubicBezTo>
                  <a:close/>
                </a:path>
              </a:pathLst>
            </a:custGeom>
            <a:solidFill>
              <a:srgbClr val="48BA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274;p21">
              <a:extLst>
                <a:ext uri="{FF2B5EF4-FFF2-40B4-BE49-F238E27FC236}">
                  <a16:creationId xmlns:a16="http://schemas.microsoft.com/office/drawing/2014/main" id="{C041F980-1BD7-A1D1-9AEF-125C44B36C74}"/>
                </a:ext>
              </a:extLst>
            </p:cNvPr>
            <p:cNvSpPr/>
            <p:nvPr/>
          </p:nvSpPr>
          <p:spPr>
            <a:xfrm>
              <a:off x="8721407" y="4175138"/>
              <a:ext cx="12445" cy="66"/>
            </a:xfrm>
            <a:custGeom>
              <a:avLst/>
              <a:gdLst/>
              <a:ahLst/>
              <a:cxnLst/>
              <a:rect l="l" t="t" r="r" b="b"/>
              <a:pathLst>
                <a:path w="175" h="1" fill="none" extrusionOk="0">
                  <a:moveTo>
                    <a:pt x="0" y="0"/>
                  </a:moveTo>
                  <a:lnTo>
                    <a:pt x="175" y="0"/>
                  </a:lnTo>
                </a:path>
              </a:pathLst>
            </a:custGeom>
            <a:noFill/>
            <a:ln w="2175" cap="flat" cmpd="sng">
              <a:solidFill>
                <a:srgbClr val="9784EB"/>
              </a:solidFill>
              <a:prstDash val="solid"/>
              <a:miter lim="145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75;p21">
              <a:extLst>
                <a:ext uri="{FF2B5EF4-FFF2-40B4-BE49-F238E27FC236}">
                  <a16:creationId xmlns:a16="http://schemas.microsoft.com/office/drawing/2014/main" id="{1236E309-24BB-58A7-35D8-EF5425C428F2}"/>
                </a:ext>
              </a:extLst>
            </p:cNvPr>
            <p:cNvSpPr/>
            <p:nvPr/>
          </p:nvSpPr>
          <p:spPr>
            <a:xfrm>
              <a:off x="8719274" y="2744847"/>
              <a:ext cx="13582" cy="66"/>
            </a:xfrm>
            <a:custGeom>
              <a:avLst/>
              <a:gdLst/>
              <a:ahLst/>
              <a:cxnLst/>
              <a:rect l="l" t="t" r="r" b="b"/>
              <a:pathLst>
                <a:path w="191" h="1" fill="none" extrusionOk="0">
                  <a:moveTo>
                    <a:pt x="190" y="1"/>
                  </a:moveTo>
                  <a:lnTo>
                    <a:pt x="1" y="1"/>
                  </a:lnTo>
                </a:path>
              </a:pathLst>
            </a:custGeom>
            <a:noFill/>
            <a:ln w="2175" cap="flat" cmpd="sng">
              <a:solidFill>
                <a:srgbClr val="9784EB"/>
              </a:solidFill>
              <a:prstDash val="solid"/>
              <a:miter lim="145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76;p21">
              <a:extLst>
                <a:ext uri="{FF2B5EF4-FFF2-40B4-BE49-F238E27FC236}">
                  <a16:creationId xmlns:a16="http://schemas.microsoft.com/office/drawing/2014/main" id="{486F5D3E-B218-159D-6E78-CE6809150F04}"/>
                </a:ext>
              </a:extLst>
            </p:cNvPr>
            <p:cNvSpPr/>
            <p:nvPr/>
          </p:nvSpPr>
          <p:spPr>
            <a:xfrm>
              <a:off x="7806025" y="2589199"/>
              <a:ext cx="775766" cy="1646330"/>
            </a:xfrm>
            <a:custGeom>
              <a:avLst/>
              <a:gdLst/>
              <a:ahLst/>
              <a:cxnLst/>
              <a:rect l="l" t="t" r="r" b="b"/>
              <a:pathLst>
                <a:path w="10909" h="26543" fill="none" extrusionOk="0">
                  <a:moveTo>
                    <a:pt x="335" y="0"/>
                  </a:moveTo>
                  <a:cubicBezTo>
                    <a:pt x="146" y="0"/>
                    <a:pt x="1" y="175"/>
                    <a:pt x="1" y="349"/>
                  </a:cubicBezTo>
                  <a:lnTo>
                    <a:pt x="30" y="26208"/>
                  </a:lnTo>
                  <a:cubicBezTo>
                    <a:pt x="30" y="26397"/>
                    <a:pt x="190" y="26543"/>
                    <a:pt x="379" y="26543"/>
                  </a:cubicBezTo>
                  <a:lnTo>
                    <a:pt x="10560" y="26543"/>
                  </a:lnTo>
                  <a:cubicBezTo>
                    <a:pt x="10763" y="26543"/>
                    <a:pt x="10909" y="26383"/>
                    <a:pt x="10909" y="26208"/>
                  </a:cubicBezTo>
                  <a:lnTo>
                    <a:pt x="10865" y="349"/>
                  </a:lnTo>
                  <a:cubicBezTo>
                    <a:pt x="10865" y="146"/>
                    <a:pt x="10705" y="0"/>
                    <a:pt x="10516" y="0"/>
                  </a:cubicBezTo>
                  <a:lnTo>
                    <a:pt x="335" y="0"/>
                  </a:lnTo>
                  <a:close/>
                </a:path>
              </a:pathLst>
            </a:custGeom>
            <a:noFill/>
            <a:ln w="19050" cap="flat" cmpd="sng">
              <a:solidFill>
                <a:schemeClr val="lt1"/>
              </a:solidFill>
              <a:prstDash val="solid"/>
              <a:miter lim="145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77;p21">
              <a:extLst>
                <a:ext uri="{FF2B5EF4-FFF2-40B4-BE49-F238E27FC236}">
                  <a16:creationId xmlns:a16="http://schemas.microsoft.com/office/drawing/2014/main" id="{FA5E0DB6-0984-03EB-D8B9-AF1E33C09FEF}"/>
                </a:ext>
              </a:extLst>
            </p:cNvPr>
            <p:cNvSpPr/>
            <p:nvPr/>
          </p:nvSpPr>
          <p:spPr>
            <a:xfrm>
              <a:off x="8210597" y="3638355"/>
              <a:ext cx="136465" cy="320282"/>
            </a:xfrm>
            <a:custGeom>
              <a:avLst/>
              <a:gdLst/>
              <a:ahLst/>
              <a:cxnLst/>
              <a:rect l="l" t="t" r="r" b="b"/>
              <a:pathLst>
                <a:path w="1919" h="4817" extrusionOk="0">
                  <a:moveTo>
                    <a:pt x="1056" y="1"/>
                  </a:moveTo>
                  <a:cubicBezTo>
                    <a:pt x="0" y="1"/>
                    <a:pt x="57" y="738"/>
                    <a:pt x="86" y="1208"/>
                  </a:cubicBezTo>
                  <a:cubicBezTo>
                    <a:pt x="144" y="1703"/>
                    <a:pt x="13" y="2750"/>
                    <a:pt x="13" y="2750"/>
                  </a:cubicBezTo>
                  <a:lnTo>
                    <a:pt x="13" y="3463"/>
                  </a:lnTo>
                  <a:cubicBezTo>
                    <a:pt x="26" y="4339"/>
                    <a:pt x="504" y="4817"/>
                    <a:pt x="877" y="4817"/>
                  </a:cubicBezTo>
                  <a:cubicBezTo>
                    <a:pt x="931" y="4817"/>
                    <a:pt x="983" y="4807"/>
                    <a:pt x="1031" y="4786"/>
                  </a:cubicBezTo>
                  <a:cubicBezTo>
                    <a:pt x="1409" y="4626"/>
                    <a:pt x="1889" y="4117"/>
                    <a:pt x="1918" y="3332"/>
                  </a:cubicBezTo>
                  <a:cubicBezTo>
                    <a:pt x="1918" y="3186"/>
                    <a:pt x="1831" y="2808"/>
                    <a:pt x="1773" y="2605"/>
                  </a:cubicBezTo>
                  <a:cubicBezTo>
                    <a:pt x="1700" y="2401"/>
                    <a:pt x="1729" y="1019"/>
                    <a:pt x="1656" y="685"/>
                  </a:cubicBezTo>
                  <a:cubicBezTo>
                    <a:pt x="1555" y="176"/>
                    <a:pt x="1118" y="1"/>
                    <a:pt x="1118" y="1"/>
                  </a:cubicBezTo>
                  <a:cubicBezTo>
                    <a:pt x="1097" y="1"/>
                    <a:pt x="1077" y="1"/>
                    <a:pt x="105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78;p21">
              <a:extLst>
                <a:ext uri="{FF2B5EF4-FFF2-40B4-BE49-F238E27FC236}">
                  <a16:creationId xmlns:a16="http://schemas.microsoft.com/office/drawing/2014/main" id="{D3E3F346-C9F7-581D-20CB-0F7D557308F6}"/>
                </a:ext>
              </a:extLst>
            </p:cNvPr>
            <p:cNvSpPr/>
            <p:nvPr/>
          </p:nvSpPr>
          <p:spPr>
            <a:xfrm>
              <a:off x="8158755" y="2983883"/>
              <a:ext cx="217249" cy="838306"/>
            </a:xfrm>
            <a:custGeom>
              <a:avLst/>
              <a:gdLst/>
              <a:ahLst/>
              <a:cxnLst/>
              <a:rect l="l" t="t" r="r" b="b"/>
              <a:pathLst>
                <a:path w="3055" h="12608" extrusionOk="0">
                  <a:moveTo>
                    <a:pt x="1274" y="1"/>
                  </a:moveTo>
                  <a:cubicBezTo>
                    <a:pt x="1194" y="1"/>
                    <a:pt x="1110" y="9"/>
                    <a:pt x="1018" y="27"/>
                  </a:cubicBezTo>
                  <a:cubicBezTo>
                    <a:pt x="756" y="85"/>
                    <a:pt x="509" y="158"/>
                    <a:pt x="335" y="333"/>
                  </a:cubicBezTo>
                  <a:cubicBezTo>
                    <a:pt x="73" y="682"/>
                    <a:pt x="0" y="827"/>
                    <a:pt x="0" y="1394"/>
                  </a:cubicBezTo>
                  <a:cubicBezTo>
                    <a:pt x="378" y="2471"/>
                    <a:pt x="1047" y="8710"/>
                    <a:pt x="975" y="8943"/>
                  </a:cubicBezTo>
                  <a:cubicBezTo>
                    <a:pt x="902" y="9175"/>
                    <a:pt x="713" y="9917"/>
                    <a:pt x="873" y="10208"/>
                  </a:cubicBezTo>
                  <a:cubicBezTo>
                    <a:pt x="1018" y="10484"/>
                    <a:pt x="873" y="12608"/>
                    <a:pt x="873" y="12608"/>
                  </a:cubicBezTo>
                  <a:cubicBezTo>
                    <a:pt x="1140" y="12468"/>
                    <a:pt x="1441" y="12427"/>
                    <a:pt x="1700" y="12427"/>
                  </a:cubicBezTo>
                  <a:cubicBezTo>
                    <a:pt x="2061" y="12427"/>
                    <a:pt x="2342" y="12506"/>
                    <a:pt x="2342" y="12506"/>
                  </a:cubicBezTo>
                  <a:cubicBezTo>
                    <a:pt x="2385" y="12215"/>
                    <a:pt x="2240" y="10121"/>
                    <a:pt x="2240" y="10121"/>
                  </a:cubicBezTo>
                  <a:cubicBezTo>
                    <a:pt x="2385" y="9772"/>
                    <a:pt x="2051" y="9248"/>
                    <a:pt x="2051" y="9248"/>
                  </a:cubicBezTo>
                  <a:cubicBezTo>
                    <a:pt x="2051" y="9248"/>
                    <a:pt x="3054" y="4565"/>
                    <a:pt x="2720" y="3110"/>
                  </a:cubicBezTo>
                  <a:cubicBezTo>
                    <a:pt x="2400" y="1656"/>
                    <a:pt x="2036" y="754"/>
                    <a:pt x="2138" y="231"/>
                  </a:cubicBezTo>
                  <a:cubicBezTo>
                    <a:pt x="1816" y="116"/>
                    <a:pt x="1576" y="1"/>
                    <a:pt x="1274" y="1"/>
                  </a:cubicBezTo>
                  <a:close/>
                </a:path>
              </a:pathLst>
            </a:custGeom>
            <a:solidFill>
              <a:srgbClr val="C4D1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79;p21">
              <a:extLst>
                <a:ext uri="{FF2B5EF4-FFF2-40B4-BE49-F238E27FC236}">
                  <a16:creationId xmlns:a16="http://schemas.microsoft.com/office/drawing/2014/main" id="{F04498E6-D959-4CF8-6CB3-0278E6287C3E}"/>
                </a:ext>
              </a:extLst>
            </p:cNvPr>
            <p:cNvSpPr/>
            <p:nvPr/>
          </p:nvSpPr>
          <p:spPr>
            <a:xfrm>
              <a:off x="8025274" y="2346433"/>
              <a:ext cx="316593" cy="1208855"/>
            </a:xfrm>
            <a:custGeom>
              <a:avLst/>
              <a:gdLst/>
              <a:ahLst/>
              <a:cxnLst/>
              <a:rect l="l" t="t" r="r" b="b"/>
              <a:pathLst>
                <a:path w="4452" h="18181" extrusionOk="0">
                  <a:moveTo>
                    <a:pt x="3113" y="1"/>
                  </a:moveTo>
                  <a:cubicBezTo>
                    <a:pt x="3113" y="1"/>
                    <a:pt x="1" y="1"/>
                    <a:pt x="277" y="2168"/>
                  </a:cubicBezTo>
                  <a:cubicBezTo>
                    <a:pt x="379" y="2953"/>
                    <a:pt x="2677" y="15097"/>
                    <a:pt x="2386" y="17831"/>
                  </a:cubicBezTo>
                  <a:cubicBezTo>
                    <a:pt x="2386" y="17831"/>
                    <a:pt x="2787" y="18181"/>
                    <a:pt x="3399" y="18181"/>
                  </a:cubicBezTo>
                  <a:cubicBezTo>
                    <a:pt x="3705" y="18181"/>
                    <a:pt x="4064" y="18093"/>
                    <a:pt x="4451" y="17831"/>
                  </a:cubicBezTo>
                  <a:cubicBezTo>
                    <a:pt x="4451" y="17831"/>
                    <a:pt x="4291" y="8989"/>
                    <a:pt x="4364" y="5236"/>
                  </a:cubicBezTo>
                  <a:cubicBezTo>
                    <a:pt x="4437" y="1469"/>
                    <a:pt x="3113" y="1"/>
                    <a:pt x="3113" y="1"/>
                  </a:cubicBezTo>
                  <a:close/>
                </a:path>
              </a:pathLst>
            </a:custGeom>
            <a:solidFill>
              <a:srgbClr val="007B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80;p21">
              <a:extLst>
                <a:ext uri="{FF2B5EF4-FFF2-40B4-BE49-F238E27FC236}">
                  <a16:creationId xmlns:a16="http://schemas.microsoft.com/office/drawing/2014/main" id="{616D221F-5228-DA3B-9B26-F9F003A1F87B}"/>
                </a:ext>
              </a:extLst>
            </p:cNvPr>
            <p:cNvSpPr/>
            <p:nvPr/>
          </p:nvSpPr>
          <p:spPr>
            <a:xfrm>
              <a:off x="8057347" y="2394772"/>
              <a:ext cx="170741" cy="1077337"/>
            </a:xfrm>
            <a:custGeom>
              <a:avLst/>
              <a:gdLst/>
              <a:ahLst/>
              <a:cxnLst/>
              <a:rect l="l" t="t" r="r" b="b"/>
              <a:pathLst>
                <a:path w="2401" h="16203" fill="none" extrusionOk="0">
                  <a:moveTo>
                    <a:pt x="335" y="1"/>
                  </a:moveTo>
                  <a:cubicBezTo>
                    <a:pt x="1" y="873"/>
                    <a:pt x="204" y="1833"/>
                    <a:pt x="408" y="2750"/>
                  </a:cubicBezTo>
                  <a:cubicBezTo>
                    <a:pt x="713" y="4088"/>
                    <a:pt x="1019" y="5455"/>
                    <a:pt x="1339" y="6807"/>
                  </a:cubicBezTo>
                  <a:cubicBezTo>
                    <a:pt x="1513" y="7564"/>
                    <a:pt x="1673" y="8349"/>
                    <a:pt x="1775" y="9134"/>
                  </a:cubicBezTo>
                  <a:cubicBezTo>
                    <a:pt x="1848" y="9789"/>
                    <a:pt x="1819" y="10414"/>
                    <a:pt x="1862" y="11069"/>
                  </a:cubicBezTo>
                  <a:cubicBezTo>
                    <a:pt x="1935" y="12770"/>
                    <a:pt x="2168" y="14530"/>
                    <a:pt x="2401" y="16203"/>
                  </a:cubicBezTo>
                </a:path>
              </a:pathLst>
            </a:custGeom>
            <a:noFill/>
            <a:ln w="1100" cap="flat" cmpd="sng">
              <a:solidFill>
                <a:srgbClr val="7157E4"/>
              </a:solidFill>
              <a:prstDash val="solid"/>
              <a:miter lim="145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81;p21">
              <a:extLst>
                <a:ext uri="{FF2B5EF4-FFF2-40B4-BE49-F238E27FC236}">
                  <a16:creationId xmlns:a16="http://schemas.microsoft.com/office/drawing/2014/main" id="{292D2248-9245-18EC-B0CB-EBB030F51A4B}"/>
                </a:ext>
              </a:extLst>
            </p:cNvPr>
            <p:cNvSpPr/>
            <p:nvPr/>
          </p:nvSpPr>
          <p:spPr>
            <a:xfrm>
              <a:off x="8195948" y="3462420"/>
              <a:ext cx="142794" cy="33910"/>
            </a:xfrm>
            <a:custGeom>
              <a:avLst/>
              <a:gdLst/>
              <a:ahLst/>
              <a:cxnLst/>
              <a:rect l="l" t="t" r="r" b="b"/>
              <a:pathLst>
                <a:path w="2008" h="510" fill="none" extrusionOk="0">
                  <a:moveTo>
                    <a:pt x="1" y="58"/>
                  </a:moveTo>
                  <a:cubicBezTo>
                    <a:pt x="1" y="58"/>
                    <a:pt x="1106" y="509"/>
                    <a:pt x="2008" y="0"/>
                  </a:cubicBezTo>
                </a:path>
              </a:pathLst>
            </a:custGeom>
            <a:noFill/>
            <a:ln w="1100" cap="flat" cmpd="sng">
              <a:solidFill>
                <a:srgbClr val="7157E4"/>
              </a:solidFill>
              <a:prstDash val="solid"/>
              <a:miter lim="145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82;p21">
              <a:extLst>
                <a:ext uri="{FF2B5EF4-FFF2-40B4-BE49-F238E27FC236}">
                  <a16:creationId xmlns:a16="http://schemas.microsoft.com/office/drawing/2014/main" id="{3C27483E-529E-1D88-95C4-D99694D30AE0}"/>
                </a:ext>
              </a:extLst>
            </p:cNvPr>
            <p:cNvSpPr/>
            <p:nvPr/>
          </p:nvSpPr>
          <p:spPr>
            <a:xfrm>
              <a:off x="7583658" y="1115150"/>
              <a:ext cx="830594" cy="915102"/>
            </a:xfrm>
            <a:custGeom>
              <a:avLst/>
              <a:gdLst/>
              <a:ahLst/>
              <a:cxnLst/>
              <a:rect l="l" t="t" r="r" b="b"/>
              <a:pathLst>
                <a:path w="11680" h="13763" extrusionOk="0">
                  <a:moveTo>
                    <a:pt x="4841" y="1"/>
                  </a:moveTo>
                  <a:cubicBezTo>
                    <a:pt x="4732" y="1"/>
                    <a:pt x="4620" y="20"/>
                    <a:pt x="4509" y="62"/>
                  </a:cubicBezTo>
                  <a:cubicBezTo>
                    <a:pt x="3375" y="469"/>
                    <a:pt x="1" y="2724"/>
                    <a:pt x="742" y="3771"/>
                  </a:cubicBezTo>
                  <a:cubicBezTo>
                    <a:pt x="873" y="3960"/>
                    <a:pt x="1106" y="4047"/>
                    <a:pt x="1266" y="4178"/>
                  </a:cubicBezTo>
                  <a:cubicBezTo>
                    <a:pt x="815" y="4556"/>
                    <a:pt x="364" y="5225"/>
                    <a:pt x="452" y="5618"/>
                  </a:cubicBezTo>
                  <a:cubicBezTo>
                    <a:pt x="582" y="6083"/>
                    <a:pt x="1499" y="6083"/>
                    <a:pt x="1673" y="6578"/>
                  </a:cubicBezTo>
                  <a:cubicBezTo>
                    <a:pt x="1833" y="7189"/>
                    <a:pt x="233" y="8032"/>
                    <a:pt x="233" y="8934"/>
                  </a:cubicBezTo>
                  <a:cubicBezTo>
                    <a:pt x="233" y="9879"/>
                    <a:pt x="1819" y="10490"/>
                    <a:pt x="1833" y="10578"/>
                  </a:cubicBezTo>
                  <a:cubicBezTo>
                    <a:pt x="1935" y="11043"/>
                    <a:pt x="582" y="11436"/>
                    <a:pt x="742" y="12192"/>
                  </a:cubicBezTo>
                  <a:cubicBezTo>
                    <a:pt x="961" y="13181"/>
                    <a:pt x="1702" y="13763"/>
                    <a:pt x="5833" y="13763"/>
                  </a:cubicBezTo>
                  <a:cubicBezTo>
                    <a:pt x="10967" y="13763"/>
                    <a:pt x="11679" y="11886"/>
                    <a:pt x="10778" y="10592"/>
                  </a:cubicBezTo>
                  <a:cubicBezTo>
                    <a:pt x="10196" y="9763"/>
                    <a:pt x="9091" y="9138"/>
                    <a:pt x="9236" y="8832"/>
                  </a:cubicBezTo>
                  <a:cubicBezTo>
                    <a:pt x="9425" y="8367"/>
                    <a:pt x="10138" y="8207"/>
                    <a:pt x="10225" y="7727"/>
                  </a:cubicBezTo>
                  <a:cubicBezTo>
                    <a:pt x="10298" y="7320"/>
                    <a:pt x="9905" y="7014"/>
                    <a:pt x="9571" y="6752"/>
                  </a:cubicBezTo>
                  <a:cubicBezTo>
                    <a:pt x="9251" y="6505"/>
                    <a:pt x="8902" y="6098"/>
                    <a:pt x="9091" y="5734"/>
                  </a:cubicBezTo>
                  <a:cubicBezTo>
                    <a:pt x="9178" y="5574"/>
                    <a:pt x="10051" y="5109"/>
                    <a:pt x="10123" y="4644"/>
                  </a:cubicBezTo>
                  <a:cubicBezTo>
                    <a:pt x="10152" y="4382"/>
                    <a:pt x="9614" y="4062"/>
                    <a:pt x="9382" y="3960"/>
                  </a:cubicBezTo>
                  <a:cubicBezTo>
                    <a:pt x="9425" y="3887"/>
                    <a:pt x="9614" y="2971"/>
                    <a:pt x="9614" y="2607"/>
                  </a:cubicBezTo>
                  <a:cubicBezTo>
                    <a:pt x="9585" y="2244"/>
                    <a:pt x="9861" y="1153"/>
                    <a:pt x="9280" y="833"/>
                  </a:cubicBezTo>
                  <a:cubicBezTo>
                    <a:pt x="9078" y="717"/>
                    <a:pt x="8816" y="670"/>
                    <a:pt x="8530" y="670"/>
                  </a:cubicBezTo>
                  <a:cubicBezTo>
                    <a:pt x="7599" y="670"/>
                    <a:pt x="6415" y="1161"/>
                    <a:pt x="6225" y="1328"/>
                  </a:cubicBezTo>
                  <a:cubicBezTo>
                    <a:pt x="6076" y="680"/>
                    <a:pt x="5490" y="1"/>
                    <a:pt x="4841" y="1"/>
                  </a:cubicBezTo>
                  <a:close/>
                </a:path>
              </a:pathLst>
            </a:custGeom>
            <a:solidFill>
              <a:srgbClr val="1F8B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83;p21">
              <a:extLst>
                <a:ext uri="{FF2B5EF4-FFF2-40B4-BE49-F238E27FC236}">
                  <a16:creationId xmlns:a16="http://schemas.microsoft.com/office/drawing/2014/main" id="{A477485A-6288-47D2-EE09-F1EBB697E2BC}"/>
                </a:ext>
              </a:extLst>
            </p:cNvPr>
            <p:cNvSpPr/>
            <p:nvPr/>
          </p:nvSpPr>
          <p:spPr>
            <a:xfrm>
              <a:off x="7690186" y="1788040"/>
              <a:ext cx="334158" cy="459845"/>
            </a:xfrm>
            <a:custGeom>
              <a:avLst/>
              <a:gdLst/>
              <a:ahLst/>
              <a:cxnLst/>
              <a:rect l="l" t="t" r="r" b="b"/>
              <a:pathLst>
                <a:path w="4699" h="6916" extrusionOk="0">
                  <a:moveTo>
                    <a:pt x="742" y="0"/>
                  </a:moveTo>
                  <a:cubicBezTo>
                    <a:pt x="592" y="0"/>
                    <a:pt x="441" y="7"/>
                    <a:pt x="292" y="21"/>
                  </a:cubicBezTo>
                  <a:lnTo>
                    <a:pt x="350" y="2479"/>
                  </a:lnTo>
                  <a:cubicBezTo>
                    <a:pt x="364" y="3352"/>
                    <a:pt x="393" y="4224"/>
                    <a:pt x="262" y="5097"/>
                  </a:cubicBezTo>
                  <a:cubicBezTo>
                    <a:pt x="175" y="5650"/>
                    <a:pt x="1" y="6421"/>
                    <a:pt x="292" y="6915"/>
                  </a:cubicBezTo>
                  <a:cubicBezTo>
                    <a:pt x="1062" y="6435"/>
                    <a:pt x="3957" y="5679"/>
                    <a:pt x="4698" y="5504"/>
                  </a:cubicBezTo>
                  <a:cubicBezTo>
                    <a:pt x="4611" y="4472"/>
                    <a:pt x="4568" y="3424"/>
                    <a:pt x="4189" y="2450"/>
                  </a:cubicBezTo>
                  <a:cubicBezTo>
                    <a:pt x="3811" y="1490"/>
                    <a:pt x="3099" y="603"/>
                    <a:pt x="2139" y="239"/>
                  </a:cubicBezTo>
                  <a:cubicBezTo>
                    <a:pt x="1696" y="73"/>
                    <a:pt x="1220" y="0"/>
                    <a:pt x="742" y="0"/>
                  </a:cubicBezTo>
                  <a:close/>
                </a:path>
              </a:pathLst>
            </a:custGeom>
            <a:solidFill>
              <a:srgbClr val="5CC2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84;p21">
              <a:extLst>
                <a:ext uri="{FF2B5EF4-FFF2-40B4-BE49-F238E27FC236}">
                  <a16:creationId xmlns:a16="http://schemas.microsoft.com/office/drawing/2014/main" id="{CAAA3791-748F-2613-CB1B-7BDCCF593C36}"/>
                </a:ext>
              </a:extLst>
            </p:cNvPr>
            <p:cNvSpPr/>
            <p:nvPr/>
          </p:nvSpPr>
          <p:spPr>
            <a:xfrm>
              <a:off x="7643678" y="1479987"/>
              <a:ext cx="509948" cy="709980"/>
            </a:xfrm>
            <a:custGeom>
              <a:avLst/>
              <a:gdLst/>
              <a:ahLst/>
              <a:cxnLst/>
              <a:rect l="l" t="t" r="r" b="b"/>
              <a:pathLst>
                <a:path w="7171" h="10678" extrusionOk="0">
                  <a:moveTo>
                    <a:pt x="4174" y="0"/>
                  </a:moveTo>
                  <a:cubicBezTo>
                    <a:pt x="3345" y="495"/>
                    <a:pt x="2516" y="960"/>
                    <a:pt x="1673" y="1440"/>
                  </a:cubicBezTo>
                  <a:cubicBezTo>
                    <a:pt x="1280" y="1673"/>
                    <a:pt x="858" y="1920"/>
                    <a:pt x="538" y="2269"/>
                  </a:cubicBezTo>
                  <a:cubicBezTo>
                    <a:pt x="204" y="2633"/>
                    <a:pt x="0" y="3113"/>
                    <a:pt x="102" y="3578"/>
                  </a:cubicBezTo>
                  <a:cubicBezTo>
                    <a:pt x="175" y="3927"/>
                    <a:pt x="407" y="4218"/>
                    <a:pt x="480" y="4567"/>
                  </a:cubicBezTo>
                  <a:cubicBezTo>
                    <a:pt x="553" y="4829"/>
                    <a:pt x="509" y="5120"/>
                    <a:pt x="582" y="5396"/>
                  </a:cubicBezTo>
                  <a:cubicBezTo>
                    <a:pt x="655" y="5614"/>
                    <a:pt x="786" y="5803"/>
                    <a:pt x="916" y="5992"/>
                  </a:cubicBezTo>
                  <a:cubicBezTo>
                    <a:pt x="1731" y="7272"/>
                    <a:pt x="2080" y="8799"/>
                    <a:pt x="2618" y="10210"/>
                  </a:cubicBezTo>
                  <a:cubicBezTo>
                    <a:pt x="2691" y="10385"/>
                    <a:pt x="2793" y="10559"/>
                    <a:pt x="2953" y="10632"/>
                  </a:cubicBezTo>
                  <a:cubicBezTo>
                    <a:pt x="3023" y="10663"/>
                    <a:pt x="3101" y="10677"/>
                    <a:pt x="3179" y="10677"/>
                  </a:cubicBezTo>
                  <a:cubicBezTo>
                    <a:pt x="3247" y="10677"/>
                    <a:pt x="3314" y="10667"/>
                    <a:pt x="3374" y="10646"/>
                  </a:cubicBezTo>
                  <a:cubicBezTo>
                    <a:pt x="4189" y="10457"/>
                    <a:pt x="5003" y="10239"/>
                    <a:pt x="5818" y="10050"/>
                  </a:cubicBezTo>
                  <a:cubicBezTo>
                    <a:pt x="6021" y="9992"/>
                    <a:pt x="6225" y="9992"/>
                    <a:pt x="6385" y="9890"/>
                  </a:cubicBezTo>
                  <a:cubicBezTo>
                    <a:pt x="6720" y="9672"/>
                    <a:pt x="6909" y="9308"/>
                    <a:pt x="7025" y="8930"/>
                  </a:cubicBezTo>
                  <a:cubicBezTo>
                    <a:pt x="7127" y="8537"/>
                    <a:pt x="7156" y="8145"/>
                    <a:pt x="7156" y="7738"/>
                  </a:cubicBezTo>
                  <a:cubicBezTo>
                    <a:pt x="7170" y="6036"/>
                    <a:pt x="7054" y="4320"/>
                    <a:pt x="6952" y="2618"/>
                  </a:cubicBezTo>
                  <a:cubicBezTo>
                    <a:pt x="6909" y="2254"/>
                    <a:pt x="6894" y="1891"/>
                    <a:pt x="6720" y="1585"/>
                  </a:cubicBezTo>
                  <a:cubicBezTo>
                    <a:pt x="6647" y="1411"/>
                    <a:pt x="6516" y="1295"/>
                    <a:pt x="6385" y="1178"/>
                  </a:cubicBezTo>
                  <a:cubicBezTo>
                    <a:pt x="5745" y="596"/>
                    <a:pt x="5003" y="160"/>
                    <a:pt x="4174" y="0"/>
                  </a:cubicBezTo>
                  <a:close/>
                </a:path>
              </a:pathLst>
            </a:custGeom>
            <a:solidFill>
              <a:srgbClr val="83D0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85;p21">
              <a:extLst>
                <a:ext uri="{FF2B5EF4-FFF2-40B4-BE49-F238E27FC236}">
                  <a16:creationId xmlns:a16="http://schemas.microsoft.com/office/drawing/2014/main" id="{94FF090E-2F78-AB18-1720-5391C1445A2C}"/>
                </a:ext>
              </a:extLst>
            </p:cNvPr>
            <p:cNvSpPr/>
            <p:nvPr/>
          </p:nvSpPr>
          <p:spPr>
            <a:xfrm>
              <a:off x="7988082" y="2099817"/>
              <a:ext cx="9387" cy="62966"/>
            </a:xfrm>
            <a:custGeom>
              <a:avLst/>
              <a:gdLst/>
              <a:ahLst/>
              <a:cxnLst/>
              <a:rect l="l" t="t" r="r" b="b"/>
              <a:pathLst>
                <a:path w="132" h="947" fill="none" extrusionOk="0">
                  <a:moveTo>
                    <a:pt x="59" y="946"/>
                  </a:moveTo>
                  <a:cubicBezTo>
                    <a:pt x="0" y="786"/>
                    <a:pt x="0" y="204"/>
                    <a:pt x="131" y="1"/>
                  </a:cubicBezTo>
                </a:path>
              </a:pathLst>
            </a:custGeom>
            <a:noFill/>
            <a:ln w="1100" cap="flat" cmpd="sng">
              <a:solidFill>
                <a:srgbClr val="6DE3C2"/>
              </a:solidFill>
              <a:prstDash val="solid"/>
              <a:miter lim="145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86;p21">
              <a:extLst>
                <a:ext uri="{FF2B5EF4-FFF2-40B4-BE49-F238E27FC236}">
                  <a16:creationId xmlns:a16="http://schemas.microsoft.com/office/drawing/2014/main" id="{92FE04D1-7D51-C36E-465A-565F5EEEF648}"/>
                </a:ext>
              </a:extLst>
            </p:cNvPr>
            <p:cNvSpPr/>
            <p:nvPr/>
          </p:nvSpPr>
          <p:spPr>
            <a:xfrm>
              <a:off x="8002518" y="2083394"/>
              <a:ext cx="12516" cy="10705"/>
            </a:xfrm>
            <a:custGeom>
              <a:avLst/>
              <a:gdLst/>
              <a:ahLst/>
              <a:cxnLst/>
              <a:rect l="l" t="t" r="r" b="b"/>
              <a:pathLst>
                <a:path w="176" h="161" fill="none" extrusionOk="0">
                  <a:moveTo>
                    <a:pt x="1" y="161"/>
                  </a:moveTo>
                  <a:cubicBezTo>
                    <a:pt x="45" y="88"/>
                    <a:pt x="103" y="30"/>
                    <a:pt x="176" y="1"/>
                  </a:cubicBezTo>
                </a:path>
              </a:pathLst>
            </a:custGeom>
            <a:noFill/>
            <a:ln w="1100" cap="flat" cmpd="sng">
              <a:solidFill>
                <a:srgbClr val="6DE3C2"/>
              </a:solidFill>
              <a:prstDash val="solid"/>
              <a:miter lim="145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87;p21">
              <a:extLst>
                <a:ext uri="{FF2B5EF4-FFF2-40B4-BE49-F238E27FC236}">
                  <a16:creationId xmlns:a16="http://schemas.microsoft.com/office/drawing/2014/main" id="{DD327123-02D8-5124-D8D3-A93A7883BC4E}"/>
                </a:ext>
              </a:extLst>
            </p:cNvPr>
            <p:cNvSpPr/>
            <p:nvPr/>
          </p:nvSpPr>
          <p:spPr>
            <a:xfrm>
              <a:off x="7910497" y="1485772"/>
              <a:ext cx="193497" cy="131850"/>
            </a:xfrm>
            <a:custGeom>
              <a:avLst/>
              <a:gdLst/>
              <a:ahLst/>
              <a:cxnLst/>
              <a:rect l="l" t="t" r="r" b="b"/>
              <a:pathLst>
                <a:path w="2721" h="1983" extrusionOk="0">
                  <a:moveTo>
                    <a:pt x="393" y="0"/>
                  </a:moveTo>
                  <a:cubicBezTo>
                    <a:pt x="393" y="146"/>
                    <a:pt x="350" y="306"/>
                    <a:pt x="248" y="437"/>
                  </a:cubicBezTo>
                  <a:cubicBezTo>
                    <a:pt x="161" y="582"/>
                    <a:pt x="1" y="713"/>
                    <a:pt x="1" y="873"/>
                  </a:cubicBezTo>
                  <a:cubicBezTo>
                    <a:pt x="1" y="960"/>
                    <a:pt x="59" y="1077"/>
                    <a:pt x="102" y="1149"/>
                  </a:cubicBezTo>
                  <a:cubicBezTo>
                    <a:pt x="486" y="1656"/>
                    <a:pt x="1101" y="1982"/>
                    <a:pt x="1730" y="1982"/>
                  </a:cubicBezTo>
                  <a:cubicBezTo>
                    <a:pt x="1769" y="1982"/>
                    <a:pt x="1809" y="1981"/>
                    <a:pt x="1848" y="1978"/>
                  </a:cubicBezTo>
                  <a:cubicBezTo>
                    <a:pt x="1949" y="1978"/>
                    <a:pt x="2037" y="1978"/>
                    <a:pt x="2109" y="1935"/>
                  </a:cubicBezTo>
                  <a:cubicBezTo>
                    <a:pt x="2168" y="1891"/>
                    <a:pt x="2211" y="1833"/>
                    <a:pt x="2255" y="1789"/>
                  </a:cubicBezTo>
                  <a:cubicBezTo>
                    <a:pt x="2328" y="1673"/>
                    <a:pt x="2415" y="1571"/>
                    <a:pt x="2502" y="1455"/>
                  </a:cubicBezTo>
                  <a:cubicBezTo>
                    <a:pt x="2575" y="1382"/>
                    <a:pt x="2633" y="1295"/>
                    <a:pt x="2677" y="1208"/>
                  </a:cubicBezTo>
                  <a:cubicBezTo>
                    <a:pt x="2720" y="1033"/>
                    <a:pt x="2677" y="844"/>
                    <a:pt x="2633" y="655"/>
                  </a:cubicBezTo>
                  <a:cubicBezTo>
                    <a:pt x="2420" y="697"/>
                    <a:pt x="2197" y="745"/>
                    <a:pt x="1985" y="745"/>
                  </a:cubicBezTo>
                  <a:cubicBezTo>
                    <a:pt x="1834" y="745"/>
                    <a:pt x="1689" y="721"/>
                    <a:pt x="1557" y="655"/>
                  </a:cubicBezTo>
                  <a:cubicBezTo>
                    <a:pt x="1368" y="568"/>
                    <a:pt x="1193" y="422"/>
                    <a:pt x="1019" y="291"/>
                  </a:cubicBezTo>
                  <a:cubicBezTo>
                    <a:pt x="859" y="189"/>
                    <a:pt x="597" y="59"/>
                    <a:pt x="393" y="0"/>
                  </a:cubicBezTo>
                  <a:close/>
                </a:path>
              </a:pathLst>
            </a:custGeom>
            <a:solidFill>
              <a:srgbClr val="A7DE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88;p21">
              <a:extLst>
                <a:ext uri="{FF2B5EF4-FFF2-40B4-BE49-F238E27FC236}">
                  <a16:creationId xmlns:a16="http://schemas.microsoft.com/office/drawing/2014/main" id="{B4F38502-F78F-4D49-3F83-A7EE8F37C008}"/>
                </a:ext>
              </a:extLst>
            </p:cNvPr>
            <p:cNvSpPr/>
            <p:nvPr/>
          </p:nvSpPr>
          <p:spPr>
            <a:xfrm>
              <a:off x="7926000" y="1522541"/>
              <a:ext cx="51770" cy="39695"/>
            </a:xfrm>
            <a:custGeom>
              <a:avLst/>
              <a:gdLst/>
              <a:ahLst/>
              <a:cxnLst/>
              <a:rect l="l" t="t" r="r" b="b"/>
              <a:pathLst>
                <a:path w="728" h="597" fill="none" extrusionOk="0">
                  <a:moveTo>
                    <a:pt x="1" y="596"/>
                  </a:moveTo>
                  <a:cubicBezTo>
                    <a:pt x="292" y="480"/>
                    <a:pt x="568" y="262"/>
                    <a:pt x="728" y="0"/>
                  </a:cubicBezTo>
                </a:path>
              </a:pathLst>
            </a:custGeom>
            <a:noFill/>
            <a:ln w="1100" cap="flat" cmpd="sng">
              <a:solidFill>
                <a:srgbClr val="6DE3C2"/>
              </a:solidFill>
              <a:prstDash val="solid"/>
              <a:miter lim="145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89;p21">
              <a:extLst>
                <a:ext uri="{FF2B5EF4-FFF2-40B4-BE49-F238E27FC236}">
                  <a16:creationId xmlns:a16="http://schemas.microsoft.com/office/drawing/2014/main" id="{D62B2100-4A6E-A27A-60BF-007950A04ECD}"/>
                </a:ext>
              </a:extLst>
            </p:cNvPr>
            <p:cNvSpPr/>
            <p:nvPr/>
          </p:nvSpPr>
          <p:spPr>
            <a:xfrm>
              <a:off x="7969450" y="1538964"/>
              <a:ext cx="31076" cy="46477"/>
            </a:xfrm>
            <a:custGeom>
              <a:avLst/>
              <a:gdLst/>
              <a:ahLst/>
              <a:cxnLst/>
              <a:rect l="l" t="t" r="r" b="b"/>
              <a:pathLst>
                <a:path w="437" h="699" fill="none" extrusionOk="0">
                  <a:moveTo>
                    <a:pt x="1" y="698"/>
                  </a:moveTo>
                  <a:cubicBezTo>
                    <a:pt x="190" y="495"/>
                    <a:pt x="335" y="262"/>
                    <a:pt x="437" y="0"/>
                  </a:cubicBezTo>
                </a:path>
              </a:pathLst>
            </a:custGeom>
            <a:noFill/>
            <a:ln w="1100" cap="flat" cmpd="sng">
              <a:solidFill>
                <a:srgbClr val="6DE3C2"/>
              </a:solidFill>
              <a:prstDash val="solid"/>
              <a:miter lim="145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90;p21">
              <a:extLst>
                <a:ext uri="{FF2B5EF4-FFF2-40B4-BE49-F238E27FC236}">
                  <a16:creationId xmlns:a16="http://schemas.microsoft.com/office/drawing/2014/main" id="{4088236F-9AB0-6586-BE64-382F08E04FA0}"/>
                </a:ext>
              </a:extLst>
            </p:cNvPr>
            <p:cNvSpPr/>
            <p:nvPr/>
          </p:nvSpPr>
          <p:spPr>
            <a:xfrm>
              <a:off x="8005647" y="1543818"/>
              <a:ext cx="19698" cy="60971"/>
            </a:xfrm>
            <a:custGeom>
              <a:avLst/>
              <a:gdLst/>
              <a:ahLst/>
              <a:cxnLst/>
              <a:rect l="l" t="t" r="r" b="b"/>
              <a:pathLst>
                <a:path w="277" h="917" fill="none" extrusionOk="0">
                  <a:moveTo>
                    <a:pt x="1" y="916"/>
                  </a:moveTo>
                  <a:cubicBezTo>
                    <a:pt x="102" y="596"/>
                    <a:pt x="190" y="305"/>
                    <a:pt x="277" y="0"/>
                  </a:cubicBezTo>
                </a:path>
              </a:pathLst>
            </a:custGeom>
            <a:noFill/>
            <a:ln w="1100" cap="flat" cmpd="sng">
              <a:solidFill>
                <a:srgbClr val="6DE3C2"/>
              </a:solidFill>
              <a:prstDash val="solid"/>
              <a:miter lim="145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91;p21">
              <a:extLst>
                <a:ext uri="{FF2B5EF4-FFF2-40B4-BE49-F238E27FC236}">
                  <a16:creationId xmlns:a16="http://schemas.microsoft.com/office/drawing/2014/main" id="{761A8069-69CD-E587-C2C6-A19B6292FA36}"/>
                </a:ext>
              </a:extLst>
            </p:cNvPr>
            <p:cNvSpPr/>
            <p:nvPr/>
          </p:nvSpPr>
          <p:spPr>
            <a:xfrm>
              <a:off x="8056778" y="1525932"/>
              <a:ext cx="222013" cy="631323"/>
            </a:xfrm>
            <a:custGeom>
              <a:avLst/>
              <a:gdLst/>
              <a:ahLst/>
              <a:cxnLst/>
              <a:rect l="l" t="t" r="r" b="b"/>
              <a:pathLst>
                <a:path w="3122" h="9495" extrusionOk="0">
                  <a:moveTo>
                    <a:pt x="672" y="0"/>
                  </a:moveTo>
                  <a:cubicBezTo>
                    <a:pt x="274" y="0"/>
                    <a:pt x="0" y="250"/>
                    <a:pt x="23" y="996"/>
                  </a:cubicBezTo>
                  <a:cubicBezTo>
                    <a:pt x="154" y="3760"/>
                    <a:pt x="460" y="6537"/>
                    <a:pt x="1463" y="9112"/>
                  </a:cubicBezTo>
                  <a:cubicBezTo>
                    <a:pt x="1507" y="9228"/>
                    <a:pt x="1550" y="9359"/>
                    <a:pt x="1667" y="9432"/>
                  </a:cubicBezTo>
                  <a:cubicBezTo>
                    <a:pt x="1724" y="9475"/>
                    <a:pt x="1793" y="9494"/>
                    <a:pt x="1864" y="9494"/>
                  </a:cubicBezTo>
                  <a:cubicBezTo>
                    <a:pt x="2009" y="9494"/>
                    <a:pt x="2166" y="9413"/>
                    <a:pt x="2263" y="9286"/>
                  </a:cubicBezTo>
                  <a:cubicBezTo>
                    <a:pt x="2409" y="9112"/>
                    <a:pt x="2452" y="8865"/>
                    <a:pt x="2481" y="8646"/>
                  </a:cubicBezTo>
                  <a:cubicBezTo>
                    <a:pt x="2656" y="7628"/>
                    <a:pt x="2816" y="6596"/>
                    <a:pt x="2976" y="5578"/>
                  </a:cubicBezTo>
                  <a:cubicBezTo>
                    <a:pt x="3049" y="5083"/>
                    <a:pt x="3121" y="4603"/>
                    <a:pt x="3019" y="4123"/>
                  </a:cubicBezTo>
                  <a:cubicBezTo>
                    <a:pt x="2961" y="3920"/>
                    <a:pt x="2889" y="3730"/>
                    <a:pt x="2830" y="3512"/>
                  </a:cubicBezTo>
                  <a:cubicBezTo>
                    <a:pt x="2685" y="2800"/>
                    <a:pt x="2947" y="2102"/>
                    <a:pt x="3034" y="1403"/>
                  </a:cubicBezTo>
                  <a:cubicBezTo>
                    <a:pt x="3049" y="1287"/>
                    <a:pt x="3049" y="1185"/>
                    <a:pt x="3019" y="1083"/>
                  </a:cubicBezTo>
                  <a:cubicBezTo>
                    <a:pt x="2961" y="982"/>
                    <a:pt x="2830" y="909"/>
                    <a:pt x="2729" y="851"/>
                  </a:cubicBezTo>
                  <a:cubicBezTo>
                    <a:pt x="2159" y="571"/>
                    <a:pt x="1274" y="0"/>
                    <a:pt x="672" y="0"/>
                  </a:cubicBezTo>
                  <a:close/>
                </a:path>
              </a:pathLst>
            </a:custGeom>
            <a:solidFill>
              <a:srgbClr val="83D0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92;p21">
              <a:extLst>
                <a:ext uri="{FF2B5EF4-FFF2-40B4-BE49-F238E27FC236}">
                  <a16:creationId xmlns:a16="http://schemas.microsoft.com/office/drawing/2014/main" id="{5B30A4A6-6918-374B-04A0-245CF7003717}"/>
                </a:ext>
              </a:extLst>
            </p:cNvPr>
            <p:cNvSpPr/>
            <p:nvPr/>
          </p:nvSpPr>
          <p:spPr>
            <a:xfrm>
              <a:off x="8055284" y="1534111"/>
              <a:ext cx="73530" cy="62900"/>
            </a:xfrm>
            <a:custGeom>
              <a:avLst/>
              <a:gdLst/>
              <a:ahLst/>
              <a:cxnLst/>
              <a:rect l="l" t="t" r="r" b="b"/>
              <a:pathLst>
                <a:path w="1034" h="946" extrusionOk="0">
                  <a:moveTo>
                    <a:pt x="684" y="1"/>
                  </a:moveTo>
                  <a:lnTo>
                    <a:pt x="684" y="1"/>
                  </a:lnTo>
                  <a:cubicBezTo>
                    <a:pt x="597" y="117"/>
                    <a:pt x="742" y="306"/>
                    <a:pt x="742" y="306"/>
                  </a:cubicBezTo>
                  <a:cubicBezTo>
                    <a:pt x="742" y="306"/>
                    <a:pt x="437" y="437"/>
                    <a:pt x="219" y="437"/>
                  </a:cubicBezTo>
                  <a:cubicBezTo>
                    <a:pt x="204" y="437"/>
                    <a:pt x="1" y="582"/>
                    <a:pt x="146" y="946"/>
                  </a:cubicBezTo>
                  <a:cubicBezTo>
                    <a:pt x="146" y="946"/>
                    <a:pt x="1033" y="699"/>
                    <a:pt x="1019" y="495"/>
                  </a:cubicBezTo>
                  <a:cubicBezTo>
                    <a:pt x="946" y="1"/>
                    <a:pt x="684" y="1"/>
                    <a:pt x="684" y="1"/>
                  </a:cubicBezTo>
                  <a:close/>
                </a:path>
              </a:pathLst>
            </a:custGeom>
            <a:solidFill>
              <a:srgbClr val="429D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93;p21">
              <a:extLst>
                <a:ext uri="{FF2B5EF4-FFF2-40B4-BE49-F238E27FC236}">
                  <a16:creationId xmlns:a16="http://schemas.microsoft.com/office/drawing/2014/main" id="{12CB92FC-F9C8-1598-FC81-9F70F57BD357}"/>
                </a:ext>
              </a:extLst>
            </p:cNvPr>
            <p:cNvSpPr/>
            <p:nvPr/>
          </p:nvSpPr>
          <p:spPr>
            <a:xfrm>
              <a:off x="8036013" y="1537967"/>
              <a:ext cx="72108" cy="57115"/>
            </a:xfrm>
            <a:custGeom>
              <a:avLst/>
              <a:gdLst/>
              <a:ahLst/>
              <a:cxnLst/>
              <a:rect l="l" t="t" r="r" b="b"/>
              <a:pathLst>
                <a:path w="1014" h="859" extrusionOk="0">
                  <a:moveTo>
                    <a:pt x="766" y="1"/>
                  </a:moveTo>
                  <a:cubicBezTo>
                    <a:pt x="650" y="88"/>
                    <a:pt x="766" y="321"/>
                    <a:pt x="766" y="321"/>
                  </a:cubicBezTo>
                  <a:cubicBezTo>
                    <a:pt x="766" y="321"/>
                    <a:pt x="539" y="390"/>
                    <a:pt x="337" y="390"/>
                  </a:cubicBezTo>
                  <a:cubicBezTo>
                    <a:pt x="294" y="390"/>
                    <a:pt x="252" y="387"/>
                    <a:pt x="214" y="379"/>
                  </a:cubicBezTo>
                  <a:cubicBezTo>
                    <a:pt x="214" y="378"/>
                    <a:pt x="213" y="378"/>
                    <a:pt x="211" y="378"/>
                  </a:cubicBezTo>
                  <a:cubicBezTo>
                    <a:pt x="189" y="378"/>
                    <a:pt x="1" y="490"/>
                    <a:pt x="83" y="859"/>
                  </a:cubicBezTo>
                  <a:cubicBezTo>
                    <a:pt x="83" y="859"/>
                    <a:pt x="1013" y="713"/>
                    <a:pt x="1013" y="524"/>
                  </a:cubicBezTo>
                  <a:cubicBezTo>
                    <a:pt x="999" y="30"/>
                    <a:pt x="766" y="1"/>
                    <a:pt x="766" y="1"/>
                  </a:cubicBezTo>
                  <a:close/>
                </a:path>
              </a:pathLst>
            </a:custGeom>
            <a:solidFill>
              <a:srgbClr val="429D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94;p21">
              <a:extLst>
                <a:ext uri="{FF2B5EF4-FFF2-40B4-BE49-F238E27FC236}">
                  <a16:creationId xmlns:a16="http://schemas.microsoft.com/office/drawing/2014/main" id="{01B56CB9-7E41-AFB3-A563-6615B941C6E1}"/>
                </a:ext>
              </a:extLst>
            </p:cNvPr>
            <p:cNvSpPr/>
            <p:nvPr/>
          </p:nvSpPr>
          <p:spPr>
            <a:xfrm>
              <a:off x="8019088" y="1534111"/>
              <a:ext cx="128358" cy="185773"/>
            </a:xfrm>
            <a:custGeom>
              <a:avLst/>
              <a:gdLst/>
              <a:ahLst/>
              <a:cxnLst/>
              <a:rect l="l" t="t" r="r" b="b"/>
              <a:pathLst>
                <a:path w="1805" h="2794" extrusionOk="0">
                  <a:moveTo>
                    <a:pt x="1441" y="1"/>
                  </a:moveTo>
                  <a:cubicBezTo>
                    <a:pt x="1339" y="102"/>
                    <a:pt x="1484" y="306"/>
                    <a:pt x="1484" y="306"/>
                  </a:cubicBezTo>
                  <a:cubicBezTo>
                    <a:pt x="1484" y="306"/>
                    <a:pt x="1179" y="437"/>
                    <a:pt x="961" y="437"/>
                  </a:cubicBezTo>
                  <a:cubicBezTo>
                    <a:pt x="853" y="437"/>
                    <a:pt x="658" y="397"/>
                    <a:pt x="481" y="397"/>
                  </a:cubicBezTo>
                  <a:cubicBezTo>
                    <a:pt x="323" y="397"/>
                    <a:pt x="180" y="429"/>
                    <a:pt x="132" y="553"/>
                  </a:cubicBezTo>
                  <a:cubicBezTo>
                    <a:pt x="1" y="800"/>
                    <a:pt x="146" y="2793"/>
                    <a:pt x="146" y="2793"/>
                  </a:cubicBezTo>
                  <a:cubicBezTo>
                    <a:pt x="612" y="2735"/>
                    <a:pt x="931" y="1964"/>
                    <a:pt x="931" y="1964"/>
                  </a:cubicBezTo>
                  <a:lnTo>
                    <a:pt x="888" y="946"/>
                  </a:lnTo>
                  <a:cubicBezTo>
                    <a:pt x="888" y="946"/>
                    <a:pt x="1804" y="684"/>
                    <a:pt x="1761" y="495"/>
                  </a:cubicBezTo>
                  <a:cubicBezTo>
                    <a:pt x="1688" y="15"/>
                    <a:pt x="1441" y="1"/>
                    <a:pt x="1441" y="1"/>
                  </a:cubicBezTo>
                  <a:close/>
                </a:path>
              </a:pathLst>
            </a:custGeom>
            <a:solidFill>
              <a:srgbClr val="C4D1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95;p21">
              <a:extLst>
                <a:ext uri="{FF2B5EF4-FFF2-40B4-BE49-F238E27FC236}">
                  <a16:creationId xmlns:a16="http://schemas.microsoft.com/office/drawing/2014/main" id="{613EF975-EA94-AD41-92A0-B963B345E26F}"/>
                </a:ext>
              </a:extLst>
            </p:cNvPr>
            <p:cNvSpPr/>
            <p:nvPr/>
          </p:nvSpPr>
          <p:spPr>
            <a:xfrm>
              <a:off x="8067729" y="1596945"/>
              <a:ext cx="14507" cy="66"/>
            </a:xfrm>
            <a:custGeom>
              <a:avLst/>
              <a:gdLst/>
              <a:ahLst/>
              <a:cxnLst/>
              <a:rect l="l" t="t" r="r" b="b"/>
              <a:pathLst>
                <a:path w="204" h="1" fill="none" extrusionOk="0">
                  <a:moveTo>
                    <a:pt x="0" y="1"/>
                  </a:moveTo>
                  <a:lnTo>
                    <a:pt x="204" y="1"/>
                  </a:lnTo>
                </a:path>
              </a:pathLst>
            </a:custGeom>
            <a:noFill/>
            <a:ln w="1100" cap="flat" cmpd="sng">
              <a:solidFill>
                <a:srgbClr val="6DE3C2"/>
              </a:solidFill>
              <a:prstDash val="solid"/>
              <a:miter lim="145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96;p21">
              <a:extLst>
                <a:ext uri="{FF2B5EF4-FFF2-40B4-BE49-F238E27FC236}">
                  <a16:creationId xmlns:a16="http://schemas.microsoft.com/office/drawing/2014/main" id="{CDF80D24-0670-44AF-E4CD-15AAF649AFDA}"/>
                </a:ext>
              </a:extLst>
            </p:cNvPr>
            <p:cNvSpPr/>
            <p:nvPr/>
          </p:nvSpPr>
          <p:spPr>
            <a:xfrm>
              <a:off x="7988082" y="1646281"/>
              <a:ext cx="250316" cy="522279"/>
            </a:xfrm>
            <a:custGeom>
              <a:avLst/>
              <a:gdLst/>
              <a:ahLst/>
              <a:cxnLst/>
              <a:rect l="l" t="t" r="r" b="b"/>
              <a:pathLst>
                <a:path w="3520" h="7855" extrusionOk="0">
                  <a:moveTo>
                    <a:pt x="1542" y="1"/>
                  </a:moveTo>
                  <a:cubicBezTo>
                    <a:pt x="1149" y="539"/>
                    <a:pt x="611" y="975"/>
                    <a:pt x="0" y="1222"/>
                  </a:cubicBezTo>
                  <a:cubicBezTo>
                    <a:pt x="306" y="1644"/>
                    <a:pt x="320" y="2357"/>
                    <a:pt x="379" y="2880"/>
                  </a:cubicBezTo>
                  <a:cubicBezTo>
                    <a:pt x="509" y="4349"/>
                    <a:pt x="1600" y="7854"/>
                    <a:pt x="2197" y="7854"/>
                  </a:cubicBezTo>
                  <a:cubicBezTo>
                    <a:pt x="3520" y="7840"/>
                    <a:pt x="2415" y="2473"/>
                    <a:pt x="154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7;p21">
              <a:extLst>
                <a:ext uri="{FF2B5EF4-FFF2-40B4-BE49-F238E27FC236}">
                  <a16:creationId xmlns:a16="http://schemas.microsoft.com/office/drawing/2014/main" id="{F130CA27-53D2-E1DA-D8C6-0B3C6C43DE85}"/>
                </a:ext>
              </a:extLst>
            </p:cNvPr>
            <p:cNvSpPr/>
            <p:nvPr/>
          </p:nvSpPr>
          <p:spPr>
            <a:xfrm>
              <a:off x="7983957" y="1644353"/>
              <a:ext cx="202742" cy="451667"/>
            </a:xfrm>
            <a:custGeom>
              <a:avLst/>
              <a:gdLst/>
              <a:ahLst/>
              <a:cxnLst/>
              <a:rect l="l" t="t" r="r" b="b"/>
              <a:pathLst>
                <a:path w="2851" h="6793" fill="none" extrusionOk="0">
                  <a:moveTo>
                    <a:pt x="1571" y="6793"/>
                  </a:moveTo>
                  <a:cubicBezTo>
                    <a:pt x="1280" y="6545"/>
                    <a:pt x="1135" y="6182"/>
                    <a:pt x="1004" y="5818"/>
                  </a:cubicBezTo>
                  <a:cubicBezTo>
                    <a:pt x="916" y="5556"/>
                    <a:pt x="815" y="5295"/>
                    <a:pt x="771" y="5018"/>
                  </a:cubicBezTo>
                  <a:cubicBezTo>
                    <a:pt x="727" y="4786"/>
                    <a:pt x="727" y="4524"/>
                    <a:pt x="713" y="4291"/>
                  </a:cubicBezTo>
                  <a:cubicBezTo>
                    <a:pt x="698" y="3927"/>
                    <a:pt x="189" y="1484"/>
                    <a:pt x="0" y="1222"/>
                  </a:cubicBezTo>
                  <a:cubicBezTo>
                    <a:pt x="480" y="1019"/>
                    <a:pt x="1251" y="582"/>
                    <a:pt x="1585" y="1"/>
                  </a:cubicBezTo>
                  <a:cubicBezTo>
                    <a:pt x="1964" y="597"/>
                    <a:pt x="1978" y="1411"/>
                    <a:pt x="2153" y="2109"/>
                  </a:cubicBezTo>
                  <a:cubicBezTo>
                    <a:pt x="2371" y="3026"/>
                    <a:pt x="2836" y="3913"/>
                    <a:pt x="2851" y="4844"/>
                  </a:cubicBezTo>
                </a:path>
              </a:pathLst>
            </a:custGeom>
            <a:noFill/>
            <a:ln w="1100" cap="flat" cmpd="sng">
              <a:solidFill>
                <a:srgbClr val="6DE3C2"/>
              </a:solidFill>
              <a:prstDash val="solid"/>
              <a:miter lim="145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98;p21">
              <a:extLst>
                <a:ext uri="{FF2B5EF4-FFF2-40B4-BE49-F238E27FC236}">
                  <a16:creationId xmlns:a16="http://schemas.microsoft.com/office/drawing/2014/main" id="{06A97547-B1E0-D8DF-9602-76404838FAAD}"/>
                </a:ext>
              </a:extLst>
            </p:cNvPr>
            <p:cNvSpPr/>
            <p:nvPr/>
          </p:nvSpPr>
          <p:spPr>
            <a:xfrm>
              <a:off x="8143181" y="1665630"/>
              <a:ext cx="12516" cy="172209"/>
            </a:xfrm>
            <a:custGeom>
              <a:avLst/>
              <a:gdLst/>
              <a:ahLst/>
              <a:cxnLst/>
              <a:rect l="l" t="t" r="r" b="b"/>
              <a:pathLst>
                <a:path w="176" h="2590" fill="none" extrusionOk="0">
                  <a:moveTo>
                    <a:pt x="59" y="1"/>
                  </a:moveTo>
                  <a:cubicBezTo>
                    <a:pt x="16" y="350"/>
                    <a:pt x="1" y="699"/>
                    <a:pt x="1" y="1048"/>
                  </a:cubicBezTo>
                  <a:cubicBezTo>
                    <a:pt x="1" y="1222"/>
                    <a:pt x="1" y="1426"/>
                    <a:pt x="59" y="1586"/>
                  </a:cubicBezTo>
                  <a:cubicBezTo>
                    <a:pt x="88" y="1688"/>
                    <a:pt x="132" y="1789"/>
                    <a:pt x="161" y="1891"/>
                  </a:cubicBezTo>
                  <a:cubicBezTo>
                    <a:pt x="175" y="1993"/>
                    <a:pt x="175" y="2080"/>
                    <a:pt x="175" y="2168"/>
                  </a:cubicBezTo>
                  <a:lnTo>
                    <a:pt x="175" y="2589"/>
                  </a:lnTo>
                </a:path>
              </a:pathLst>
            </a:custGeom>
            <a:noFill/>
            <a:ln w="1100" cap="flat" cmpd="sng">
              <a:solidFill>
                <a:srgbClr val="6DE3C2"/>
              </a:solidFill>
              <a:prstDash val="solid"/>
              <a:miter lim="145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99;p21">
              <a:extLst>
                <a:ext uri="{FF2B5EF4-FFF2-40B4-BE49-F238E27FC236}">
                  <a16:creationId xmlns:a16="http://schemas.microsoft.com/office/drawing/2014/main" id="{3AEB5028-EE05-509A-095E-2B7D81D83091}"/>
                </a:ext>
              </a:extLst>
            </p:cNvPr>
            <p:cNvSpPr/>
            <p:nvPr/>
          </p:nvSpPr>
          <p:spPr>
            <a:xfrm>
              <a:off x="8165937" y="2059922"/>
              <a:ext cx="153176" cy="45080"/>
            </a:xfrm>
            <a:custGeom>
              <a:avLst/>
              <a:gdLst/>
              <a:ahLst/>
              <a:cxnLst/>
              <a:rect l="l" t="t" r="r" b="b"/>
              <a:pathLst>
                <a:path w="2154" h="678" extrusionOk="0">
                  <a:moveTo>
                    <a:pt x="2050" y="1"/>
                  </a:moveTo>
                  <a:cubicBezTo>
                    <a:pt x="2042" y="1"/>
                    <a:pt x="2033" y="2"/>
                    <a:pt x="2023" y="5"/>
                  </a:cubicBezTo>
                  <a:lnTo>
                    <a:pt x="103" y="499"/>
                  </a:lnTo>
                  <a:cubicBezTo>
                    <a:pt x="45" y="514"/>
                    <a:pt x="1" y="543"/>
                    <a:pt x="30" y="601"/>
                  </a:cubicBezTo>
                  <a:cubicBezTo>
                    <a:pt x="42" y="649"/>
                    <a:pt x="64" y="677"/>
                    <a:pt x="104" y="677"/>
                  </a:cubicBezTo>
                  <a:cubicBezTo>
                    <a:pt x="113" y="677"/>
                    <a:pt x="122" y="676"/>
                    <a:pt x="132" y="674"/>
                  </a:cubicBezTo>
                  <a:lnTo>
                    <a:pt x="2066" y="179"/>
                  </a:lnTo>
                  <a:cubicBezTo>
                    <a:pt x="2110" y="164"/>
                    <a:pt x="2153" y="135"/>
                    <a:pt x="2139" y="77"/>
                  </a:cubicBezTo>
                  <a:cubicBezTo>
                    <a:pt x="2115" y="29"/>
                    <a:pt x="2091" y="1"/>
                    <a:pt x="2050" y="1"/>
                  </a:cubicBezTo>
                  <a:close/>
                </a:path>
              </a:pathLst>
            </a:custGeom>
            <a:solidFill>
              <a:srgbClr val="C4D1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00;p21">
              <a:extLst>
                <a:ext uri="{FF2B5EF4-FFF2-40B4-BE49-F238E27FC236}">
                  <a16:creationId xmlns:a16="http://schemas.microsoft.com/office/drawing/2014/main" id="{A92C0285-FA4C-B4D0-6AA4-07ED36EE3CA2}"/>
                </a:ext>
              </a:extLst>
            </p:cNvPr>
            <p:cNvSpPr/>
            <p:nvPr/>
          </p:nvSpPr>
          <p:spPr>
            <a:xfrm>
              <a:off x="8003798" y="2077476"/>
              <a:ext cx="264610" cy="78525"/>
            </a:xfrm>
            <a:custGeom>
              <a:avLst/>
              <a:gdLst/>
              <a:ahLst/>
              <a:cxnLst/>
              <a:rect l="l" t="t" r="r" b="b"/>
              <a:pathLst>
                <a:path w="3721" h="1181" extrusionOk="0">
                  <a:moveTo>
                    <a:pt x="390" y="206"/>
                  </a:moveTo>
                  <a:lnTo>
                    <a:pt x="390" y="206"/>
                  </a:lnTo>
                  <a:cubicBezTo>
                    <a:pt x="386" y="207"/>
                    <a:pt x="385" y="208"/>
                    <a:pt x="384" y="209"/>
                  </a:cubicBezTo>
                  <a:lnTo>
                    <a:pt x="384" y="209"/>
                  </a:lnTo>
                  <a:cubicBezTo>
                    <a:pt x="386" y="208"/>
                    <a:pt x="388" y="207"/>
                    <a:pt x="390" y="206"/>
                  </a:cubicBezTo>
                  <a:close/>
                  <a:moveTo>
                    <a:pt x="2077" y="1"/>
                  </a:moveTo>
                  <a:cubicBezTo>
                    <a:pt x="1971" y="1"/>
                    <a:pt x="1874" y="2"/>
                    <a:pt x="1816" y="2"/>
                  </a:cubicBezTo>
                  <a:cubicBezTo>
                    <a:pt x="1626" y="2"/>
                    <a:pt x="1379" y="133"/>
                    <a:pt x="1379" y="133"/>
                  </a:cubicBezTo>
                  <a:cubicBezTo>
                    <a:pt x="1261" y="169"/>
                    <a:pt x="624" y="214"/>
                    <a:pt x="436" y="214"/>
                  </a:cubicBezTo>
                  <a:cubicBezTo>
                    <a:pt x="403" y="214"/>
                    <a:pt x="384" y="212"/>
                    <a:pt x="384" y="209"/>
                  </a:cubicBezTo>
                  <a:lnTo>
                    <a:pt x="384" y="209"/>
                  </a:lnTo>
                  <a:cubicBezTo>
                    <a:pt x="0" y="431"/>
                    <a:pt x="288" y="1151"/>
                    <a:pt x="245" y="1180"/>
                  </a:cubicBezTo>
                  <a:lnTo>
                    <a:pt x="1452" y="991"/>
                  </a:lnTo>
                  <a:cubicBezTo>
                    <a:pt x="1685" y="933"/>
                    <a:pt x="2266" y="977"/>
                    <a:pt x="2485" y="919"/>
                  </a:cubicBezTo>
                  <a:cubicBezTo>
                    <a:pt x="2703" y="860"/>
                    <a:pt x="3721" y="410"/>
                    <a:pt x="3706" y="322"/>
                  </a:cubicBezTo>
                  <a:cubicBezTo>
                    <a:pt x="3677" y="235"/>
                    <a:pt x="3532" y="235"/>
                    <a:pt x="3532" y="235"/>
                  </a:cubicBezTo>
                  <a:cubicBezTo>
                    <a:pt x="3532" y="235"/>
                    <a:pt x="3561" y="104"/>
                    <a:pt x="3444" y="90"/>
                  </a:cubicBezTo>
                  <a:cubicBezTo>
                    <a:pt x="3343" y="90"/>
                    <a:pt x="3052" y="264"/>
                    <a:pt x="2935" y="264"/>
                  </a:cubicBezTo>
                  <a:cubicBezTo>
                    <a:pt x="2848" y="264"/>
                    <a:pt x="2514" y="206"/>
                    <a:pt x="2514" y="206"/>
                  </a:cubicBezTo>
                  <a:cubicBezTo>
                    <a:pt x="2688" y="191"/>
                    <a:pt x="2688" y="104"/>
                    <a:pt x="2586" y="46"/>
                  </a:cubicBezTo>
                  <a:cubicBezTo>
                    <a:pt x="2538" y="7"/>
                    <a:pt x="2289" y="1"/>
                    <a:pt x="2077" y="1"/>
                  </a:cubicBezTo>
                  <a:close/>
                </a:path>
              </a:pathLst>
            </a:custGeom>
            <a:solidFill>
              <a:srgbClr val="C4D1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01;p21">
              <a:extLst>
                <a:ext uri="{FF2B5EF4-FFF2-40B4-BE49-F238E27FC236}">
                  <a16:creationId xmlns:a16="http://schemas.microsoft.com/office/drawing/2014/main" id="{DBE3D288-005C-8E72-50A8-7F010C0DED03}"/>
                </a:ext>
              </a:extLst>
            </p:cNvPr>
            <p:cNvSpPr/>
            <p:nvPr/>
          </p:nvSpPr>
          <p:spPr>
            <a:xfrm>
              <a:off x="8147377" y="2091107"/>
              <a:ext cx="36267" cy="2992"/>
            </a:xfrm>
            <a:custGeom>
              <a:avLst/>
              <a:gdLst/>
              <a:ahLst/>
              <a:cxnLst/>
              <a:rect l="l" t="t" r="r" b="b"/>
              <a:pathLst>
                <a:path w="510" h="45" fill="none" extrusionOk="0">
                  <a:moveTo>
                    <a:pt x="509" y="1"/>
                  </a:moveTo>
                  <a:cubicBezTo>
                    <a:pt x="335" y="30"/>
                    <a:pt x="160" y="30"/>
                    <a:pt x="0" y="45"/>
                  </a:cubicBezTo>
                </a:path>
              </a:pathLst>
            </a:custGeom>
            <a:noFill/>
            <a:ln w="1100" cap="flat" cmpd="sng">
              <a:solidFill>
                <a:srgbClr val="6DE3C2"/>
              </a:solidFill>
              <a:prstDash val="solid"/>
              <a:miter lim="145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02;p21">
              <a:extLst>
                <a:ext uri="{FF2B5EF4-FFF2-40B4-BE49-F238E27FC236}">
                  <a16:creationId xmlns:a16="http://schemas.microsoft.com/office/drawing/2014/main" id="{CBBF741A-CA3A-968D-EDA1-76EA51371A2B}"/>
                </a:ext>
              </a:extLst>
            </p:cNvPr>
            <p:cNvSpPr/>
            <p:nvPr/>
          </p:nvSpPr>
          <p:spPr>
            <a:xfrm>
              <a:off x="8184569" y="2093035"/>
              <a:ext cx="72464" cy="17487"/>
            </a:xfrm>
            <a:custGeom>
              <a:avLst/>
              <a:gdLst/>
              <a:ahLst/>
              <a:cxnLst/>
              <a:rect l="l" t="t" r="r" b="b"/>
              <a:pathLst>
                <a:path w="1019" h="263" fill="none" extrusionOk="0">
                  <a:moveTo>
                    <a:pt x="1019" y="1"/>
                  </a:moveTo>
                  <a:cubicBezTo>
                    <a:pt x="1019" y="1"/>
                    <a:pt x="670" y="190"/>
                    <a:pt x="582" y="234"/>
                  </a:cubicBezTo>
                  <a:cubicBezTo>
                    <a:pt x="495" y="263"/>
                    <a:pt x="1" y="248"/>
                    <a:pt x="1" y="248"/>
                  </a:cubicBezTo>
                </a:path>
              </a:pathLst>
            </a:custGeom>
            <a:noFill/>
            <a:ln w="1100" cap="flat" cmpd="sng">
              <a:solidFill>
                <a:srgbClr val="6DE3C2"/>
              </a:solidFill>
              <a:prstDash val="solid"/>
              <a:miter lim="145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03;p21">
              <a:extLst>
                <a:ext uri="{FF2B5EF4-FFF2-40B4-BE49-F238E27FC236}">
                  <a16:creationId xmlns:a16="http://schemas.microsoft.com/office/drawing/2014/main" id="{5E57B74C-3D9A-87C4-4580-5009A406278B}"/>
                </a:ext>
              </a:extLst>
            </p:cNvPr>
            <p:cNvSpPr/>
            <p:nvPr/>
          </p:nvSpPr>
          <p:spPr>
            <a:xfrm>
              <a:off x="7888807" y="2069830"/>
              <a:ext cx="161354" cy="21343"/>
            </a:xfrm>
            <a:custGeom>
              <a:avLst/>
              <a:gdLst/>
              <a:ahLst/>
              <a:cxnLst/>
              <a:rect l="l" t="t" r="r" b="b"/>
              <a:pathLst>
                <a:path w="2269" h="321" fill="none" extrusionOk="0">
                  <a:moveTo>
                    <a:pt x="2269" y="321"/>
                  </a:moveTo>
                  <a:cubicBezTo>
                    <a:pt x="2211" y="15"/>
                    <a:pt x="1949" y="1"/>
                    <a:pt x="1818" y="30"/>
                  </a:cubicBezTo>
                  <a:cubicBezTo>
                    <a:pt x="1775" y="59"/>
                    <a:pt x="1716" y="74"/>
                    <a:pt x="1687" y="88"/>
                  </a:cubicBezTo>
                  <a:cubicBezTo>
                    <a:pt x="1324" y="248"/>
                    <a:pt x="902" y="30"/>
                    <a:pt x="495" y="88"/>
                  </a:cubicBezTo>
                  <a:cubicBezTo>
                    <a:pt x="320" y="103"/>
                    <a:pt x="160" y="175"/>
                    <a:pt x="0" y="277"/>
                  </a:cubicBezTo>
                </a:path>
              </a:pathLst>
            </a:custGeom>
            <a:noFill/>
            <a:ln w="1100" cap="flat" cmpd="sng">
              <a:solidFill>
                <a:srgbClr val="6DE3C2"/>
              </a:solidFill>
              <a:prstDash val="solid"/>
              <a:miter lim="145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04;p21">
              <a:extLst>
                <a:ext uri="{FF2B5EF4-FFF2-40B4-BE49-F238E27FC236}">
                  <a16:creationId xmlns:a16="http://schemas.microsoft.com/office/drawing/2014/main" id="{D6C0AA2B-7EAD-E871-9174-F463CFEC083D}"/>
                </a:ext>
              </a:extLst>
            </p:cNvPr>
            <p:cNvSpPr/>
            <p:nvPr/>
          </p:nvSpPr>
          <p:spPr>
            <a:xfrm>
              <a:off x="7809160" y="1695617"/>
              <a:ext cx="155167" cy="381054"/>
            </a:xfrm>
            <a:custGeom>
              <a:avLst/>
              <a:gdLst/>
              <a:ahLst/>
              <a:cxnLst/>
              <a:rect l="l" t="t" r="r" b="b"/>
              <a:pathLst>
                <a:path w="2182" h="5731" fill="none" extrusionOk="0">
                  <a:moveTo>
                    <a:pt x="2182" y="5731"/>
                  </a:moveTo>
                  <a:cubicBezTo>
                    <a:pt x="1876" y="5222"/>
                    <a:pt x="1658" y="4654"/>
                    <a:pt x="1571" y="4087"/>
                  </a:cubicBezTo>
                  <a:cubicBezTo>
                    <a:pt x="1484" y="3476"/>
                    <a:pt x="1498" y="2807"/>
                    <a:pt x="1149" y="2298"/>
                  </a:cubicBezTo>
                  <a:cubicBezTo>
                    <a:pt x="989" y="2066"/>
                    <a:pt x="757" y="1862"/>
                    <a:pt x="626" y="1586"/>
                  </a:cubicBezTo>
                  <a:cubicBezTo>
                    <a:pt x="495" y="1338"/>
                    <a:pt x="495" y="1033"/>
                    <a:pt x="437" y="728"/>
                  </a:cubicBezTo>
                  <a:cubicBezTo>
                    <a:pt x="393" y="451"/>
                    <a:pt x="277" y="131"/>
                    <a:pt x="0" y="0"/>
                  </a:cubicBezTo>
                </a:path>
              </a:pathLst>
            </a:custGeom>
            <a:noFill/>
            <a:ln w="1100" cap="flat" cmpd="sng">
              <a:solidFill>
                <a:srgbClr val="6DE3C2"/>
              </a:solidFill>
              <a:prstDash val="solid"/>
              <a:miter lim="145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05;p21">
              <a:extLst>
                <a:ext uri="{FF2B5EF4-FFF2-40B4-BE49-F238E27FC236}">
                  <a16:creationId xmlns:a16="http://schemas.microsoft.com/office/drawing/2014/main" id="{735F113E-6F4B-0A85-5D35-FB081727F308}"/>
                </a:ext>
              </a:extLst>
            </p:cNvPr>
            <p:cNvSpPr/>
            <p:nvPr/>
          </p:nvSpPr>
          <p:spPr>
            <a:xfrm>
              <a:off x="7705689" y="1611506"/>
              <a:ext cx="55966" cy="38697"/>
            </a:xfrm>
            <a:custGeom>
              <a:avLst/>
              <a:gdLst/>
              <a:ahLst/>
              <a:cxnLst/>
              <a:rect l="l" t="t" r="r" b="b"/>
              <a:pathLst>
                <a:path w="787" h="582" fill="none" extrusionOk="0">
                  <a:moveTo>
                    <a:pt x="1" y="0"/>
                  </a:moveTo>
                  <a:cubicBezTo>
                    <a:pt x="335" y="73"/>
                    <a:pt x="626" y="291"/>
                    <a:pt x="786" y="582"/>
                  </a:cubicBezTo>
                </a:path>
              </a:pathLst>
            </a:custGeom>
            <a:noFill/>
            <a:ln w="1100" cap="flat" cmpd="sng">
              <a:solidFill>
                <a:srgbClr val="6DE3C2"/>
              </a:solidFill>
              <a:prstDash val="solid"/>
              <a:miter lim="145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06;p21">
              <a:extLst>
                <a:ext uri="{FF2B5EF4-FFF2-40B4-BE49-F238E27FC236}">
                  <a16:creationId xmlns:a16="http://schemas.microsoft.com/office/drawing/2014/main" id="{FAAECFC9-E364-F432-105A-66368BD20836}"/>
                </a:ext>
              </a:extLst>
            </p:cNvPr>
            <p:cNvSpPr/>
            <p:nvPr/>
          </p:nvSpPr>
          <p:spPr>
            <a:xfrm>
              <a:off x="8155626" y="1554390"/>
              <a:ext cx="33138" cy="47474"/>
            </a:xfrm>
            <a:custGeom>
              <a:avLst/>
              <a:gdLst/>
              <a:ahLst/>
              <a:cxnLst/>
              <a:rect l="l" t="t" r="r" b="b"/>
              <a:pathLst>
                <a:path w="466" h="714" fill="none" extrusionOk="0">
                  <a:moveTo>
                    <a:pt x="0" y="714"/>
                  </a:moveTo>
                  <a:cubicBezTo>
                    <a:pt x="59" y="437"/>
                    <a:pt x="248" y="176"/>
                    <a:pt x="466" y="1"/>
                  </a:cubicBezTo>
                </a:path>
              </a:pathLst>
            </a:custGeom>
            <a:noFill/>
            <a:ln w="1100" cap="flat" cmpd="sng">
              <a:solidFill>
                <a:srgbClr val="6DE3C2"/>
              </a:solidFill>
              <a:prstDash val="solid"/>
              <a:miter lim="145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07;p21">
              <a:extLst>
                <a:ext uri="{FF2B5EF4-FFF2-40B4-BE49-F238E27FC236}">
                  <a16:creationId xmlns:a16="http://schemas.microsoft.com/office/drawing/2014/main" id="{15733EA7-AC50-CB71-9A20-0E9E12F7702F}"/>
                </a:ext>
              </a:extLst>
            </p:cNvPr>
            <p:cNvSpPr/>
            <p:nvPr/>
          </p:nvSpPr>
          <p:spPr>
            <a:xfrm>
              <a:off x="8014963" y="2089178"/>
              <a:ext cx="20765" cy="64894"/>
            </a:xfrm>
            <a:custGeom>
              <a:avLst/>
              <a:gdLst/>
              <a:ahLst/>
              <a:cxnLst/>
              <a:rect l="l" t="t" r="r" b="b"/>
              <a:pathLst>
                <a:path w="292" h="976" fill="none" extrusionOk="0">
                  <a:moveTo>
                    <a:pt x="131" y="975"/>
                  </a:moveTo>
                  <a:cubicBezTo>
                    <a:pt x="131" y="975"/>
                    <a:pt x="1" y="670"/>
                    <a:pt x="44" y="423"/>
                  </a:cubicBezTo>
                  <a:cubicBezTo>
                    <a:pt x="73" y="146"/>
                    <a:pt x="204" y="59"/>
                    <a:pt x="291" y="1"/>
                  </a:cubicBezTo>
                </a:path>
              </a:pathLst>
            </a:custGeom>
            <a:noFill/>
            <a:ln w="1100" cap="flat" cmpd="sng">
              <a:solidFill>
                <a:srgbClr val="6DE3C2"/>
              </a:solidFill>
              <a:prstDash val="solid"/>
              <a:miter lim="145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308;p21">
              <a:extLst>
                <a:ext uri="{FF2B5EF4-FFF2-40B4-BE49-F238E27FC236}">
                  <a16:creationId xmlns:a16="http://schemas.microsoft.com/office/drawing/2014/main" id="{3A551E98-E133-E5E9-2965-AA24A464D3C9}"/>
                </a:ext>
              </a:extLst>
            </p:cNvPr>
            <p:cNvSpPr/>
            <p:nvPr/>
          </p:nvSpPr>
          <p:spPr>
            <a:xfrm>
              <a:off x="8057347" y="1674340"/>
              <a:ext cx="55966" cy="48405"/>
            </a:xfrm>
            <a:custGeom>
              <a:avLst/>
              <a:gdLst/>
              <a:ahLst/>
              <a:cxnLst/>
              <a:rect l="l" t="t" r="r" b="b"/>
              <a:pathLst>
                <a:path w="787" h="728" fill="none" extrusionOk="0">
                  <a:moveTo>
                    <a:pt x="786" y="0"/>
                  </a:moveTo>
                  <a:cubicBezTo>
                    <a:pt x="786" y="0"/>
                    <a:pt x="364" y="524"/>
                    <a:pt x="1" y="728"/>
                  </a:cubicBezTo>
                </a:path>
              </a:pathLst>
            </a:custGeom>
            <a:noFill/>
            <a:ln w="1100" cap="flat" cmpd="sng">
              <a:solidFill>
                <a:srgbClr val="6DE3C2"/>
              </a:solidFill>
              <a:prstDash val="solid"/>
              <a:miter lim="145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309;p21">
              <a:extLst>
                <a:ext uri="{FF2B5EF4-FFF2-40B4-BE49-F238E27FC236}">
                  <a16:creationId xmlns:a16="http://schemas.microsoft.com/office/drawing/2014/main" id="{A46FF62F-ABE0-C75A-C27A-5DD7D63FF24E}"/>
                </a:ext>
              </a:extLst>
            </p:cNvPr>
            <p:cNvSpPr/>
            <p:nvPr/>
          </p:nvSpPr>
          <p:spPr>
            <a:xfrm>
              <a:off x="8008776" y="1730392"/>
              <a:ext cx="25885" cy="11702"/>
            </a:xfrm>
            <a:custGeom>
              <a:avLst/>
              <a:gdLst/>
              <a:ahLst/>
              <a:cxnLst/>
              <a:rect l="l" t="t" r="r" b="b"/>
              <a:pathLst>
                <a:path w="364" h="176" fill="none" extrusionOk="0">
                  <a:moveTo>
                    <a:pt x="0" y="176"/>
                  </a:moveTo>
                  <a:cubicBezTo>
                    <a:pt x="131" y="117"/>
                    <a:pt x="233" y="74"/>
                    <a:pt x="364" y="1"/>
                  </a:cubicBezTo>
                </a:path>
              </a:pathLst>
            </a:custGeom>
            <a:noFill/>
            <a:ln w="1100" cap="flat" cmpd="sng">
              <a:solidFill>
                <a:srgbClr val="6DE3C2"/>
              </a:solidFill>
              <a:prstDash val="solid"/>
              <a:miter lim="145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310;p21">
              <a:extLst>
                <a:ext uri="{FF2B5EF4-FFF2-40B4-BE49-F238E27FC236}">
                  <a16:creationId xmlns:a16="http://schemas.microsoft.com/office/drawing/2014/main" id="{74FBDB2E-75E2-DFA7-489B-462B301AA53B}"/>
                </a:ext>
              </a:extLst>
            </p:cNvPr>
            <p:cNvSpPr/>
            <p:nvPr/>
          </p:nvSpPr>
          <p:spPr>
            <a:xfrm>
              <a:off x="8175253" y="1901607"/>
              <a:ext cx="44588" cy="44548"/>
            </a:xfrm>
            <a:custGeom>
              <a:avLst/>
              <a:gdLst/>
              <a:ahLst/>
              <a:cxnLst/>
              <a:rect l="l" t="t" r="r" b="b"/>
              <a:pathLst>
                <a:path w="627" h="670" fill="none" extrusionOk="0">
                  <a:moveTo>
                    <a:pt x="1" y="0"/>
                  </a:moveTo>
                  <a:cubicBezTo>
                    <a:pt x="263" y="189"/>
                    <a:pt x="452" y="422"/>
                    <a:pt x="626" y="669"/>
                  </a:cubicBezTo>
                </a:path>
              </a:pathLst>
            </a:custGeom>
            <a:noFill/>
            <a:ln w="1100" cap="flat" cmpd="sng">
              <a:solidFill>
                <a:srgbClr val="6DE3C2"/>
              </a:solidFill>
              <a:prstDash val="solid"/>
              <a:miter lim="145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311;p21">
              <a:extLst>
                <a:ext uri="{FF2B5EF4-FFF2-40B4-BE49-F238E27FC236}">
                  <a16:creationId xmlns:a16="http://schemas.microsoft.com/office/drawing/2014/main" id="{59A03733-6AD9-70DF-F7A6-69386D8FC0A1}"/>
                </a:ext>
              </a:extLst>
            </p:cNvPr>
            <p:cNvSpPr/>
            <p:nvPr/>
          </p:nvSpPr>
          <p:spPr>
            <a:xfrm>
              <a:off x="7698507" y="2168502"/>
              <a:ext cx="95220" cy="32913"/>
            </a:xfrm>
            <a:custGeom>
              <a:avLst/>
              <a:gdLst/>
              <a:ahLst/>
              <a:cxnLst/>
              <a:rect l="l" t="t" r="r" b="b"/>
              <a:pathLst>
                <a:path w="1339" h="495" fill="none" extrusionOk="0">
                  <a:moveTo>
                    <a:pt x="0" y="495"/>
                  </a:moveTo>
                  <a:cubicBezTo>
                    <a:pt x="131" y="335"/>
                    <a:pt x="349" y="262"/>
                    <a:pt x="538" y="204"/>
                  </a:cubicBezTo>
                  <a:cubicBezTo>
                    <a:pt x="742" y="146"/>
                    <a:pt x="960" y="102"/>
                    <a:pt x="1164" y="59"/>
                  </a:cubicBezTo>
                  <a:cubicBezTo>
                    <a:pt x="1222" y="44"/>
                    <a:pt x="1294" y="30"/>
                    <a:pt x="1338" y="0"/>
                  </a:cubicBezTo>
                </a:path>
              </a:pathLst>
            </a:custGeom>
            <a:noFill/>
            <a:ln w="1100" cap="flat" cmpd="sng">
              <a:solidFill>
                <a:srgbClr val="6DE3C2"/>
              </a:solidFill>
              <a:prstDash val="solid"/>
              <a:miter lim="145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312;p21">
              <a:extLst>
                <a:ext uri="{FF2B5EF4-FFF2-40B4-BE49-F238E27FC236}">
                  <a16:creationId xmlns:a16="http://schemas.microsoft.com/office/drawing/2014/main" id="{3301B46F-A1F8-A991-EFD6-0ED1A12FBC57}"/>
                </a:ext>
              </a:extLst>
            </p:cNvPr>
            <p:cNvSpPr/>
            <p:nvPr/>
          </p:nvSpPr>
          <p:spPr>
            <a:xfrm>
              <a:off x="8391439" y="3525786"/>
              <a:ext cx="145354" cy="319484"/>
            </a:xfrm>
            <a:custGeom>
              <a:avLst/>
              <a:gdLst/>
              <a:ahLst/>
              <a:cxnLst/>
              <a:rect l="l" t="t" r="r" b="b"/>
              <a:pathLst>
                <a:path w="2044" h="4805" extrusionOk="0">
                  <a:moveTo>
                    <a:pt x="772" y="0"/>
                  </a:moveTo>
                  <a:cubicBezTo>
                    <a:pt x="688" y="0"/>
                    <a:pt x="596" y="7"/>
                    <a:pt x="495" y="22"/>
                  </a:cubicBezTo>
                  <a:cubicBezTo>
                    <a:pt x="495" y="22"/>
                    <a:pt x="88" y="225"/>
                    <a:pt x="30" y="749"/>
                  </a:cubicBezTo>
                  <a:cubicBezTo>
                    <a:pt x="1" y="1098"/>
                    <a:pt x="161" y="2480"/>
                    <a:pt x="131" y="2698"/>
                  </a:cubicBezTo>
                  <a:cubicBezTo>
                    <a:pt x="88" y="2916"/>
                    <a:pt x="30" y="3294"/>
                    <a:pt x="59" y="3440"/>
                  </a:cubicBezTo>
                  <a:cubicBezTo>
                    <a:pt x="161" y="4210"/>
                    <a:pt x="713" y="4661"/>
                    <a:pt x="1091" y="4792"/>
                  </a:cubicBezTo>
                  <a:cubicBezTo>
                    <a:pt x="1123" y="4800"/>
                    <a:pt x="1156" y="4804"/>
                    <a:pt x="1189" y="4804"/>
                  </a:cubicBezTo>
                  <a:cubicBezTo>
                    <a:pt x="1571" y="4804"/>
                    <a:pt x="2043" y="4275"/>
                    <a:pt x="1949" y="3352"/>
                  </a:cubicBezTo>
                  <a:cubicBezTo>
                    <a:pt x="1906" y="3047"/>
                    <a:pt x="1877" y="2640"/>
                    <a:pt x="1877" y="2640"/>
                  </a:cubicBezTo>
                  <a:cubicBezTo>
                    <a:pt x="1877" y="2640"/>
                    <a:pt x="1615" y="1607"/>
                    <a:pt x="1615" y="1113"/>
                  </a:cubicBezTo>
                  <a:cubicBezTo>
                    <a:pt x="1628" y="676"/>
                    <a:pt x="1605" y="0"/>
                    <a:pt x="77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313;p21">
              <a:extLst>
                <a:ext uri="{FF2B5EF4-FFF2-40B4-BE49-F238E27FC236}">
                  <a16:creationId xmlns:a16="http://schemas.microsoft.com/office/drawing/2014/main" id="{1F3B0149-A76E-72EB-FB80-E52151A190C2}"/>
                </a:ext>
              </a:extLst>
            </p:cNvPr>
            <p:cNvSpPr/>
            <p:nvPr/>
          </p:nvSpPr>
          <p:spPr>
            <a:xfrm>
              <a:off x="8297356" y="2875901"/>
              <a:ext cx="219311" cy="832189"/>
            </a:xfrm>
            <a:custGeom>
              <a:avLst/>
              <a:gdLst/>
              <a:ahLst/>
              <a:cxnLst/>
              <a:rect l="l" t="t" r="r" b="b"/>
              <a:pathLst>
                <a:path w="3084" h="12516" extrusionOk="0">
                  <a:moveTo>
                    <a:pt x="1378" y="0"/>
                  </a:moveTo>
                  <a:cubicBezTo>
                    <a:pt x="1004" y="0"/>
                    <a:pt x="769" y="147"/>
                    <a:pt x="407" y="328"/>
                  </a:cubicBezTo>
                  <a:cubicBezTo>
                    <a:pt x="567" y="822"/>
                    <a:pt x="320" y="1753"/>
                    <a:pt x="160" y="3236"/>
                  </a:cubicBezTo>
                  <a:cubicBezTo>
                    <a:pt x="0" y="4734"/>
                    <a:pt x="1527" y="9272"/>
                    <a:pt x="1527" y="9272"/>
                  </a:cubicBezTo>
                  <a:cubicBezTo>
                    <a:pt x="1527" y="9272"/>
                    <a:pt x="1265" y="9825"/>
                    <a:pt x="1454" y="10145"/>
                  </a:cubicBezTo>
                  <a:cubicBezTo>
                    <a:pt x="1454" y="10145"/>
                    <a:pt x="1542" y="12239"/>
                    <a:pt x="1614" y="12515"/>
                  </a:cubicBezTo>
                  <a:cubicBezTo>
                    <a:pt x="1614" y="12515"/>
                    <a:pt x="2015" y="12348"/>
                    <a:pt x="2486" y="12348"/>
                  </a:cubicBezTo>
                  <a:cubicBezTo>
                    <a:pt x="2681" y="12348"/>
                    <a:pt x="2888" y="12377"/>
                    <a:pt x="3083" y="12457"/>
                  </a:cubicBezTo>
                  <a:cubicBezTo>
                    <a:pt x="3083" y="12457"/>
                    <a:pt x="2691" y="10378"/>
                    <a:pt x="2807" y="10072"/>
                  </a:cubicBezTo>
                  <a:cubicBezTo>
                    <a:pt x="2938" y="9767"/>
                    <a:pt x="2662" y="9039"/>
                    <a:pt x="2560" y="8821"/>
                  </a:cubicBezTo>
                  <a:cubicBezTo>
                    <a:pt x="2472" y="8589"/>
                    <a:pt x="2429" y="2306"/>
                    <a:pt x="2691" y="1200"/>
                  </a:cubicBezTo>
                  <a:cubicBezTo>
                    <a:pt x="2632" y="633"/>
                    <a:pt x="2545" y="488"/>
                    <a:pt x="2225" y="240"/>
                  </a:cubicBezTo>
                  <a:cubicBezTo>
                    <a:pt x="2051" y="80"/>
                    <a:pt x="1774" y="37"/>
                    <a:pt x="1527" y="8"/>
                  </a:cubicBezTo>
                  <a:cubicBezTo>
                    <a:pt x="1475" y="3"/>
                    <a:pt x="1426" y="0"/>
                    <a:pt x="1378" y="0"/>
                  </a:cubicBezTo>
                  <a:close/>
                </a:path>
              </a:pathLst>
            </a:custGeom>
            <a:solidFill>
              <a:srgbClr val="C4D1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314;p21">
              <a:extLst>
                <a:ext uri="{FF2B5EF4-FFF2-40B4-BE49-F238E27FC236}">
                  <a16:creationId xmlns:a16="http://schemas.microsoft.com/office/drawing/2014/main" id="{214B2E51-F782-C6F9-E96B-6E1CCCFA2D23}"/>
                </a:ext>
              </a:extLst>
            </p:cNvPr>
            <p:cNvSpPr/>
            <p:nvPr/>
          </p:nvSpPr>
          <p:spPr>
            <a:xfrm>
              <a:off x="7675750" y="2108394"/>
              <a:ext cx="857475" cy="1354202"/>
            </a:xfrm>
            <a:custGeom>
              <a:avLst/>
              <a:gdLst/>
              <a:ahLst/>
              <a:cxnLst/>
              <a:rect l="l" t="t" r="r" b="b"/>
              <a:pathLst>
                <a:path w="12058" h="20367" extrusionOk="0">
                  <a:moveTo>
                    <a:pt x="9445" y="0"/>
                  </a:moveTo>
                  <a:cubicBezTo>
                    <a:pt x="7223" y="0"/>
                    <a:pt x="2285" y="1133"/>
                    <a:pt x="495" y="2053"/>
                  </a:cubicBezTo>
                  <a:cubicBezTo>
                    <a:pt x="495" y="2053"/>
                    <a:pt x="0" y="2853"/>
                    <a:pt x="87" y="3522"/>
                  </a:cubicBezTo>
                  <a:cubicBezTo>
                    <a:pt x="130" y="4032"/>
                    <a:pt x="475" y="5256"/>
                    <a:pt x="2126" y="5256"/>
                  </a:cubicBezTo>
                  <a:cubicBezTo>
                    <a:pt x="2173" y="5256"/>
                    <a:pt x="2220" y="5255"/>
                    <a:pt x="2269" y="5253"/>
                  </a:cubicBezTo>
                  <a:cubicBezTo>
                    <a:pt x="4029" y="5180"/>
                    <a:pt x="4901" y="4700"/>
                    <a:pt x="5774" y="4308"/>
                  </a:cubicBezTo>
                  <a:cubicBezTo>
                    <a:pt x="6647" y="3930"/>
                    <a:pt x="8028" y="3581"/>
                    <a:pt x="8028" y="3581"/>
                  </a:cubicBezTo>
                  <a:lnTo>
                    <a:pt x="8028" y="3581"/>
                  </a:lnTo>
                  <a:cubicBezTo>
                    <a:pt x="7810" y="4104"/>
                    <a:pt x="7796" y="4366"/>
                    <a:pt x="7839" y="4511"/>
                  </a:cubicBezTo>
                  <a:cubicBezTo>
                    <a:pt x="7887" y="4632"/>
                    <a:pt x="8255" y="4762"/>
                    <a:pt x="8454" y="4762"/>
                  </a:cubicBezTo>
                  <a:cubicBezTo>
                    <a:pt x="8495" y="4762"/>
                    <a:pt x="8529" y="4757"/>
                    <a:pt x="8552" y="4744"/>
                  </a:cubicBezTo>
                  <a:cubicBezTo>
                    <a:pt x="8785" y="9834"/>
                    <a:pt x="8625" y="14634"/>
                    <a:pt x="9352" y="20146"/>
                  </a:cubicBezTo>
                  <a:cubicBezTo>
                    <a:pt x="9741" y="20297"/>
                    <a:pt x="10095" y="20366"/>
                    <a:pt x="10407" y="20366"/>
                  </a:cubicBezTo>
                  <a:cubicBezTo>
                    <a:pt x="11028" y="20366"/>
                    <a:pt x="11485" y="20092"/>
                    <a:pt x="11737" y="19637"/>
                  </a:cubicBezTo>
                  <a:cubicBezTo>
                    <a:pt x="11403" y="18968"/>
                    <a:pt x="11403" y="17921"/>
                    <a:pt x="11432" y="17179"/>
                  </a:cubicBezTo>
                  <a:cubicBezTo>
                    <a:pt x="11461" y="14096"/>
                    <a:pt x="12057" y="744"/>
                    <a:pt x="10312" y="105"/>
                  </a:cubicBezTo>
                  <a:cubicBezTo>
                    <a:pt x="10120" y="33"/>
                    <a:pt x="9821" y="0"/>
                    <a:pt x="9445" y="0"/>
                  </a:cubicBezTo>
                  <a:close/>
                </a:path>
              </a:pathLst>
            </a:custGeom>
            <a:solidFill>
              <a:srgbClr val="268F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315;p21">
              <a:extLst>
                <a:ext uri="{FF2B5EF4-FFF2-40B4-BE49-F238E27FC236}">
                  <a16:creationId xmlns:a16="http://schemas.microsoft.com/office/drawing/2014/main" id="{1047CC2A-2FF5-12FC-0AE6-4852265E34E2}"/>
                </a:ext>
              </a:extLst>
            </p:cNvPr>
            <p:cNvSpPr/>
            <p:nvPr/>
          </p:nvSpPr>
          <p:spPr>
            <a:xfrm>
              <a:off x="7708818" y="2221695"/>
              <a:ext cx="694058" cy="1150809"/>
            </a:xfrm>
            <a:custGeom>
              <a:avLst/>
              <a:gdLst/>
              <a:ahLst/>
              <a:cxnLst/>
              <a:rect l="l" t="t" r="r" b="b"/>
              <a:pathLst>
                <a:path w="9760" h="17308" fill="none" extrusionOk="0">
                  <a:moveTo>
                    <a:pt x="859" y="0"/>
                  </a:moveTo>
                  <a:cubicBezTo>
                    <a:pt x="0" y="1877"/>
                    <a:pt x="320" y="2444"/>
                    <a:pt x="1746" y="2735"/>
                  </a:cubicBezTo>
                  <a:cubicBezTo>
                    <a:pt x="2720" y="2924"/>
                    <a:pt x="5978" y="1702"/>
                    <a:pt x="8029" y="742"/>
                  </a:cubicBezTo>
                  <a:cubicBezTo>
                    <a:pt x="7782" y="1527"/>
                    <a:pt x="8756" y="2124"/>
                    <a:pt x="9120" y="2924"/>
                  </a:cubicBezTo>
                  <a:cubicBezTo>
                    <a:pt x="9250" y="3244"/>
                    <a:pt x="8669" y="4145"/>
                    <a:pt x="8654" y="4742"/>
                  </a:cubicBezTo>
                  <a:cubicBezTo>
                    <a:pt x="8611" y="5513"/>
                    <a:pt x="9265" y="6312"/>
                    <a:pt x="9469" y="7054"/>
                  </a:cubicBezTo>
                  <a:cubicBezTo>
                    <a:pt x="9760" y="8203"/>
                    <a:pt x="9512" y="9381"/>
                    <a:pt x="9338" y="10545"/>
                  </a:cubicBezTo>
                  <a:cubicBezTo>
                    <a:pt x="9003" y="12799"/>
                    <a:pt x="8930" y="15053"/>
                    <a:pt x="9178" y="17308"/>
                  </a:cubicBezTo>
                </a:path>
              </a:pathLst>
            </a:custGeom>
            <a:noFill/>
            <a:ln w="1100" cap="flat" cmpd="sng">
              <a:solidFill>
                <a:srgbClr val="7157E4"/>
              </a:solidFill>
              <a:prstDash val="solid"/>
              <a:miter lim="145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316;p21">
              <a:extLst>
                <a:ext uri="{FF2B5EF4-FFF2-40B4-BE49-F238E27FC236}">
                  <a16:creationId xmlns:a16="http://schemas.microsoft.com/office/drawing/2014/main" id="{2D82ABB5-868A-4A51-A21B-5FFBD3A0EAAF}"/>
                </a:ext>
              </a:extLst>
            </p:cNvPr>
            <p:cNvSpPr/>
            <p:nvPr/>
          </p:nvSpPr>
          <p:spPr>
            <a:xfrm>
              <a:off x="7759522" y="2213916"/>
              <a:ext cx="59023" cy="120945"/>
            </a:xfrm>
            <a:custGeom>
              <a:avLst/>
              <a:gdLst/>
              <a:ahLst/>
              <a:cxnLst/>
              <a:rect l="l" t="t" r="r" b="b"/>
              <a:pathLst>
                <a:path w="830" h="1819" fill="none" extrusionOk="0">
                  <a:moveTo>
                    <a:pt x="829" y="1"/>
                  </a:moveTo>
                  <a:cubicBezTo>
                    <a:pt x="727" y="815"/>
                    <a:pt x="669" y="1266"/>
                    <a:pt x="0" y="1819"/>
                  </a:cubicBezTo>
                </a:path>
              </a:pathLst>
            </a:custGeom>
            <a:noFill/>
            <a:ln w="1100" cap="flat" cmpd="sng">
              <a:solidFill>
                <a:srgbClr val="7157E4"/>
              </a:solidFill>
              <a:prstDash val="solid"/>
              <a:miter lim="145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317;p21">
              <a:extLst>
                <a:ext uri="{FF2B5EF4-FFF2-40B4-BE49-F238E27FC236}">
                  <a16:creationId xmlns:a16="http://schemas.microsoft.com/office/drawing/2014/main" id="{B0A14234-9D16-F98C-1317-E5908A541863}"/>
                </a:ext>
              </a:extLst>
            </p:cNvPr>
            <p:cNvSpPr/>
            <p:nvPr/>
          </p:nvSpPr>
          <p:spPr>
            <a:xfrm>
              <a:off x="8330424" y="3356034"/>
              <a:ext cx="163488" cy="37766"/>
            </a:xfrm>
            <a:custGeom>
              <a:avLst/>
              <a:gdLst/>
              <a:ahLst/>
              <a:cxnLst/>
              <a:rect l="l" t="t" r="r" b="b"/>
              <a:pathLst>
                <a:path w="2299" h="568" fill="none" extrusionOk="0">
                  <a:moveTo>
                    <a:pt x="0" y="160"/>
                  </a:moveTo>
                  <a:cubicBezTo>
                    <a:pt x="0" y="160"/>
                    <a:pt x="1062" y="568"/>
                    <a:pt x="2298" y="0"/>
                  </a:cubicBezTo>
                </a:path>
              </a:pathLst>
            </a:custGeom>
            <a:noFill/>
            <a:ln w="1100" cap="flat" cmpd="sng">
              <a:solidFill>
                <a:srgbClr val="7157E4"/>
              </a:solidFill>
              <a:prstDash val="solid"/>
              <a:miter lim="145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318;p21">
              <a:extLst>
                <a:ext uri="{FF2B5EF4-FFF2-40B4-BE49-F238E27FC236}">
                  <a16:creationId xmlns:a16="http://schemas.microsoft.com/office/drawing/2014/main" id="{6B41CDC0-F849-4110-065A-AB327D82F6FD}"/>
                </a:ext>
              </a:extLst>
            </p:cNvPr>
            <p:cNvSpPr/>
            <p:nvPr/>
          </p:nvSpPr>
          <p:spPr>
            <a:xfrm>
              <a:off x="7926000" y="1416155"/>
              <a:ext cx="51770" cy="39695"/>
            </a:xfrm>
            <a:custGeom>
              <a:avLst/>
              <a:gdLst/>
              <a:ahLst/>
              <a:cxnLst/>
              <a:rect l="l" t="t" r="r" b="b"/>
              <a:pathLst>
                <a:path w="728" h="597" fill="none" extrusionOk="0">
                  <a:moveTo>
                    <a:pt x="1" y="596"/>
                  </a:moveTo>
                  <a:cubicBezTo>
                    <a:pt x="292" y="480"/>
                    <a:pt x="568" y="262"/>
                    <a:pt x="728" y="0"/>
                  </a:cubicBezTo>
                </a:path>
              </a:pathLst>
            </a:custGeom>
            <a:noFill/>
            <a:ln w="1100" cap="flat" cmpd="sng">
              <a:solidFill>
                <a:srgbClr val="6DE3C2"/>
              </a:solidFill>
              <a:prstDash val="solid"/>
              <a:miter lim="145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319;p21">
              <a:extLst>
                <a:ext uri="{FF2B5EF4-FFF2-40B4-BE49-F238E27FC236}">
                  <a16:creationId xmlns:a16="http://schemas.microsoft.com/office/drawing/2014/main" id="{17BF2DA1-2AC6-FFF5-8148-8E945C6AA34A}"/>
                </a:ext>
              </a:extLst>
            </p:cNvPr>
            <p:cNvSpPr/>
            <p:nvPr/>
          </p:nvSpPr>
          <p:spPr>
            <a:xfrm>
              <a:off x="7969450" y="1432579"/>
              <a:ext cx="31076" cy="46477"/>
            </a:xfrm>
            <a:custGeom>
              <a:avLst/>
              <a:gdLst/>
              <a:ahLst/>
              <a:cxnLst/>
              <a:rect l="l" t="t" r="r" b="b"/>
              <a:pathLst>
                <a:path w="437" h="699" fill="none" extrusionOk="0">
                  <a:moveTo>
                    <a:pt x="1" y="699"/>
                  </a:moveTo>
                  <a:cubicBezTo>
                    <a:pt x="190" y="495"/>
                    <a:pt x="335" y="262"/>
                    <a:pt x="437" y="0"/>
                  </a:cubicBezTo>
                </a:path>
              </a:pathLst>
            </a:custGeom>
            <a:noFill/>
            <a:ln w="1100" cap="flat" cmpd="sng">
              <a:solidFill>
                <a:srgbClr val="6DE3C2"/>
              </a:solidFill>
              <a:prstDash val="solid"/>
              <a:miter lim="145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320;p21">
              <a:extLst>
                <a:ext uri="{FF2B5EF4-FFF2-40B4-BE49-F238E27FC236}">
                  <a16:creationId xmlns:a16="http://schemas.microsoft.com/office/drawing/2014/main" id="{9AA232F6-192A-193F-A010-72EB0DD28734}"/>
                </a:ext>
              </a:extLst>
            </p:cNvPr>
            <p:cNvSpPr/>
            <p:nvPr/>
          </p:nvSpPr>
          <p:spPr>
            <a:xfrm>
              <a:off x="8005647" y="1436435"/>
              <a:ext cx="19698" cy="60040"/>
            </a:xfrm>
            <a:custGeom>
              <a:avLst/>
              <a:gdLst/>
              <a:ahLst/>
              <a:cxnLst/>
              <a:rect l="l" t="t" r="r" b="b"/>
              <a:pathLst>
                <a:path w="277" h="903" fill="none" extrusionOk="0">
                  <a:moveTo>
                    <a:pt x="1" y="902"/>
                  </a:moveTo>
                  <a:cubicBezTo>
                    <a:pt x="102" y="597"/>
                    <a:pt x="190" y="306"/>
                    <a:pt x="277" y="1"/>
                  </a:cubicBezTo>
                </a:path>
              </a:pathLst>
            </a:custGeom>
            <a:noFill/>
            <a:ln w="1100" cap="flat" cmpd="sng">
              <a:solidFill>
                <a:srgbClr val="6DE3C2"/>
              </a:solidFill>
              <a:prstDash val="solid"/>
              <a:miter lim="145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321;p21">
              <a:extLst>
                <a:ext uri="{FF2B5EF4-FFF2-40B4-BE49-F238E27FC236}">
                  <a16:creationId xmlns:a16="http://schemas.microsoft.com/office/drawing/2014/main" id="{A0DA7974-24F7-75DA-A662-4E9FC67885CD}"/>
                </a:ext>
              </a:extLst>
            </p:cNvPr>
            <p:cNvSpPr/>
            <p:nvPr/>
          </p:nvSpPr>
          <p:spPr>
            <a:xfrm>
              <a:off x="7860859" y="1376859"/>
              <a:ext cx="71397" cy="89429"/>
            </a:xfrm>
            <a:custGeom>
              <a:avLst/>
              <a:gdLst/>
              <a:ahLst/>
              <a:cxnLst/>
              <a:rect l="l" t="t" r="r" b="b"/>
              <a:pathLst>
                <a:path w="1004" h="1345" extrusionOk="0">
                  <a:moveTo>
                    <a:pt x="562" y="1"/>
                  </a:moveTo>
                  <a:cubicBezTo>
                    <a:pt x="514" y="1"/>
                    <a:pt x="466" y="8"/>
                    <a:pt x="422" y="24"/>
                  </a:cubicBezTo>
                  <a:cubicBezTo>
                    <a:pt x="219" y="97"/>
                    <a:pt x="73" y="315"/>
                    <a:pt x="44" y="533"/>
                  </a:cubicBezTo>
                  <a:cubicBezTo>
                    <a:pt x="0" y="780"/>
                    <a:pt x="117" y="1042"/>
                    <a:pt x="291" y="1202"/>
                  </a:cubicBezTo>
                  <a:cubicBezTo>
                    <a:pt x="419" y="1294"/>
                    <a:pt x="582" y="1345"/>
                    <a:pt x="740" y="1345"/>
                  </a:cubicBezTo>
                  <a:cubicBezTo>
                    <a:pt x="832" y="1345"/>
                    <a:pt x="923" y="1327"/>
                    <a:pt x="1004" y="1289"/>
                  </a:cubicBezTo>
                  <a:lnTo>
                    <a:pt x="975" y="271"/>
                  </a:lnTo>
                  <a:cubicBezTo>
                    <a:pt x="918" y="100"/>
                    <a:pt x="736" y="1"/>
                    <a:pt x="562" y="1"/>
                  </a:cubicBezTo>
                  <a:close/>
                </a:path>
              </a:pathLst>
            </a:custGeom>
            <a:solidFill>
              <a:srgbClr val="C4D1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322;p21">
              <a:extLst>
                <a:ext uri="{FF2B5EF4-FFF2-40B4-BE49-F238E27FC236}">
                  <a16:creationId xmlns:a16="http://schemas.microsoft.com/office/drawing/2014/main" id="{3742550A-6C7B-1C78-2DB1-14FF4AF015A5}"/>
                </a:ext>
              </a:extLst>
            </p:cNvPr>
            <p:cNvSpPr/>
            <p:nvPr/>
          </p:nvSpPr>
          <p:spPr>
            <a:xfrm>
              <a:off x="7889092" y="1404453"/>
              <a:ext cx="33423" cy="38764"/>
            </a:xfrm>
            <a:custGeom>
              <a:avLst/>
              <a:gdLst/>
              <a:ahLst/>
              <a:cxnLst/>
              <a:rect l="l" t="t" r="r" b="b"/>
              <a:pathLst>
                <a:path w="470" h="583" extrusionOk="0">
                  <a:moveTo>
                    <a:pt x="99" y="1"/>
                  </a:moveTo>
                  <a:cubicBezTo>
                    <a:pt x="24" y="1"/>
                    <a:pt x="15" y="119"/>
                    <a:pt x="98" y="133"/>
                  </a:cubicBezTo>
                  <a:cubicBezTo>
                    <a:pt x="214" y="147"/>
                    <a:pt x="258" y="263"/>
                    <a:pt x="287" y="409"/>
                  </a:cubicBezTo>
                  <a:cubicBezTo>
                    <a:pt x="229" y="365"/>
                    <a:pt x="171" y="351"/>
                    <a:pt x="98" y="351"/>
                  </a:cubicBezTo>
                  <a:cubicBezTo>
                    <a:pt x="93" y="350"/>
                    <a:pt x="89" y="350"/>
                    <a:pt x="85" y="350"/>
                  </a:cubicBezTo>
                  <a:cubicBezTo>
                    <a:pt x="9" y="350"/>
                    <a:pt x="1" y="468"/>
                    <a:pt x="83" y="482"/>
                  </a:cubicBezTo>
                  <a:cubicBezTo>
                    <a:pt x="171" y="496"/>
                    <a:pt x="258" y="511"/>
                    <a:pt x="331" y="569"/>
                  </a:cubicBezTo>
                  <a:cubicBezTo>
                    <a:pt x="346" y="578"/>
                    <a:pt x="362" y="582"/>
                    <a:pt x="376" y="582"/>
                  </a:cubicBezTo>
                  <a:cubicBezTo>
                    <a:pt x="430" y="582"/>
                    <a:pt x="470" y="527"/>
                    <a:pt x="447" y="482"/>
                  </a:cubicBezTo>
                  <a:cubicBezTo>
                    <a:pt x="447" y="278"/>
                    <a:pt x="316" y="45"/>
                    <a:pt x="112" y="2"/>
                  </a:cubicBezTo>
                  <a:cubicBezTo>
                    <a:pt x="108" y="1"/>
                    <a:pt x="104" y="1"/>
                    <a:pt x="99" y="1"/>
                  </a:cubicBezTo>
                  <a:close/>
                </a:path>
              </a:pathLst>
            </a:custGeom>
            <a:solidFill>
              <a:srgbClr val="429D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323;p21">
              <a:extLst>
                <a:ext uri="{FF2B5EF4-FFF2-40B4-BE49-F238E27FC236}">
                  <a16:creationId xmlns:a16="http://schemas.microsoft.com/office/drawing/2014/main" id="{37C39754-58B9-7D77-9AEF-3836CDF27D43}"/>
                </a:ext>
              </a:extLst>
            </p:cNvPr>
            <p:cNvSpPr/>
            <p:nvPr/>
          </p:nvSpPr>
          <p:spPr>
            <a:xfrm>
              <a:off x="7901181" y="1250526"/>
              <a:ext cx="278263" cy="310708"/>
            </a:xfrm>
            <a:custGeom>
              <a:avLst/>
              <a:gdLst/>
              <a:ahLst/>
              <a:cxnLst/>
              <a:rect l="l" t="t" r="r" b="b"/>
              <a:pathLst>
                <a:path w="3913" h="4673" extrusionOk="0">
                  <a:moveTo>
                    <a:pt x="1906" y="1"/>
                  </a:moveTo>
                  <a:cubicBezTo>
                    <a:pt x="1857" y="1"/>
                    <a:pt x="1809" y="2"/>
                    <a:pt x="1760" y="4"/>
                  </a:cubicBezTo>
                  <a:cubicBezTo>
                    <a:pt x="1615" y="33"/>
                    <a:pt x="1499" y="48"/>
                    <a:pt x="1353" y="106"/>
                  </a:cubicBezTo>
                  <a:cubicBezTo>
                    <a:pt x="117" y="615"/>
                    <a:pt x="1" y="2520"/>
                    <a:pt x="510" y="3597"/>
                  </a:cubicBezTo>
                  <a:cubicBezTo>
                    <a:pt x="786" y="4193"/>
                    <a:pt x="1368" y="4644"/>
                    <a:pt x="2022" y="4673"/>
                  </a:cubicBezTo>
                  <a:cubicBezTo>
                    <a:pt x="2030" y="4673"/>
                    <a:pt x="2039" y="4673"/>
                    <a:pt x="2047" y="4673"/>
                  </a:cubicBezTo>
                  <a:cubicBezTo>
                    <a:pt x="2993" y="4673"/>
                    <a:pt x="3623" y="3836"/>
                    <a:pt x="3782" y="2942"/>
                  </a:cubicBezTo>
                  <a:cubicBezTo>
                    <a:pt x="3913" y="2273"/>
                    <a:pt x="3840" y="1269"/>
                    <a:pt x="3477" y="702"/>
                  </a:cubicBezTo>
                  <a:cubicBezTo>
                    <a:pt x="3140" y="177"/>
                    <a:pt x="2516" y="1"/>
                    <a:pt x="1906" y="1"/>
                  </a:cubicBezTo>
                  <a:close/>
                </a:path>
              </a:pathLst>
            </a:custGeom>
            <a:solidFill>
              <a:srgbClr val="C4D1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324;p21">
              <a:extLst>
                <a:ext uri="{FF2B5EF4-FFF2-40B4-BE49-F238E27FC236}">
                  <a16:creationId xmlns:a16="http://schemas.microsoft.com/office/drawing/2014/main" id="{C28001F0-EE95-8999-8CA6-C3A7681F04B2}"/>
                </a:ext>
              </a:extLst>
            </p:cNvPr>
            <p:cNvSpPr/>
            <p:nvPr/>
          </p:nvSpPr>
          <p:spPr>
            <a:xfrm>
              <a:off x="8037008" y="1400197"/>
              <a:ext cx="38045" cy="74136"/>
            </a:xfrm>
            <a:custGeom>
              <a:avLst/>
              <a:gdLst/>
              <a:ahLst/>
              <a:cxnLst/>
              <a:rect l="l" t="t" r="r" b="b"/>
              <a:pathLst>
                <a:path w="535" h="1115" extrusionOk="0">
                  <a:moveTo>
                    <a:pt x="200" y="0"/>
                  </a:moveTo>
                  <a:cubicBezTo>
                    <a:pt x="192" y="0"/>
                    <a:pt x="185" y="7"/>
                    <a:pt x="185" y="22"/>
                  </a:cubicBezTo>
                  <a:cubicBezTo>
                    <a:pt x="185" y="197"/>
                    <a:pt x="229" y="386"/>
                    <a:pt x="316" y="546"/>
                  </a:cubicBezTo>
                  <a:cubicBezTo>
                    <a:pt x="345" y="633"/>
                    <a:pt x="461" y="764"/>
                    <a:pt x="389" y="851"/>
                  </a:cubicBezTo>
                  <a:cubicBezTo>
                    <a:pt x="330" y="938"/>
                    <a:pt x="170" y="996"/>
                    <a:pt x="54" y="1011"/>
                  </a:cubicBezTo>
                  <a:cubicBezTo>
                    <a:pt x="0" y="1038"/>
                    <a:pt x="21" y="1114"/>
                    <a:pt x="82" y="1114"/>
                  </a:cubicBezTo>
                  <a:cubicBezTo>
                    <a:pt x="87" y="1114"/>
                    <a:pt x="92" y="1114"/>
                    <a:pt x="98" y="1113"/>
                  </a:cubicBezTo>
                  <a:cubicBezTo>
                    <a:pt x="214" y="1069"/>
                    <a:pt x="534" y="967"/>
                    <a:pt x="534" y="778"/>
                  </a:cubicBezTo>
                  <a:cubicBezTo>
                    <a:pt x="534" y="706"/>
                    <a:pt x="403" y="575"/>
                    <a:pt x="360" y="473"/>
                  </a:cubicBezTo>
                  <a:cubicBezTo>
                    <a:pt x="287" y="327"/>
                    <a:pt x="272" y="167"/>
                    <a:pt x="214" y="22"/>
                  </a:cubicBezTo>
                  <a:cubicBezTo>
                    <a:pt x="214" y="7"/>
                    <a:pt x="207" y="0"/>
                    <a:pt x="200" y="0"/>
                  </a:cubicBezTo>
                  <a:close/>
                </a:path>
              </a:pathLst>
            </a:custGeom>
            <a:solidFill>
              <a:srgbClr val="429D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325;p21">
              <a:extLst>
                <a:ext uri="{FF2B5EF4-FFF2-40B4-BE49-F238E27FC236}">
                  <a16:creationId xmlns:a16="http://schemas.microsoft.com/office/drawing/2014/main" id="{D5784260-9D7C-7060-B416-E1F97F986C41}"/>
                </a:ext>
              </a:extLst>
            </p:cNvPr>
            <p:cNvSpPr/>
            <p:nvPr/>
          </p:nvSpPr>
          <p:spPr>
            <a:xfrm>
              <a:off x="8019088" y="1503857"/>
              <a:ext cx="58383" cy="20745"/>
            </a:xfrm>
            <a:custGeom>
              <a:avLst/>
              <a:gdLst/>
              <a:ahLst/>
              <a:cxnLst/>
              <a:rect l="l" t="t" r="r" b="b"/>
              <a:pathLst>
                <a:path w="821" h="312" extrusionOk="0">
                  <a:moveTo>
                    <a:pt x="739" y="0"/>
                  </a:moveTo>
                  <a:cubicBezTo>
                    <a:pt x="719" y="0"/>
                    <a:pt x="698" y="10"/>
                    <a:pt x="684" y="34"/>
                  </a:cubicBezTo>
                  <a:cubicBezTo>
                    <a:pt x="629" y="144"/>
                    <a:pt x="525" y="195"/>
                    <a:pt x="420" y="195"/>
                  </a:cubicBezTo>
                  <a:cubicBezTo>
                    <a:pt x="387" y="195"/>
                    <a:pt x="353" y="190"/>
                    <a:pt x="321" y="179"/>
                  </a:cubicBezTo>
                  <a:cubicBezTo>
                    <a:pt x="219" y="165"/>
                    <a:pt x="146" y="77"/>
                    <a:pt x="30" y="48"/>
                  </a:cubicBezTo>
                  <a:cubicBezTo>
                    <a:pt x="15" y="48"/>
                    <a:pt x="1" y="77"/>
                    <a:pt x="1" y="92"/>
                  </a:cubicBezTo>
                  <a:cubicBezTo>
                    <a:pt x="59" y="237"/>
                    <a:pt x="277" y="296"/>
                    <a:pt x="422" y="310"/>
                  </a:cubicBezTo>
                  <a:cubicBezTo>
                    <a:pt x="434" y="311"/>
                    <a:pt x="446" y="312"/>
                    <a:pt x="457" y="312"/>
                  </a:cubicBezTo>
                  <a:cubicBezTo>
                    <a:pt x="603" y="312"/>
                    <a:pt x="733" y="227"/>
                    <a:pt x="801" y="92"/>
                  </a:cubicBezTo>
                  <a:cubicBezTo>
                    <a:pt x="820" y="43"/>
                    <a:pt x="780" y="0"/>
                    <a:pt x="739" y="0"/>
                  </a:cubicBezTo>
                  <a:close/>
                </a:path>
              </a:pathLst>
            </a:custGeom>
            <a:solidFill>
              <a:srgbClr val="429D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326;p21">
              <a:extLst>
                <a:ext uri="{FF2B5EF4-FFF2-40B4-BE49-F238E27FC236}">
                  <a16:creationId xmlns:a16="http://schemas.microsoft.com/office/drawing/2014/main" id="{4027F477-9683-F811-29A5-212EFB9B5103}"/>
                </a:ext>
              </a:extLst>
            </p:cNvPr>
            <p:cNvSpPr/>
            <p:nvPr/>
          </p:nvSpPr>
          <p:spPr>
            <a:xfrm>
              <a:off x="7995336" y="1407445"/>
              <a:ext cx="17636" cy="15559"/>
            </a:xfrm>
            <a:custGeom>
              <a:avLst/>
              <a:gdLst/>
              <a:ahLst/>
              <a:cxnLst/>
              <a:rect l="l" t="t" r="r" b="b"/>
              <a:pathLst>
                <a:path w="248" h="234" extrusionOk="0">
                  <a:moveTo>
                    <a:pt x="117" y="0"/>
                  </a:moveTo>
                  <a:cubicBezTo>
                    <a:pt x="58" y="0"/>
                    <a:pt x="0" y="58"/>
                    <a:pt x="0" y="131"/>
                  </a:cubicBezTo>
                  <a:cubicBezTo>
                    <a:pt x="0" y="175"/>
                    <a:pt x="58" y="233"/>
                    <a:pt x="131" y="233"/>
                  </a:cubicBezTo>
                  <a:cubicBezTo>
                    <a:pt x="189" y="233"/>
                    <a:pt x="247" y="175"/>
                    <a:pt x="247" y="102"/>
                  </a:cubicBezTo>
                  <a:cubicBezTo>
                    <a:pt x="247" y="29"/>
                    <a:pt x="175" y="0"/>
                    <a:pt x="117" y="0"/>
                  </a:cubicBezTo>
                  <a:close/>
                </a:path>
              </a:pathLst>
            </a:custGeom>
            <a:solidFill>
              <a:srgbClr val="0EB1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327;p21">
              <a:extLst>
                <a:ext uri="{FF2B5EF4-FFF2-40B4-BE49-F238E27FC236}">
                  <a16:creationId xmlns:a16="http://schemas.microsoft.com/office/drawing/2014/main" id="{607B0AD2-7E98-BC1E-9A87-54BDF06F7E35}"/>
                </a:ext>
              </a:extLst>
            </p:cNvPr>
            <p:cNvSpPr/>
            <p:nvPr/>
          </p:nvSpPr>
          <p:spPr>
            <a:xfrm>
              <a:off x="8095606" y="1403389"/>
              <a:ext cx="16640" cy="15692"/>
            </a:xfrm>
            <a:custGeom>
              <a:avLst/>
              <a:gdLst/>
              <a:ahLst/>
              <a:cxnLst/>
              <a:rect l="l" t="t" r="r" b="b"/>
              <a:pathLst>
                <a:path w="234" h="236" extrusionOk="0">
                  <a:moveTo>
                    <a:pt x="125" y="1"/>
                  </a:moveTo>
                  <a:cubicBezTo>
                    <a:pt x="118" y="1"/>
                    <a:pt x="110" y="2"/>
                    <a:pt x="103" y="3"/>
                  </a:cubicBezTo>
                  <a:cubicBezTo>
                    <a:pt x="45" y="3"/>
                    <a:pt x="1" y="61"/>
                    <a:pt x="1" y="134"/>
                  </a:cubicBezTo>
                  <a:cubicBezTo>
                    <a:pt x="1" y="192"/>
                    <a:pt x="45" y="236"/>
                    <a:pt x="117" y="236"/>
                  </a:cubicBezTo>
                  <a:cubicBezTo>
                    <a:pt x="175" y="236"/>
                    <a:pt x="234" y="192"/>
                    <a:pt x="234" y="119"/>
                  </a:cubicBezTo>
                  <a:cubicBezTo>
                    <a:pt x="234" y="54"/>
                    <a:pt x="187" y="1"/>
                    <a:pt x="125" y="1"/>
                  </a:cubicBezTo>
                  <a:close/>
                </a:path>
              </a:pathLst>
            </a:custGeom>
            <a:solidFill>
              <a:srgbClr val="0EB1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328;p21">
              <a:extLst>
                <a:ext uri="{FF2B5EF4-FFF2-40B4-BE49-F238E27FC236}">
                  <a16:creationId xmlns:a16="http://schemas.microsoft.com/office/drawing/2014/main" id="{9E1F2969-8ACD-A77F-3520-8E2A84C9FEFD}"/>
                </a:ext>
              </a:extLst>
            </p:cNvPr>
            <p:cNvSpPr/>
            <p:nvPr/>
          </p:nvSpPr>
          <p:spPr>
            <a:xfrm>
              <a:off x="7977699" y="1377989"/>
              <a:ext cx="42525" cy="15027"/>
            </a:xfrm>
            <a:custGeom>
              <a:avLst/>
              <a:gdLst/>
              <a:ahLst/>
              <a:cxnLst/>
              <a:rect l="l" t="t" r="r" b="b"/>
              <a:pathLst>
                <a:path w="598" h="226" extrusionOk="0">
                  <a:moveTo>
                    <a:pt x="437" y="1"/>
                  </a:moveTo>
                  <a:cubicBezTo>
                    <a:pt x="389" y="1"/>
                    <a:pt x="340" y="7"/>
                    <a:pt x="292" y="7"/>
                  </a:cubicBezTo>
                  <a:cubicBezTo>
                    <a:pt x="205" y="7"/>
                    <a:pt x="103" y="22"/>
                    <a:pt x="59" y="80"/>
                  </a:cubicBezTo>
                  <a:cubicBezTo>
                    <a:pt x="15" y="94"/>
                    <a:pt x="1" y="109"/>
                    <a:pt x="1" y="138"/>
                  </a:cubicBezTo>
                  <a:cubicBezTo>
                    <a:pt x="1" y="167"/>
                    <a:pt x="30" y="225"/>
                    <a:pt x="88" y="225"/>
                  </a:cubicBezTo>
                  <a:cubicBezTo>
                    <a:pt x="234" y="225"/>
                    <a:pt x="379" y="225"/>
                    <a:pt x="510" y="152"/>
                  </a:cubicBezTo>
                  <a:cubicBezTo>
                    <a:pt x="597" y="109"/>
                    <a:pt x="583" y="36"/>
                    <a:pt x="510" y="7"/>
                  </a:cubicBezTo>
                  <a:cubicBezTo>
                    <a:pt x="486" y="2"/>
                    <a:pt x="461" y="1"/>
                    <a:pt x="437" y="1"/>
                  </a:cubicBezTo>
                  <a:close/>
                </a:path>
              </a:pathLst>
            </a:custGeom>
            <a:solidFill>
              <a:srgbClr val="3395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329;p21">
              <a:extLst>
                <a:ext uri="{FF2B5EF4-FFF2-40B4-BE49-F238E27FC236}">
                  <a16:creationId xmlns:a16="http://schemas.microsoft.com/office/drawing/2014/main" id="{CCCD1729-396C-4BF5-9FF0-0A0156282A33}"/>
                </a:ext>
              </a:extLst>
            </p:cNvPr>
            <p:cNvSpPr/>
            <p:nvPr/>
          </p:nvSpPr>
          <p:spPr>
            <a:xfrm>
              <a:off x="8081170" y="1374133"/>
              <a:ext cx="42454" cy="14960"/>
            </a:xfrm>
            <a:custGeom>
              <a:avLst/>
              <a:gdLst/>
              <a:ahLst/>
              <a:cxnLst/>
              <a:rect l="l" t="t" r="r" b="b"/>
              <a:pathLst>
                <a:path w="597" h="225" extrusionOk="0">
                  <a:moveTo>
                    <a:pt x="437" y="0"/>
                  </a:moveTo>
                  <a:cubicBezTo>
                    <a:pt x="388" y="0"/>
                    <a:pt x="340" y="7"/>
                    <a:pt x="291" y="7"/>
                  </a:cubicBezTo>
                  <a:cubicBezTo>
                    <a:pt x="204" y="7"/>
                    <a:pt x="102" y="21"/>
                    <a:pt x="58" y="80"/>
                  </a:cubicBezTo>
                  <a:cubicBezTo>
                    <a:pt x="15" y="94"/>
                    <a:pt x="0" y="123"/>
                    <a:pt x="0" y="138"/>
                  </a:cubicBezTo>
                  <a:cubicBezTo>
                    <a:pt x="0" y="167"/>
                    <a:pt x="29" y="225"/>
                    <a:pt x="88" y="225"/>
                  </a:cubicBezTo>
                  <a:cubicBezTo>
                    <a:pt x="233" y="225"/>
                    <a:pt x="378" y="225"/>
                    <a:pt x="509" y="152"/>
                  </a:cubicBezTo>
                  <a:cubicBezTo>
                    <a:pt x="597" y="123"/>
                    <a:pt x="582" y="50"/>
                    <a:pt x="509" y="7"/>
                  </a:cubicBezTo>
                  <a:cubicBezTo>
                    <a:pt x="485" y="2"/>
                    <a:pt x="461" y="0"/>
                    <a:pt x="437" y="0"/>
                  </a:cubicBezTo>
                  <a:close/>
                </a:path>
              </a:pathLst>
            </a:custGeom>
            <a:solidFill>
              <a:srgbClr val="3395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330;p21">
              <a:extLst>
                <a:ext uri="{FF2B5EF4-FFF2-40B4-BE49-F238E27FC236}">
                  <a16:creationId xmlns:a16="http://schemas.microsoft.com/office/drawing/2014/main" id="{040B7D0E-EBF1-4829-5E2D-B15C6E73840F}"/>
                </a:ext>
              </a:extLst>
            </p:cNvPr>
            <p:cNvSpPr/>
            <p:nvPr/>
          </p:nvSpPr>
          <p:spPr>
            <a:xfrm>
              <a:off x="7781212" y="1214953"/>
              <a:ext cx="258636" cy="357916"/>
            </a:xfrm>
            <a:custGeom>
              <a:avLst/>
              <a:gdLst/>
              <a:ahLst/>
              <a:cxnLst/>
              <a:rect l="l" t="t" r="r" b="b"/>
              <a:pathLst>
                <a:path w="3637" h="5383" extrusionOk="0">
                  <a:moveTo>
                    <a:pt x="2423" y="0"/>
                  </a:moveTo>
                  <a:cubicBezTo>
                    <a:pt x="2415" y="0"/>
                    <a:pt x="2408" y="1"/>
                    <a:pt x="2400" y="1"/>
                  </a:cubicBezTo>
                  <a:cubicBezTo>
                    <a:pt x="1673" y="16"/>
                    <a:pt x="975" y="365"/>
                    <a:pt x="495" y="1048"/>
                  </a:cubicBezTo>
                  <a:cubicBezTo>
                    <a:pt x="1" y="1746"/>
                    <a:pt x="73" y="3899"/>
                    <a:pt x="611" y="4684"/>
                  </a:cubicBezTo>
                  <a:cubicBezTo>
                    <a:pt x="782" y="4940"/>
                    <a:pt x="1319" y="5382"/>
                    <a:pt x="1804" y="5382"/>
                  </a:cubicBezTo>
                  <a:cubicBezTo>
                    <a:pt x="2145" y="5382"/>
                    <a:pt x="2460" y="5164"/>
                    <a:pt x="2604" y="4510"/>
                  </a:cubicBezTo>
                  <a:cubicBezTo>
                    <a:pt x="2691" y="4102"/>
                    <a:pt x="2197" y="2023"/>
                    <a:pt x="2124" y="1601"/>
                  </a:cubicBezTo>
                  <a:cubicBezTo>
                    <a:pt x="2066" y="1237"/>
                    <a:pt x="2211" y="859"/>
                    <a:pt x="2458" y="656"/>
                  </a:cubicBezTo>
                  <a:cubicBezTo>
                    <a:pt x="2560" y="568"/>
                    <a:pt x="2691" y="496"/>
                    <a:pt x="2822" y="496"/>
                  </a:cubicBezTo>
                  <a:cubicBezTo>
                    <a:pt x="3157" y="496"/>
                    <a:pt x="3433" y="1106"/>
                    <a:pt x="3637" y="1601"/>
                  </a:cubicBezTo>
                  <a:cubicBezTo>
                    <a:pt x="3622" y="1252"/>
                    <a:pt x="3506" y="888"/>
                    <a:pt x="3360" y="597"/>
                  </a:cubicBezTo>
                  <a:cubicBezTo>
                    <a:pt x="3331" y="525"/>
                    <a:pt x="3273" y="452"/>
                    <a:pt x="3215" y="379"/>
                  </a:cubicBezTo>
                  <a:cubicBezTo>
                    <a:pt x="3046" y="210"/>
                    <a:pt x="2659" y="0"/>
                    <a:pt x="2423" y="0"/>
                  </a:cubicBezTo>
                  <a:close/>
                </a:path>
              </a:pathLst>
            </a:custGeom>
            <a:solidFill>
              <a:srgbClr val="1F8B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331;p21">
              <a:extLst>
                <a:ext uri="{FF2B5EF4-FFF2-40B4-BE49-F238E27FC236}">
                  <a16:creationId xmlns:a16="http://schemas.microsoft.com/office/drawing/2014/main" id="{331B5FFE-F5D6-4DC1-68AB-2D0DC13A42AB}"/>
                </a:ext>
              </a:extLst>
            </p:cNvPr>
            <p:cNvSpPr/>
            <p:nvPr/>
          </p:nvSpPr>
          <p:spPr>
            <a:xfrm>
              <a:off x="7969450" y="1203384"/>
              <a:ext cx="217249" cy="117089"/>
            </a:xfrm>
            <a:custGeom>
              <a:avLst/>
              <a:gdLst/>
              <a:ahLst/>
              <a:cxnLst/>
              <a:rect l="l" t="t" r="r" b="b"/>
              <a:pathLst>
                <a:path w="3055" h="1761" extrusionOk="0">
                  <a:moveTo>
                    <a:pt x="1426" y="1"/>
                  </a:moveTo>
                  <a:cubicBezTo>
                    <a:pt x="1150" y="1"/>
                    <a:pt x="902" y="73"/>
                    <a:pt x="699" y="248"/>
                  </a:cubicBezTo>
                  <a:cubicBezTo>
                    <a:pt x="1" y="873"/>
                    <a:pt x="757" y="1760"/>
                    <a:pt x="990" y="1760"/>
                  </a:cubicBezTo>
                  <a:cubicBezTo>
                    <a:pt x="2618" y="1760"/>
                    <a:pt x="3055" y="990"/>
                    <a:pt x="2793" y="73"/>
                  </a:cubicBezTo>
                  <a:cubicBezTo>
                    <a:pt x="2648" y="1"/>
                    <a:pt x="1819" y="1"/>
                    <a:pt x="1426" y="1"/>
                  </a:cubicBezTo>
                  <a:close/>
                </a:path>
              </a:pathLst>
            </a:custGeom>
            <a:solidFill>
              <a:srgbClr val="1F8B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332;p21">
              <a:extLst>
                <a:ext uri="{FF2B5EF4-FFF2-40B4-BE49-F238E27FC236}">
                  <a16:creationId xmlns:a16="http://schemas.microsoft.com/office/drawing/2014/main" id="{5C36A45A-001B-8626-10CF-CC7CDC710828}"/>
                </a:ext>
              </a:extLst>
            </p:cNvPr>
            <p:cNvSpPr/>
            <p:nvPr/>
          </p:nvSpPr>
          <p:spPr>
            <a:xfrm>
              <a:off x="8385252" y="1249795"/>
              <a:ext cx="351722" cy="302729"/>
            </a:xfrm>
            <a:custGeom>
              <a:avLst/>
              <a:gdLst/>
              <a:ahLst/>
              <a:cxnLst/>
              <a:rect l="l" t="t" r="r" b="b"/>
              <a:pathLst>
                <a:path w="4946" h="4553" extrusionOk="0">
                  <a:moveTo>
                    <a:pt x="2473" y="1"/>
                  </a:moveTo>
                  <a:cubicBezTo>
                    <a:pt x="1106" y="1"/>
                    <a:pt x="0" y="902"/>
                    <a:pt x="0" y="2008"/>
                  </a:cubicBezTo>
                  <a:cubicBezTo>
                    <a:pt x="0" y="2939"/>
                    <a:pt x="757" y="3695"/>
                    <a:pt x="1833" y="3957"/>
                  </a:cubicBezTo>
                  <a:cubicBezTo>
                    <a:pt x="1716" y="4277"/>
                    <a:pt x="1455" y="4553"/>
                    <a:pt x="1455" y="4553"/>
                  </a:cubicBezTo>
                  <a:cubicBezTo>
                    <a:pt x="2066" y="4553"/>
                    <a:pt x="2429" y="4291"/>
                    <a:pt x="2647" y="4000"/>
                  </a:cubicBezTo>
                  <a:cubicBezTo>
                    <a:pt x="3927" y="3928"/>
                    <a:pt x="4945" y="3055"/>
                    <a:pt x="4945" y="2008"/>
                  </a:cubicBezTo>
                  <a:cubicBezTo>
                    <a:pt x="4945" y="902"/>
                    <a:pt x="3825" y="1"/>
                    <a:pt x="2473" y="1"/>
                  </a:cubicBezTo>
                  <a:close/>
                </a:path>
              </a:pathLst>
            </a:custGeom>
            <a:solidFill>
              <a:srgbClr val="C4D1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333;p21">
              <a:extLst>
                <a:ext uri="{FF2B5EF4-FFF2-40B4-BE49-F238E27FC236}">
                  <a16:creationId xmlns:a16="http://schemas.microsoft.com/office/drawing/2014/main" id="{DA36F181-BB27-8014-C454-EE075983FCE9}"/>
                </a:ext>
              </a:extLst>
            </p:cNvPr>
            <p:cNvSpPr/>
            <p:nvPr/>
          </p:nvSpPr>
          <p:spPr>
            <a:xfrm>
              <a:off x="8455584" y="1319411"/>
              <a:ext cx="206937" cy="137435"/>
            </a:xfrm>
            <a:custGeom>
              <a:avLst/>
              <a:gdLst/>
              <a:ahLst/>
              <a:cxnLst/>
              <a:rect l="l" t="t" r="r" b="b"/>
              <a:pathLst>
                <a:path w="2910" h="2067" extrusionOk="0">
                  <a:moveTo>
                    <a:pt x="844" y="1"/>
                  </a:moveTo>
                  <a:cubicBezTo>
                    <a:pt x="247" y="15"/>
                    <a:pt x="0" y="757"/>
                    <a:pt x="437" y="1164"/>
                  </a:cubicBezTo>
                  <a:lnTo>
                    <a:pt x="1455" y="2066"/>
                  </a:lnTo>
                  <a:lnTo>
                    <a:pt x="2473" y="1164"/>
                  </a:lnTo>
                  <a:cubicBezTo>
                    <a:pt x="2909" y="757"/>
                    <a:pt x="2662" y="15"/>
                    <a:pt x="2080" y="1"/>
                  </a:cubicBezTo>
                  <a:lnTo>
                    <a:pt x="2036" y="1"/>
                  </a:lnTo>
                  <a:cubicBezTo>
                    <a:pt x="1818" y="1"/>
                    <a:pt x="1600" y="103"/>
                    <a:pt x="1455" y="248"/>
                  </a:cubicBezTo>
                  <a:cubicBezTo>
                    <a:pt x="1309" y="88"/>
                    <a:pt x="1120" y="1"/>
                    <a:pt x="87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334;p21">
              <a:extLst>
                <a:ext uri="{FF2B5EF4-FFF2-40B4-BE49-F238E27FC236}">
                  <a16:creationId xmlns:a16="http://schemas.microsoft.com/office/drawing/2014/main" id="{EA59840E-8323-7301-E3EB-4B60D801F213}"/>
                </a:ext>
              </a:extLst>
            </p:cNvPr>
            <p:cNvSpPr/>
            <p:nvPr/>
          </p:nvSpPr>
          <p:spPr>
            <a:xfrm>
              <a:off x="7188550" y="1385170"/>
              <a:ext cx="408612" cy="352065"/>
            </a:xfrm>
            <a:custGeom>
              <a:avLst/>
              <a:gdLst/>
              <a:ahLst/>
              <a:cxnLst/>
              <a:rect l="l" t="t" r="r" b="b"/>
              <a:pathLst>
                <a:path w="5746" h="5295" extrusionOk="0">
                  <a:moveTo>
                    <a:pt x="2881" y="1"/>
                  </a:moveTo>
                  <a:cubicBezTo>
                    <a:pt x="1295" y="1"/>
                    <a:pt x="1" y="1048"/>
                    <a:pt x="1" y="2328"/>
                  </a:cubicBezTo>
                  <a:cubicBezTo>
                    <a:pt x="1" y="3564"/>
                    <a:pt x="1193" y="4568"/>
                    <a:pt x="2677" y="4655"/>
                  </a:cubicBezTo>
                  <a:cubicBezTo>
                    <a:pt x="2939" y="4989"/>
                    <a:pt x="3375" y="5295"/>
                    <a:pt x="4102" y="5295"/>
                  </a:cubicBezTo>
                  <a:cubicBezTo>
                    <a:pt x="4102" y="5295"/>
                    <a:pt x="3782" y="4975"/>
                    <a:pt x="3637" y="4582"/>
                  </a:cubicBezTo>
                  <a:cubicBezTo>
                    <a:pt x="4859" y="4306"/>
                    <a:pt x="5746" y="3404"/>
                    <a:pt x="5746" y="2328"/>
                  </a:cubicBezTo>
                  <a:cubicBezTo>
                    <a:pt x="5746" y="1048"/>
                    <a:pt x="4466" y="1"/>
                    <a:pt x="2881" y="1"/>
                  </a:cubicBezTo>
                  <a:close/>
                </a:path>
              </a:pathLst>
            </a:custGeom>
            <a:solidFill>
              <a:srgbClr val="48BA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335;p21">
              <a:extLst>
                <a:ext uri="{FF2B5EF4-FFF2-40B4-BE49-F238E27FC236}">
                  <a16:creationId xmlns:a16="http://schemas.microsoft.com/office/drawing/2014/main" id="{63ACC937-03C4-D52D-FA84-308297666C1B}"/>
                </a:ext>
              </a:extLst>
            </p:cNvPr>
            <p:cNvSpPr/>
            <p:nvPr/>
          </p:nvSpPr>
          <p:spPr>
            <a:xfrm>
              <a:off x="7305461" y="1600868"/>
              <a:ext cx="40392" cy="32913"/>
            </a:xfrm>
            <a:custGeom>
              <a:avLst/>
              <a:gdLst/>
              <a:ahLst/>
              <a:cxnLst/>
              <a:rect l="l" t="t" r="r" b="b"/>
              <a:pathLst>
                <a:path w="568" h="495" extrusionOk="0">
                  <a:moveTo>
                    <a:pt x="0" y="0"/>
                  </a:moveTo>
                  <a:lnTo>
                    <a:pt x="291" y="233"/>
                  </a:lnTo>
                  <a:lnTo>
                    <a:pt x="568" y="495"/>
                  </a:lnTo>
                  <a:lnTo>
                    <a:pt x="568" y="0"/>
                  </a:lnTo>
                  <a:close/>
                </a:path>
              </a:pathLst>
            </a:custGeom>
            <a:solidFill>
              <a:srgbClr val="ADE0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336;p21">
              <a:extLst>
                <a:ext uri="{FF2B5EF4-FFF2-40B4-BE49-F238E27FC236}">
                  <a16:creationId xmlns:a16="http://schemas.microsoft.com/office/drawing/2014/main" id="{F2243812-2E9A-066C-6695-375149360302}"/>
                </a:ext>
              </a:extLst>
            </p:cNvPr>
            <p:cNvSpPr/>
            <p:nvPr/>
          </p:nvSpPr>
          <p:spPr>
            <a:xfrm>
              <a:off x="7265140" y="1537967"/>
              <a:ext cx="107593" cy="78392"/>
            </a:xfrm>
            <a:custGeom>
              <a:avLst/>
              <a:gdLst/>
              <a:ahLst/>
              <a:cxnLst/>
              <a:rect l="l" t="t" r="r" b="b"/>
              <a:pathLst>
                <a:path w="1513" h="1179" extrusionOk="0">
                  <a:moveTo>
                    <a:pt x="509" y="1"/>
                  </a:moveTo>
                  <a:cubicBezTo>
                    <a:pt x="233" y="1"/>
                    <a:pt x="0" y="219"/>
                    <a:pt x="0" y="510"/>
                  </a:cubicBezTo>
                  <a:lnTo>
                    <a:pt x="0" y="670"/>
                  </a:lnTo>
                  <a:cubicBezTo>
                    <a:pt x="0" y="961"/>
                    <a:pt x="233" y="1179"/>
                    <a:pt x="509" y="1179"/>
                  </a:cubicBezTo>
                  <a:lnTo>
                    <a:pt x="1004" y="1179"/>
                  </a:lnTo>
                  <a:cubicBezTo>
                    <a:pt x="1280" y="1179"/>
                    <a:pt x="1513" y="961"/>
                    <a:pt x="1513" y="670"/>
                  </a:cubicBezTo>
                  <a:lnTo>
                    <a:pt x="1513" y="510"/>
                  </a:lnTo>
                  <a:cubicBezTo>
                    <a:pt x="1513" y="233"/>
                    <a:pt x="1295" y="1"/>
                    <a:pt x="1004" y="1"/>
                  </a:cubicBezTo>
                  <a:close/>
                </a:path>
              </a:pathLst>
            </a:custGeom>
            <a:solidFill>
              <a:srgbClr val="ADE0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337;p21">
              <a:extLst>
                <a:ext uri="{FF2B5EF4-FFF2-40B4-BE49-F238E27FC236}">
                  <a16:creationId xmlns:a16="http://schemas.microsoft.com/office/drawing/2014/main" id="{21B6A62D-04BB-48C1-237C-A7A1404C3758}"/>
                </a:ext>
              </a:extLst>
            </p:cNvPr>
            <p:cNvSpPr/>
            <p:nvPr/>
          </p:nvSpPr>
          <p:spPr>
            <a:xfrm>
              <a:off x="7384042" y="1572808"/>
              <a:ext cx="61086" cy="49402"/>
            </a:xfrm>
            <a:custGeom>
              <a:avLst/>
              <a:gdLst/>
              <a:ahLst/>
              <a:cxnLst/>
              <a:rect l="l" t="t" r="r" b="b"/>
              <a:pathLst>
                <a:path w="859" h="743" extrusionOk="0">
                  <a:moveTo>
                    <a:pt x="1" y="0"/>
                  </a:moveTo>
                  <a:lnTo>
                    <a:pt x="1" y="742"/>
                  </a:lnTo>
                  <a:lnTo>
                    <a:pt x="437" y="378"/>
                  </a:lnTo>
                  <a:lnTo>
                    <a:pt x="859" y="0"/>
                  </a:lnTo>
                  <a:close/>
                </a:path>
              </a:pathLst>
            </a:custGeom>
            <a:solidFill>
              <a:srgbClr val="C4D1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338;p21">
              <a:extLst>
                <a:ext uri="{FF2B5EF4-FFF2-40B4-BE49-F238E27FC236}">
                  <a16:creationId xmlns:a16="http://schemas.microsoft.com/office/drawing/2014/main" id="{8FBDA31B-E0E2-8107-A5DB-F19CC04187EE}"/>
                </a:ext>
              </a:extLst>
            </p:cNvPr>
            <p:cNvSpPr/>
            <p:nvPr/>
          </p:nvSpPr>
          <p:spPr>
            <a:xfrm>
              <a:off x="7342654" y="1479987"/>
              <a:ext cx="164554" cy="118020"/>
            </a:xfrm>
            <a:custGeom>
              <a:avLst/>
              <a:gdLst/>
              <a:ahLst/>
              <a:cxnLst/>
              <a:rect l="l" t="t" r="r" b="b"/>
              <a:pathLst>
                <a:path w="2314" h="1775" extrusionOk="0">
                  <a:moveTo>
                    <a:pt x="888" y="0"/>
                  </a:moveTo>
                  <a:cubicBezTo>
                    <a:pt x="408" y="0"/>
                    <a:pt x="1" y="393"/>
                    <a:pt x="1" y="887"/>
                  </a:cubicBezTo>
                  <a:cubicBezTo>
                    <a:pt x="1" y="1382"/>
                    <a:pt x="408" y="1774"/>
                    <a:pt x="888" y="1774"/>
                  </a:cubicBezTo>
                  <a:lnTo>
                    <a:pt x="1426" y="1774"/>
                  </a:lnTo>
                  <a:cubicBezTo>
                    <a:pt x="1906" y="1774"/>
                    <a:pt x="2313" y="1382"/>
                    <a:pt x="2313" y="887"/>
                  </a:cubicBezTo>
                  <a:cubicBezTo>
                    <a:pt x="2313" y="393"/>
                    <a:pt x="1906" y="0"/>
                    <a:pt x="1426" y="0"/>
                  </a:cubicBezTo>
                  <a:close/>
                </a:path>
              </a:pathLst>
            </a:custGeom>
            <a:solidFill>
              <a:srgbClr val="C4D1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339;p21">
              <a:extLst>
                <a:ext uri="{FF2B5EF4-FFF2-40B4-BE49-F238E27FC236}">
                  <a16:creationId xmlns:a16="http://schemas.microsoft.com/office/drawing/2014/main" id="{7C20F7D1-D274-E318-9B73-0C648E157F6E}"/>
                </a:ext>
              </a:extLst>
            </p:cNvPr>
            <p:cNvSpPr/>
            <p:nvPr/>
          </p:nvSpPr>
          <p:spPr>
            <a:xfrm>
              <a:off x="7460560" y="1448071"/>
              <a:ext cx="72464" cy="67753"/>
            </a:xfrm>
            <a:custGeom>
              <a:avLst/>
              <a:gdLst/>
              <a:ahLst/>
              <a:cxnLst/>
              <a:rect l="l" t="t" r="r" b="b"/>
              <a:pathLst>
                <a:path w="1019" h="1019" extrusionOk="0">
                  <a:moveTo>
                    <a:pt x="510" y="0"/>
                  </a:moveTo>
                  <a:cubicBezTo>
                    <a:pt x="234" y="0"/>
                    <a:pt x="1" y="218"/>
                    <a:pt x="1" y="509"/>
                  </a:cubicBezTo>
                  <a:cubicBezTo>
                    <a:pt x="1" y="800"/>
                    <a:pt x="219" y="1018"/>
                    <a:pt x="510" y="1018"/>
                  </a:cubicBezTo>
                  <a:cubicBezTo>
                    <a:pt x="801" y="1018"/>
                    <a:pt x="1019" y="786"/>
                    <a:pt x="1019" y="509"/>
                  </a:cubicBezTo>
                  <a:cubicBezTo>
                    <a:pt x="1019" y="247"/>
                    <a:pt x="801" y="0"/>
                    <a:pt x="510" y="0"/>
                  </a:cubicBezTo>
                  <a:close/>
                </a:path>
              </a:pathLst>
            </a:custGeom>
            <a:solidFill>
              <a:srgbClr val="4FD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340;p21">
              <a:extLst>
                <a:ext uri="{FF2B5EF4-FFF2-40B4-BE49-F238E27FC236}">
                  <a16:creationId xmlns:a16="http://schemas.microsoft.com/office/drawing/2014/main" id="{1450646D-647F-24DF-42FE-6F7D45FE168A}"/>
                </a:ext>
              </a:extLst>
            </p:cNvPr>
            <p:cNvSpPr/>
            <p:nvPr/>
          </p:nvSpPr>
          <p:spPr>
            <a:xfrm>
              <a:off x="7493699" y="1464494"/>
              <a:ext cx="22827" cy="33910"/>
            </a:xfrm>
            <a:custGeom>
              <a:avLst/>
              <a:gdLst/>
              <a:ahLst/>
              <a:cxnLst/>
              <a:rect l="l" t="t" r="r" b="b"/>
              <a:pathLst>
                <a:path w="321" h="510" extrusionOk="0">
                  <a:moveTo>
                    <a:pt x="131" y="0"/>
                  </a:moveTo>
                  <a:lnTo>
                    <a:pt x="0" y="15"/>
                  </a:lnTo>
                  <a:lnTo>
                    <a:pt x="0" y="88"/>
                  </a:lnTo>
                  <a:lnTo>
                    <a:pt x="131" y="59"/>
                  </a:lnTo>
                  <a:lnTo>
                    <a:pt x="131" y="451"/>
                  </a:lnTo>
                  <a:lnTo>
                    <a:pt x="15" y="451"/>
                  </a:lnTo>
                  <a:lnTo>
                    <a:pt x="15" y="509"/>
                  </a:lnTo>
                  <a:lnTo>
                    <a:pt x="320" y="509"/>
                  </a:lnTo>
                  <a:lnTo>
                    <a:pt x="320" y="451"/>
                  </a:lnTo>
                  <a:lnTo>
                    <a:pt x="204" y="451"/>
                  </a:lnTo>
                  <a:lnTo>
                    <a:pt x="204" y="0"/>
                  </a:lnTo>
                  <a:close/>
                </a:path>
              </a:pathLst>
            </a:custGeom>
            <a:solidFill>
              <a:srgbClr val="FFFF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341;p21">
              <a:extLst>
                <a:ext uri="{FF2B5EF4-FFF2-40B4-BE49-F238E27FC236}">
                  <a16:creationId xmlns:a16="http://schemas.microsoft.com/office/drawing/2014/main" id="{3889C03F-A731-419D-1FC2-32958538B836}"/>
                </a:ext>
              </a:extLst>
            </p:cNvPr>
            <p:cNvSpPr/>
            <p:nvPr/>
          </p:nvSpPr>
          <p:spPr>
            <a:xfrm>
              <a:off x="8352113" y="1735246"/>
              <a:ext cx="360043" cy="236970"/>
            </a:xfrm>
            <a:custGeom>
              <a:avLst/>
              <a:gdLst/>
              <a:ahLst/>
              <a:cxnLst/>
              <a:rect l="l" t="t" r="r" b="b"/>
              <a:pathLst>
                <a:path w="5063" h="3564" extrusionOk="0">
                  <a:moveTo>
                    <a:pt x="1" y="1"/>
                  </a:moveTo>
                  <a:lnTo>
                    <a:pt x="1" y="2837"/>
                  </a:lnTo>
                  <a:lnTo>
                    <a:pt x="2110" y="2837"/>
                  </a:lnTo>
                  <a:lnTo>
                    <a:pt x="2532" y="3564"/>
                  </a:lnTo>
                  <a:lnTo>
                    <a:pt x="2953" y="2837"/>
                  </a:lnTo>
                  <a:lnTo>
                    <a:pt x="5062" y="2837"/>
                  </a:lnTo>
                  <a:lnTo>
                    <a:pt x="5062" y="1"/>
                  </a:lnTo>
                  <a:close/>
                </a:path>
              </a:pathLst>
            </a:custGeom>
            <a:solidFill>
              <a:srgbClr val="7DCE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342;p21">
              <a:extLst>
                <a:ext uri="{FF2B5EF4-FFF2-40B4-BE49-F238E27FC236}">
                  <a16:creationId xmlns:a16="http://schemas.microsoft.com/office/drawing/2014/main" id="{0D7B6B08-2806-4255-FB0C-7D6B66BECBC2}"/>
                </a:ext>
              </a:extLst>
            </p:cNvPr>
            <p:cNvSpPr/>
            <p:nvPr/>
          </p:nvSpPr>
          <p:spPr>
            <a:xfrm>
              <a:off x="8437948" y="1798147"/>
              <a:ext cx="45583" cy="68684"/>
            </a:xfrm>
            <a:custGeom>
              <a:avLst/>
              <a:gdLst/>
              <a:ahLst/>
              <a:cxnLst/>
              <a:rect l="l" t="t" r="r" b="b"/>
              <a:pathLst>
                <a:path w="641" h="1033" extrusionOk="0">
                  <a:moveTo>
                    <a:pt x="1" y="0"/>
                  </a:moveTo>
                  <a:lnTo>
                    <a:pt x="1" y="1033"/>
                  </a:lnTo>
                  <a:lnTo>
                    <a:pt x="641" y="1033"/>
                  </a:lnTo>
                  <a:lnTo>
                    <a:pt x="641" y="916"/>
                  </a:lnTo>
                  <a:lnTo>
                    <a:pt x="132" y="916"/>
                  </a:lnTo>
                  <a:lnTo>
                    <a:pt x="13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343;p21">
              <a:extLst>
                <a:ext uri="{FF2B5EF4-FFF2-40B4-BE49-F238E27FC236}">
                  <a16:creationId xmlns:a16="http://schemas.microsoft.com/office/drawing/2014/main" id="{29DC5DFA-EFDA-202E-1E3A-C82A7212B700}"/>
                </a:ext>
              </a:extLst>
            </p:cNvPr>
            <p:cNvSpPr/>
            <p:nvPr/>
          </p:nvSpPr>
          <p:spPr>
            <a:xfrm>
              <a:off x="8493843" y="1795221"/>
              <a:ext cx="8320" cy="71610"/>
            </a:xfrm>
            <a:custGeom>
              <a:avLst/>
              <a:gdLst/>
              <a:ahLst/>
              <a:cxnLst/>
              <a:rect l="l" t="t" r="r" b="b"/>
              <a:pathLst>
                <a:path w="117" h="1077" extrusionOk="0">
                  <a:moveTo>
                    <a:pt x="0" y="0"/>
                  </a:moveTo>
                  <a:lnTo>
                    <a:pt x="0" y="160"/>
                  </a:lnTo>
                  <a:lnTo>
                    <a:pt x="117" y="160"/>
                  </a:lnTo>
                  <a:lnTo>
                    <a:pt x="117" y="0"/>
                  </a:lnTo>
                  <a:close/>
                  <a:moveTo>
                    <a:pt x="0" y="306"/>
                  </a:moveTo>
                  <a:lnTo>
                    <a:pt x="0" y="1077"/>
                  </a:lnTo>
                  <a:lnTo>
                    <a:pt x="117" y="1077"/>
                  </a:lnTo>
                  <a:lnTo>
                    <a:pt x="117" y="306"/>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344;p21">
              <a:extLst>
                <a:ext uri="{FF2B5EF4-FFF2-40B4-BE49-F238E27FC236}">
                  <a16:creationId xmlns:a16="http://schemas.microsoft.com/office/drawing/2014/main" id="{DE27B772-CB9D-94DB-D161-F10AE5A44C8B}"/>
                </a:ext>
              </a:extLst>
            </p:cNvPr>
            <p:cNvSpPr/>
            <p:nvPr/>
          </p:nvSpPr>
          <p:spPr>
            <a:xfrm>
              <a:off x="8520724" y="1795221"/>
              <a:ext cx="48712" cy="71610"/>
            </a:xfrm>
            <a:custGeom>
              <a:avLst/>
              <a:gdLst/>
              <a:ahLst/>
              <a:cxnLst/>
              <a:rect l="l" t="t" r="r" b="b"/>
              <a:pathLst>
                <a:path w="685" h="1077" extrusionOk="0">
                  <a:moveTo>
                    <a:pt x="1" y="0"/>
                  </a:moveTo>
                  <a:lnTo>
                    <a:pt x="1" y="1077"/>
                  </a:lnTo>
                  <a:lnTo>
                    <a:pt x="131" y="1077"/>
                  </a:lnTo>
                  <a:lnTo>
                    <a:pt x="131" y="699"/>
                  </a:lnTo>
                  <a:lnTo>
                    <a:pt x="524" y="1077"/>
                  </a:lnTo>
                  <a:lnTo>
                    <a:pt x="684" y="1077"/>
                  </a:lnTo>
                  <a:lnTo>
                    <a:pt x="262" y="669"/>
                  </a:lnTo>
                  <a:lnTo>
                    <a:pt x="670" y="306"/>
                  </a:lnTo>
                  <a:lnTo>
                    <a:pt x="510" y="306"/>
                  </a:lnTo>
                  <a:lnTo>
                    <a:pt x="131" y="640"/>
                  </a:lnTo>
                  <a:lnTo>
                    <a:pt x="13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345;p21">
              <a:extLst>
                <a:ext uri="{FF2B5EF4-FFF2-40B4-BE49-F238E27FC236}">
                  <a16:creationId xmlns:a16="http://schemas.microsoft.com/office/drawing/2014/main" id="{473B4822-5718-17B4-2E19-8A811221242B}"/>
                </a:ext>
              </a:extLst>
            </p:cNvPr>
            <p:cNvSpPr/>
            <p:nvPr/>
          </p:nvSpPr>
          <p:spPr>
            <a:xfrm>
              <a:off x="8571428" y="1814570"/>
              <a:ext cx="51770" cy="53258"/>
            </a:xfrm>
            <a:custGeom>
              <a:avLst/>
              <a:gdLst/>
              <a:ahLst/>
              <a:cxnLst/>
              <a:rect l="l" t="t" r="r" b="b"/>
              <a:pathLst>
                <a:path w="728" h="801" extrusionOk="0">
                  <a:moveTo>
                    <a:pt x="378" y="102"/>
                  </a:moveTo>
                  <a:cubicBezTo>
                    <a:pt x="451" y="102"/>
                    <a:pt x="495" y="117"/>
                    <a:pt x="538" y="160"/>
                  </a:cubicBezTo>
                  <a:cubicBezTo>
                    <a:pt x="567" y="204"/>
                    <a:pt x="596" y="262"/>
                    <a:pt x="596" y="335"/>
                  </a:cubicBezTo>
                  <a:lnTo>
                    <a:pt x="146" y="335"/>
                  </a:lnTo>
                  <a:cubicBezTo>
                    <a:pt x="146" y="262"/>
                    <a:pt x="175" y="204"/>
                    <a:pt x="218" y="160"/>
                  </a:cubicBezTo>
                  <a:cubicBezTo>
                    <a:pt x="262" y="117"/>
                    <a:pt x="320" y="102"/>
                    <a:pt x="378" y="102"/>
                  </a:cubicBezTo>
                  <a:close/>
                  <a:moveTo>
                    <a:pt x="378" y="0"/>
                  </a:moveTo>
                  <a:cubicBezTo>
                    <a:pt x="262" y="0"/>
                    <a:pt x="175" y="29"/>
                    <a:pt x="102" y="102"/>
                  </a:cubicBezTo>
                  <a:cubicBezTo>
                    <a:pt x="44" y="175"/>
                    <a:pt x="0" y="277"/>
                    <a:pt x="0" y="408"/>
                  </a:cubicBezTo>
                  <a:cubicBezTo>
                    <a:pt x="0" y="524"/>
                    <a:pt x="44" y="626"/>
                    <a:pt x="117" y="698"/>
                  </a:cubicBezTo>
                  <a:cubicBezTo>
                    <a:pt x="189" y="771"/>
                    <a:pt x="277" y="800"/>
                    <a:pt x="407" y="800"/>
                  </a:cubicBezTo>
                  <a:cubicBezTo>
                    <a:pt x="451" y="800"/>
                    <a:pt x="509" y="800"/>
                    <a:pt x="553" y="786"/>
                  </a:cubicBezTo>
                  <a:cubicBezTo>
                    <a:pt x="596" y="771"/>
                    <a:pt x="640" y="757"/>
                    <a:pt x="698" y="742"/>
                  </a:cubicBezTo>
                  <a:lnTo>
                    <a:pt x="698" y="626"/>
                  </a:lnTo>
                  <a:cubicBezTo>
                    <a:pt x="640" y="655"/>
                    <a:pt x="596" y="669"/>
                    <a:pt x="553" y="684"/>
                  </a:cubicBezTo>
                  <a:cubicBezTo>
                    <a:pt x="509" y="684"/>
                    <a:pt x="466" y="698"/>
                    <a:pt x="407" y="698"/>
                  </a:cubicBezTo>
                  <a:cubicBezTo>
                    <a:pt x="335" y="698"/>
                    <a:pt x="262" y="669"/>
                    <a:pt x="218" y="626"/>
                  </a:cubicBezTo>
                  <a:cubicBezTo>
                    <a:pt x="175" y="582"/>
                    <a:pt x="146" y="509"/>
                    <a:pt x="131" y="422"/>
                  </a:cubicBezTo>
                  <a:lnTo>
                    <a:pt x="727" y="422"/>
                  </a:lnTo>
                  <a:lnTo>
                    <a:pt x="727" y="364"/>
                  </a:lnTo>
                  <a:cubicBezTo>
                    <a:pt x="727" y="248"/>
                    <a:pt x="684" y="160"/>
                    <a:pt x="626" y="88"/>
                  </a:cubicBezTo>
                  <a:cubicBezTo>
                    <a:pt x="567" y="29"/>
                    <a:pt x="495" y="0"/>
                    <a:pt x="37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346;p21">
              <a:extLst>
                <a:ext uri="{FF2B5EF4-FFF2-40B4-BE49-F238E27FC236}">
                  <a16:creationId xmlns:a16="http://schemas.microsoft.com/office/drawing/2014/main" id="{FBBB823D-9CEC-6E4E-0A68-E5AA0F56E855}"/>
                </a:ext>
              </a:extLst>
            </p:cNvPr>
            <p:cNvSpPr/>
            <p:nvPr/>
          </p:nvSpPr>
          <p:spPr>
            <a:xfrm>
              <a:off x="8116850" y="4280775"/>
              <a:ext cx="161400" cy="161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6429795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54"/>
        <p:cNvGrpSpPr/>
        <p:nvPr/>
      </p:nvGrpSpPr>
      <p:grpSpPr>
        <a:xfrm>
          <a:off x="0" y="0"/>
          <a:ext cx="0" cy="0"/>
          <a:chOff x="0" y="0"/>
          <a:chExt cx="0" cy="0"/>
        </a:xfrm>
      </p:grpSpPr>
      <p:sp>
        <p:nvSpPr>
          <p:cNvPr id="5" name="Titre 4">
            <a:extLst>
              <a:ext uri="{FF2B5EF4-FFF2-40B4-BE49-F238E27FC236}">
                <a16:creationId xmlns:a16="http://schemas.microsoft.com/office/drawing/2014/main" id="{41D191CD-CF6C-8E7C-9EF2-F42B306E29EC}"/>
              </a:ext>
            </a:extLst>
          </p:cNvPr>
          <p:cNvSpPr>
            <a:spLocks noGrp="1"/>
          </p:cNvSpPr>
          <p:nvPr>
            <p:ph type="title"/>
          </p:nvPr>
        </p:nvSpPr>
        <p:spPr>
          <a:xfrm>
            <a:off x="1412415" y="646574"/>
            <a:ext cx="6319170" cy="497700"/>
          </a:xfrm>
        </p:spPr>
        <p:txBody>
          <a:bodyPr/>
          <a:lstStyle/>
          <a:p>
            <a:pPr algn="ctr"/>
            <a:r>
              <a:rPr lang="fr-FR" sz="3200" dirty="0">
                <a:solidFill>
                  <a:schemeClr val="bg2"/>
                </a:solidFill>
              </a:rPr>
              <a:t>B. Définir les objectifs</a:t>
            </a:r>
          </a:p>
        </p:txBody>
      </p:sp>
      <p:sp>
        <p:nvSpPr>
          <p:cNvPr id="6" name="Rectangle : coins arrondis 5">
            <a:extLst>
              <a:ext uri="{FF2B5EF4-FFF2-40B4-BE49-F238E27FC236}">
                <a16:creationId xmlns:a16="http://schemas.microsoft.com/office/drawing/2014/main" id="{E2985E04-1E2A-0FD4-2059-B46C22BA2C51}"/>
              </a:ext>
            </a:extLst>
          </p:cNvPr>
          <p:cNvSpPr/>
          <p:nvPr/>
        </p:nvSpPr>
        <p:spPr>
          <a:xfrm>
            <a:off x="712922" y="1425844"/>
            <a:ext cx="7764651" cy="2929180"/>
          </a:xfrm>
          <a:prstGeom prst="round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800" b="1" dirty="0"/>
              <a:t>Il s’agit de définir des objectifs liés spécifiquement aux moyens numériques:</a:t>
            </a:r>
          </a:p>
          <a:p>
            <a:endParaRPr lang="fr-FR" sz="1800" dirty="0"/>
          </a:p>
          <a:p>
            <a:pPr marL="342900" indent="-342900">
              <a:buClr>
                <a:schemeClr val="bg1"/>
              </a:buClr>
              <a:buFont typeface="Wingdings" panose="05000000000000000000" pitchFamily="2" charset="2"/>
              <a:buChar char="v"/>
            </a:pPr>
            <a:r>
              <a:rPr lang="fr-FR" sz="1800" dirty="0">
                <a:solidFill>
                  <a:schemeClr val="bg1"/>
                </a:solidFill>
              </a:rPr>
              <a:t>Moderniser l’image de marque</a:t>
            </a:r>
          </a:p>
          <a:p>
            <a:pPr marL="342900" indent="-342900">
              <a:buClr>
                <a:schemeClr val="bg1"/>
              </a:buClr>
              <a:buFont typeface="Wingdings" panose="05000000000000000000" pitchFamily="2" charset="2"/>
              <a:buChar char="v"/>
            </a:pPr>
            <a:r>
              <a:rPr lang="fr-FR" sz="1800" dirty="0">
                <a:solidFill>
                  <a:schemeClr val="bg1"/>
                </a:solidFill>
              </a:rPr>
              <a:t>Communiquer sur les attributs d’image</a:t>
            </a:r>
          </a:p>
          <a:p>
            <a:pPr marL="342900" indent="-342900">
              <a:buClr>
                <a:schemeClr val="bg1"/>
              </a:buClr>
              <a:buFont typeface="Wingdings" panose="05000000000000000000" pitchFamily="2" charset="2"/>
              <a:buChar char="v"/>
            </a:pPr>
            <a:r>
              <a:rPr lang="fr-FR" sz="1800" dirty="0">
                <a:solidFill>
                  <a:schemeClr val="bg1"/>
                </a:solidFill>
              </a:rPr>
              <a:t>Valoriser l’impact positif d’une action</a:t>
            </a:r>
          </a:p>
          <a:p>
            <a:pPr marL="342900" indent="-342900">
              <a:buClr>
                <a:schemeClr val="bg1"/>
              </a:buClr>
              <a:buFont typeface="Wingdings" panose="05000000000000000000" pitchFamily="2" charset="2"/>
              <a:buChar char="v"/>
            </a:pPr>
            <a:r>
              <a:rPr lang="fr-FR" sz="1800" dirty="0">
                <a:solidFill>
                  <a:schemeClr val="bg1"/>
                </a:solidFill>
              </a:rPr>
              <a:t>Lancer un nouveau service</a:t>
            </a:r>
          </a:p>
          <a:p>
            <a:pPr marL="342900" indent="-342900">
              <a:buClr>
                <a:schemeClr val="bg1"/>
              </a:buClr>
              <a:buFont typeface="Wingdings" panose="05000000000000000000" pitchFamily="2" charset="2"/>
              <a:buChar char="v"/>
            </a:pPr>
            <a:r>
              <a:rPr lang="fr-FR" sz="1800" dirty="0">
                <a:solidFill>
                  <a:schemeClr val="bg1"/>
                </a:solidFill>
              </a:rPr>
              <a:t>Créer une communauté</a:t>
            </a:r>
          </a:p>
        </p:txBody>
      </p:sp>
    </p:spTree>
    <p:extLst>
      <p:ext uri="{BB962C8B-B14F-4D97-AF65-F5344CB8AC3E}">
        <p14:creationId xmlns:p14="http://schemas.microsoft.com/office/powerpoint/2010/main" val="357697787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154"/>
        <p:cNvGrpSpPr/>
        <p:nvPr/>
      </p:nvGrpSpPr>
      <p:grpSpPr>
        <a:xfrm>
          <a:off x="0" y="0"/>
          <a:ext cx="0" cy="0"/>
          <a:chOff x="0" y="0"/>
          <a:chExt cx="0" cy="0"/>
        </a:xfrm>
      </p:grpSpPr>
      <p:sp>
        <p:nvSpPr>
          <p:cNvPr id="7" name="Google Shape;1055;p27">
            <a:extLst>
              <a:ext uri="{FF2B5EF4-FFF2-40B4-BE49-F238E27FC236}">
                <a16:creationId xmlns:a16="http://schemas.microsoft.com/office/drawing/2014/main" id="{4ECAF85B-81DE-2447-F7A9-3DBDCED35A74}"/>
              </a:ext>
            </a:extLst>
          </p:cNvPr>
          <p:cNvSpPr txBox="1">
            <a:spLocks/>
          </p:cNvSpPr>
          <p:nvPr/>
        </p:nvSpPr>
        <p:spPr>
          <a:xfrm>
            <a:off x="453150" y="635190"/>
            <a:ext cx="8237700" cy="218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RPr/>
            </a:defPPr>
            <a:lvl1pPr algn="ctr">
              <a:buClr>
                <a:schemeClr val="dk1"/>
              </a:buClr>
              <a:buSzPts val="2400"/>
              <a:buFont typeface="Fira Sans Extra Condensed SemiBold"/>
              <a:buNone/>
              <a:defRPr sz="2400">
                <a:solidFill>
                  <a:schemeClr val="bg2">
                    <a:lumMod val="75000"/>
                  </a:schemeClr>
                </a:solidFill>
                <a:latin typeface="Fira Sans Extra Condensed SemiBold"/>
                <a:ea typeface="Fira Sans Extra Condensed SemiBold"/>
                <a:cs typeface="Fira Sans Extra Condensed SemiBold"/>
              </a:defRPr>
            </a:lvl1pPr>
            <a:lvl2pPr algn="ctr">
              <a:spcBef>
                <a:spcPts val="1600"/>
              </a:spcBef>
              <a:buClr>
                <a:schemeClr val="dk1"/>
              </a:buClr>
              <a:buSzPts val="2400"/>
              <a:buFont typeface="Fira Sans Extra Condensed SemiBold"/>
              <a:buNone/>
              <a:defRPr sz="2400">
                <a:solidFill>
                  <a:schemeClr val="dk1"/>
                </a:solidFill>
                <a:latin typeface="Fira Sans Extra Condensed SemiBold"/>
                <a:ea typeface="Fira Sans Extra Condensed SemiBold"/>
                <a:cs typeface="Fira Sans Extra Condensed SemiBold"/>
              </a:defRPr>
            </a:lvl2pPr>
            <a:lvl3pPr algn="ctr">
              <a:buClr>
                <a:schemeClr val="dk1"/>
              </a:buClr>
              <a:buSzPts val="2400"/>
              <a:buFont typeface="Fira Sans Extra Condensed SemiBold"/>
              <a:buNone/>
              <a:defRPr sz="2400">
                <a:solidFill>
                  <a:schemeClr val="dk1"/>
                </a:solidFill>
                <a:latin typeface="Fira Sans Extra Condensed SemiBold"/>
                <a:ea typeface="Fira Sans Extra Condensed SemiBold"/>
                <a:cs typeface="Fira Sans Extra Condensed SemiBold"/>
              </a:defRPr>
            </a:lvl3pPr>
            <a:lvl4pPr algn="ctr">
              <a:buClr>
                <a:schemeClr val="dk1"/>
              </a:buClr>
              <a:buSzPts val="2400"/>
              <a:buFont typeface="Fira Sans Extra Condensed SemiBold"/>
              <a:buNone/>
              <a:defRPr sz="2400">
                <a:solidFill>
                  <a:schemeClr val="dk1"/>
                </a:solidFill>
                <a:latin typeface="Fira Sans Extra Condensed SemiBold"/>
                <a:ea typeface="Fira Sans Extra Condensed SemiBold"/>
                <a:cs typeface="Fira Sans Extra Condensed SemiBold"/>
              </a:defRPr>
            </a:lvl4pPr>
            <a:lvl5pPr algn="ctr">
              <a:buClr>
                <a:schemeClr val="dk1"/>
              </a:buClr>
              <a:buSzPts val="2400"/>
              <a:buFont typeface="Fira Sans Extra Condensed SemiBold"/>
              <a:buNone/>
              <a:defRPr sz="2400">
                <a:solidFill>
                  <a:schemeClr val="dk1"/>
                </a:solidFill>
                <a:latin typeface="Fira Sans Extra Condensed SemiBold"/>
                <a:ea typeface="Fira Sans Extra Condensed SemiBold"/>
                <a:cs typeface="Fira Sans Extra Condensed SemiBold"/>
              </a:defRPr>
            </a:lvl5pPr>
            <a:lvl6pPr algn="ctr">
              <a:buClr>
                <a:schemeClr val="dk1"/>
              </a:buClr>
              <a:buSzPts val="2400"/>
              <a:buFont typeface="Fira Sans Extra Condensed SemiBold"/>
              <a:buNone/>
              <a:defRPr sz="2400">
                <a:solidFill>
                  <a:schemeClr val="dk1"/>
                </a:solidFill>
                <a:latin typeface="Fira Sans Extra Condensed SemiBold"/>
                <a:ea typeface="Fira Sans Extra Condensed SemiBold"/>
                <a:cs typeface="Fira Sans Extra Condensed SemiBold"/>
              </a:defRPr>
            </a:lvl6pPr>
            <a:lvl7pPr algn="ctr">
              <a:buClr>
                <a:schemeClr val="dk1"/>
              </a:buClr>
              <a:buSzPts val="2400"/>
              <a:buFont typeface="Fira Sans Extra Condensed SemiBold"/>
              <a:buNone/>
              <a:defRPr sz="2400">
                <a:solidFill>
                  <a:schemeClr val="dk1"/>
                </a:solidFill>
                <a:latin typeface="Fira Sans Extra Condensed SemiBold"/>
                <a:ea typeface="Fira Sans Extra Condensed SemiBold"/>
                <a:cs typeface="Fira Sans Extra Condensed SemiBold"/>
              </a:defRPr>
            </a:lvl7pPr>
            <a:lvl8pPr algn="ctr">
              <a:buClr>
                <a:schemeClr val="dk1"/>
              </a:buClr>
              <a:buSzPts val="2400"/>
              <a:buFont typeface="Fira Sans Extra Condensed SemiBold"/>
              <a:buNone/>
              <a:defRPr sz="2400">
                <a:solidFill>
                  <a:schemeClr val="dk1"/>
                </a:solidFill>
                <a:latin typeface="Fira Sans Extra Condensed SemiBold"/>
                <a:ea typeface="Fira Sans Extra Condensed SemiBold"/>
                <a:cs typeface="Fira Sans Extra Condensed SemiBold"/>
              </a:defRPr>
            </a:lvl8pPr>
            <a:lvl9pPr algn="ctr">
              <a:buClr>
                <a:schemeClr val="dk1"/>
              </a:buClr>
              <a:buSzPts val="2400"/>
              <a:buFont typeface="Fira Sans Extra Condensed SemiBold"/>
              <a:buNone/>
              <a:defRPr sz="2400">
                <a:solidFill>
                  <a:schemeClr val="dk1"/>
                </a:solidFill>
                <a:latin typeface="Fira Sans Extra Condensed SemiBold"/>
                <a:ea typeface="Fira Sans Extra Condensed SemiBold"/>
                <a:cs typeface="Fira Sans Extra Condensed SemiBold"/>
              </a:defRPr>
            </a:lvl9pPr>
          </a:lstStyle>
          <a:p>
            <a:r>
              <a:rPr lang="en-US" dirty="0">
                <a:solidFill>
                  <a:schemeClr val="bg2">
                    <a:lumMod val="50000"/>
                  </a:schemeClr>
                </a:solidFill>
              </a:rPr>
              <a:t>D. La gestion de </a:t>
            </a:r>
            <a:r>
              <a:rPr lang="en-US" dirty="0" err="1">
                <a:solidFill>
                  <a:schemeClr val="bg2">
                    <a:lumMod val="50000"/>
                  </a:schemeClr>
                </a:solidFill>
              </a:rPr>
              <a:t>sa</a:t>
            </a:r>
            <a:r>
              <a:rPr lang="en-US" dirty="0">
                <a:solidFill>
                  <a:schemeClr val="bg2">
                    <a:lumMod val="50000"/>
                  </a:schemeClr>
                </a:solidFill>
              </a:rPr>
              <a:t> e-reputation</a:t>
            </a:r>
          </a:p>
        </p:txBody>
      </p:sp>
      <p:sp>
        <p:nvSpPr>
          <p:cNvPr id="8" name="ZoneTexte 7">
            <a:extLst>
              <a:ext uri="{FF2B5EF4-FFF2-40B4-BE49-F238E27FC236}">
                <a16:creationId xmlns:a16="http://schemas.microsoft.com/office/drawing/2014/main" id="{5E66DB3F-E0A5-FF2F-A200-0114857E728B}"/>
              </a:ext>
            </a:extLst>
          </p:cNvPr>
          <p:cNvSpPr txBox="1"/>
          <p:nvPr/>
        </p:nvSpPr>
        <p:spPr>
          <a:xfrm>
            <a:off x="1341888" y="1164392"/>
            <a:ext cx="4181722" cy="3355790"/>
          </a:xfrm>
          <a:prstGeom prst="rect">
            <a:avLst/>
          </a:prstGeom>
          <a:noFill/>
        </p:spPr>
        <p:txBody>
          <a:bodyPr wrap="square" rtlCol="0">
            <a:spAutoFit/>
          </a:bodyPr>
          <a:lstStyle/>
          <a:p>
            <a:pPr>
              <a:lnSpc>
                <a:spcPct val="107000"/>
              </a:lnSpc>
              <a:spcAft>
                <a:spcPts val="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fr-FR" sz="1200" kern="0" dirty="0">
                <a:solidFill>
                  <a:schemeClr val="bg2">
                    <a:lumMod val="75000"/>
                  </a:schemeClr>
                </a:solidFill>
                <a:effectLst/>
                <a:latin typeface="Fira Sans Extra Condensed SemiBold" panose="020B0604020202020204" charset="0"/>
                <a:ea typeface="Times New Roman" panose="02020603050405020304" pitchFamily="18" charset="0"/>
                <a:cs typeface="Times New Roman" panose="02020603050405020304" pitchFamily="18" charset="0"/>
              </a:rPr>
              <a:t>Enfin, un des objectifs du </a:t>
            </a:r>
            <a:r>
              <a:rPr lang="fr-FR" sz="1200" kern="0" dirty="0" err="1">
                <a:solidFill>
                  <a:schemeClr val="bg2">
                    <a:lumMod val="75000"/>
                  </a:schemeClr>
                </a:solidFill>
                <a:effectLst/>
                <a:latin typeface="Fira Sans Extra Condensed SemiBold" panose="020B0604020202020204" charset="0"/>
                <a:ea typeface="Times New Roman" panose="02020603050405020304" pitchFamily="18" charset="0"/>
                <a:cs typeface="Times New Roman" panose="02020603050405020304" pitchFamily="18" charset="0"/>
              </a:rPr>
              <a:t>community</a:t>
            </a:r>
            <a:r>
              <a:rPr lang="fr-FR" sz="1200" kern="0" dirty="0">
                <a:solidFill>
                  <a:schemeClr val="bg2">
                    <a:lumMod val="75000"/>
                  </a:schemeClr>
                </a:solidFill>
                <a:effectLst/>
                <a:latin typeface="Fira Sans Extra Condensed SemiBold" panose="020B0604020202020204" charset="0"/>
                <a:ea typeface="Times New Roman" panose="02020603050405020304" pitchFamily="18" charset="0"/>
                <a:cs typeface="Times New Roman" panose="02020603050405020304" pitchFamily="18" charset="0"/>
              </a:rPr>
              <a:t> management en entreprise est aussi de pouvoir être en </a:t>
            </a:r>
            <a:r>
              <a:rPr lang="fr-FR" sz="1200" kern="0" dirty="0">
                <a:solidFill>
                  <a:schemeClr val="bg2">
                    <a:lumMod val="50000"/>
                  </a:schemeClr>
                </a:solidFill>
                <a:effectLst/>
                <a:latin typeface="Fira Sans Extra Condensed SemiBold" panose="020B0604020202020204" charset="0"/>
                <a:ea typeface="Times New Roman" panose="02020603050405020304" pitchFamily="18" charset="0"/>
                <a:cs typeface="Times New Roman" panose="02020603050405020304" pitchFamily="18" charset="0"/>
              </a:rPr>
              <a:t>veille constante sur votre e-réputation</a:t>
            </a:r>
            <a:r>
              <a:rPr lang="fr-FR" sz="1200" kern="0" dirty="0">
                <a:solidFill>
                  <a:schemeClr val="bg2">
                    <a:lumMod val="75000"/>
                  </a:schemeClr>
                </a:solidFill>
                <a:effectLst/>
                <a:latin typeface="Fira Sans Extra Condensed SemiBold" panose="020B0604020202020204" charset="0"/>
                <a:ea typeface="Times New Roman" panose="02020603050405020304" pitchFamily="18" charset="0"/>
                <a:cs typeface="Times New Roman" panose="02020603050405020304" pitchFamily="18" charset="0"/>
              </a:rPr>
              <a:t>. </a:t>
            </a:r>
          </a:p>
          <a:p>
            <a:pPr>
              <a:lnSpc>
                <a:spcPct val="107000"/>
              </a:lnSpc>
              <a:spcAft>
                <a:spcPts val="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fr-FR" sz="1200" kern="0" dirty="0">
                <a:solidFill>
                  <a:schemeClr val="bg2">
                    <a:lumMod val="75000"/>
                  </a:schemeClr>
                </a:solidFill>
                <a:effectLst/>
                <a:latin typeface="Fira Sans Extra Condensed SemiBold" panose="020B0604020202020204" charset="0"/>
                <a:ea typeface="Times New Roman" panose="02020603050405020304" pitchFamily="18" charset="0"/>
                <a:cs typeface="Times New Roman" panose="02020603050405020304" pitchFamily="18" charset="0"/>
              </a:rPr>
              <a:t>En effet, les réseaux sociaux permettent de partager des informations très rapidement aussi bien des </a:t>
            </a:r>
            <a:r>
              <a:rPr lang="fr-FR" sz="1200" dirty="0">
                <a:solidFill>
                  <a:schemeClr val="bg2">
                    <a:lumMod val="50000"/>
                  </a:schemeClr>
                </a:solidFill>
                <a:latin typeface="Fira Sans Extra Condensed SemiBold" panose="020B0604020202020204" charset="0"/>
                <a:cs typeface="Times New Roman" panose="02020603050405020304" pitchFamily="18" charset="0"/>
              </a:rPr>
              <a:t>informations positives, négatives ainsi que des commentaires</a:t>
            </a:r>
            <a:r>
              <a:rPr lang="fr-FR" sz="1200" kern="0" dirty="0">
                <a:solidFill>
                  <a:schemeClr val="bg2">
                    <a:lumMod val="75000"/>
                  </a:schemeClr>
                </a:solidFill>
                <a:effectLst/>
                <a:latin typeface="Fira Sans Extra Condensed SemiBold" panose="020B0604020202020204" charset="0"/>
                <a:ea typeface="Times New Roman" panose="02020603050405020304" pitchFamily="18" charset="0"/>
                <a:cs typeface="Times New Roman" panose="02020603050405020304" pitchFamily="18" charset="0"/>
              </a:rPr>
              <a:t>. </a:t>
            </a:r>
          </a:p>
          <a:p>
            <a:pPr>
              <a:lnSpc>
                <a:spcPct val="107000"/>
              </a:lnSpc>
              <a:spcAft>
                <a:spcPts val="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fr-FR" sz="1200" kern="0" dirty="0">
                <a:solidFill>
                  <a:schemeClr val="bg2">
                    <a:lumMod val="75000"/>
                  </a:schemeClr>
                </a:solidFill>
                <a:effectLst/>
                <a:latin typeface="Fira Sans Extra Condensed SemiBold" panose="020B0604020202020204" charset="0"/>
                <a:ea typeface="Times New Roman" panose="02020603050405020304" pitchFamily="18" charset="0"/>
                <a:cs typeface="Times New Roman" panose="02020603050405020304" pitchFamily="18" charset="0"/>
              </a:rPr>
              <a:t>Le </a:t>
            </a:r>
            <a:r>
              <a:rPr lang="fr-FR" sz="1200" kern="0" dirty="0" err="1">
                <a:solidFill>
                  <a:schemeClr val="bg2">
                    <a:lumMod val="75000"/>
                  </a:schemeClr>
                </a:solidFill>
                <a:effectLst/>
                <a:latin typeface="Fira Sans Extra Condensed SemiBold" panose="020B0604020202020204" charset="0"/>
                <a:ea typeface="Times New Roman" panose="02020603050405020304" pitchFamily="18" charset="0"/>
                <a:cs typeface="Times New Roman" panose="02020603050405020304" pitchFamily="18" charset="0"/>
              </a:rPr>
              <a:t>community</a:t>
            </a:r>
            <a:r>
              <a:rPr lang="fr-FR" sz="1200" kern="0" dirty="0">
                <a:solidFill>
                  <a:schemeClr val="bg2">
                    <a:lumMod val="75000"/>
                  </a:schemeClr>
                </a:solidFill>
                <a:effectLst/>
                <a:latin typeface="Fira Sans Extra Condensed SemiBold" panose="020B0604020202020204" charset="0"/>
                <a:ea typeface="Times New Roman" panose="02020603050405020304" pitchFamily="18" charset="0"/>
                <a:cs typeface="Times New Roman" panose="02020603050405020304" pitchFamily="18" charset="0"/>
              </a:rPr>
              <a:t> management permet ainsi de </a:t>
            </a:r>
            <a:r>
              <a:rPr lang="fr-FR" sz="1200" dirty="0">
                <a:solidFill>
                  <a:schemeClr val="bg2">
                    <a:lumMod val="50000"/>
                  </a:schemeClr>
                </a:solidFill>
                <a:latin typeface="Fira Sans Extra Condensed SemiBold" panose="020B0604020202020204" charset="0"/>
                <a:cs typeface="Times New Roman" panose="02020603050405020304" pitchFamily="18" charset="0"/>
              </a:rPr>
              <a:t>réaliser une surveillance sur l'état du compte suivant le réseau social choisi</a:t>
            </a:r>
            <a:r>
              <a:rPr lang="fr-FR" sz="1200" kern="0" dirty="0">
                <a:solidFill>
                  <a:schemeClr val="bg2">
                    <a:lumMod val="75000"/>
                  </a:schemeClr>
                </a:solidFill>
                <a:effectLst/>
                <a:latin typeface="Fira Sans Extra Condensed SemiBold" panose="020B0604020202020204" charset="0"/>
                <a:ea typeface="Times New Roman" panose="02020603050405020304" pitchFamily="18" charset="0"/>
                <a:cs typeface="Times New Roman" panose="02020603050405020304" pitchFamily="18" charset="0"/>
              </a:rPr>
              <a:t>, d'observer le comportement et les avis de ses abonnés en étudiant leurs commentaires et de prendre en compte leurs retours en messages privés. </a:t>
            </a:r>
          </a:p>
          <a:p>
            <a:pPr>
              <a:lnSpc>
                <a:spcPct val="107000"/>
              </a:lnSpc>
              <a:spcAft>
                <a:spcPts val="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fr-FR" sz="1200" kern="0" dirty="0">
                <a:solidFill>
                  <a:schemeClr val="bg2">
                    <a:lumMod val="75000"/>
                  </a:schemeClr>
                </a:solidFill>
                <a:effectLst/>
                <a:latin typeface="Fira Sans Extra Condensed SemiBold" panose="020B0604020202020204" charset="0"/>
                <a:ea typeface="Times New Roman" panose="02020603050405020304" pitchFamily="18" charset="0"/>
                <a:cs typeface="Times New Roman" panose="02020603050405020304" pitchFamily="18" charset="0"/>
              </a:rPr>
              <a:t>Ainsi, vous allez être capable d'assurer un </a:t>
            </a:r>
            <a:r>
              <a:rPr lang="fr-FR" sz="1200" dirty="0">
                <a:solidFill>
                  <a:schemeClr val="bg2">
                    <a:lumMod val="50000"/>
                  </a:schemeClr>
                </a:solidFill>
                <a:latin typeface="Fira Sans Extra Condensed SemiBold" panose="020B0604020202020204" charset="0"/>
                <a:cs typeface="Times New Roman" panose="02020603050405020304" pitchFamily="18" charset="0"/>
              </a:rPr>
              <a:t>suivi constant des éventuels retours négatifs</a:t>
            </a:r>
            <a:r>
              <a:rPr lang="fr-FR" sz="1200" kern="0" dirty="0">
                <a:solidFill>
                  <a:schemeClr val="bg2">
                    <a:lumMod val="75000"/>
                  </a:schemeClr>
                </a:solidFill>
                <a:effectLst/>
                <a:latin typeface="Fira Sans Extra Condensed SemiBold" panose="020B0604020202020204" charset="0"/>
                <a:ea typeface="Times New Roman" panose="02020603050405020304" pitchFamily="18" charset="0"/>
                <a:cs typeface="Times New Roman" panose="02020603050405020304" pitchFamily="18" charset="0"/>
              </a:rPr>
              <a:t> et pouvoir agir en conséquence. Ensuite, au niveau du marketing, le </a:t>
            </a:r>
            <a:r>
              <a:rPr lang="fr-FR" sz="1200" kern="0" dirty="0" err="1">
                <a:solidFill>
                  <a:schemeClr val="bg2">
                    <a:lumMod val="75000"/>
                  </a:schemeClr>
                </a:solidFill>
                <a:effectLst/>
                <a:latin typeface="Fira Sans Extra Condensed SemiBold" panose="020B0604020202020204" charset="0"/>
                <a:ea typeface="Times New Roman" panose="02020603050405020304" pitchFamily="18" charset="0"/>
                <a:cs typeface="Times New Roman" panose="02020603050405020304" pitchFamily="18" charset="0"/>
              </a:rPr>
              <a:t>community</a:t>
            </a:r>
            <a:r>
              <a:rPr lang="fr-FR" sz="1200" kern="0" dirty="0">
                <a:solidFill>
                  <a:schemeClr val="bg2">
                    <a:lumMod val="75000"/>
                  </a:schemeClr>
                </a:solidFill>
                <a:effectLst/>
                <a:latin typeface="Fira Sans Extra Condensed SemiBold" panose="020B0604020202020204" charset="0"/>
                <a:ea typeface="Times New Roman" panose="02020603050405020304" pitchFamily="18" charset="0"/>
                <a:cs typeface="Times New Roman" panose="02020603050405020304" pitchFamily="18" charset="0"/>
              </a:rPr>
              <a:t> management comprend également de nombreux objectifs. </a:t>
            </a:r>
            <a:br>
              <a:rPr lang="fr-FR" sz="1200" kern="0" dirty="0">
                <a:solidFill>
                  <a:schemeClr val="bg2">
                    <a:lumMod val="75000"/>
                  </a:schemeClr>
                </a:solidFill>
                <a:effectLst/>
                <a:latin typeface="Fira Sans Extra Condensed SemiBold" panose="020B0604020202020204" charset="0"/>
                <a:ea typeface="Times New Roman" panose="02020603050405020304" pitchFamily="18" charset="0"/>
                <a:cs typeface="Times New Roman" panose="02020603050405020304" pitchFamily="18" charset="0"/>
              </a:rPr>
            </a:br>
            <a:endParaRPr lang="fr-FR" sz="1200" kern="100" dirty="0">
              <a:solidFill>
                <a:schemeClr val="bg2">
                  <a:lumMod val="75000"/>
                </a:schemeClr>
              </a:solidFill>
              <a:effectLst/>
              <a:latin typeface="Fira Sans Extra Condensed SemiBold" panose="020B0604020202020204" charset="0"/>
              <a:ea typeface="Calibri" panose="020F0502020204030204" pitchFamily="34" charset="0"/>
              <a:cs typeface="Times New Roman" panose="02020603050405020304" pitchFamily="18" charset="0"/>
            </a:endParaRPr>
          </a:p>
        </p:txBody>
      </p:sp>
      <p:grpSp>
        <p:nvGrpSpPr>
          <p:cNvPr id="2" name="Google Shape;272;p21">
            <a:extLst>
              <a:ext uri="{FF2B5EF4-FFF2-40B4-BE49-F238E27FC236}">
                <a16:creationId xmlns:a16="http://schemas.microsoft.com/office/drawing/2014/main" id="{54085659-DE79-BEFF-01C8-6F0D36D3874B}"/>
              </a:ext>
            </a:extLst>
          </p:cNvPr>
          <p:cNvGrpSpPr/>
          <p:nvPr/>
        </p:nvGrpSpPr>
        <p:grpSpPr>
          <a:xfrm>
            <a:off x="5814405" y="1107910"/>
            <a:ext cx="2020086" cy="3424395"/>
            <a:chOff x="7188550" y="1115150"/>
            <a:chExt cx="1548425" cy="3370401"/>
          </a:xfrm>
        </p:grpSpPr>
        <p:sp>
          <p:nvSpPr>
            <p:cNvPr id="3" name="Google Shape;273;p21">
              <a:extLst>
                <a:ext uri="{FF2B5EF4-FFF2-40B4-BE49-F238E27FC236}">
                  <a16:creationId xmlns:a16="http://schemas.microsoft.com/office/drawing/2014/main" id="{70831A3F-F7BF-7946-1C9C-A4343C872213}"/>
                </a:ext>
              </a:extLst>
            </p:cNvPr>
            <p:cNvSpPr/>
            <p:nvPr/>
          </p:nvSpPr>
          <p:spPr>
            <a:xfrm>
              <a:off x="7665368" y="2460531"/>
              <a:ext cx="1056092" cy="2025019"/>
            </a:xfrm>
            <a:custGeom>
              <a:avLst/>
              <a:gdLst/>
              <a:ahLst/>
              <a:cxnLst/>
              <a:rect l="l" t="t" r="r" b="b"/>
              <a:pathLst>
                <a:path w="14851" h="30456" extrusionOk="0">
                  <a:moveTo>
                    <a:pt x="2313" y="1"/>
                  </a:moveTo>
                  <a:cubicBezTo>
                    <a:pt x="1048" y="1"/>
                    <a:pt x="1" y="1033"/>
                    <a:pt x="1" y="2299"/>
                  </a:cubicBezTo>
                  <a:lnTo>
                    <a:pt x="44" y="28158"/>
                  </a:lnTo>
                  <a:cubicBezTo>
                    <a:pt x="44" y="29423"/>
                    <a:pt x="1077" y="30456"/>
                    <a:pt x="2357" y="30456"/>
                  </a:cubicBezTo>
                  <a:lnTo>
                    <a:pt x="12538" y="30456"/>
                  </a:lnTo>
                  <a:cubicBezTo>
                    <a:pt x="13803" y="30456"/>
                    <a:pt x="14850" y="29423"/>
                    <a:pt x="14850" y="28158"/>
                  </a:cubicBezTo>
                  <a:lnTo>
                    <a:pt x="14806" y="2299"/>
                  </a:lnTo>
                  <a:cubicBezTo>
                    <a:pt x="14806" y="1033"/>
                    <a:pt x="13774" y="1"/>
                    <a:pt x="12494" y="1"/>
                  </a:cubicBezTo>
                  <a:close/>
                </a:path>
              </a:pathLst>
            </a:custGeom>
            <a:solidFill>
              <a:srgbClr val="48BA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274;p21">
              <a:extLst>
                <a:ext uri="{FF2B5EF4-FFF2-40B4-BE49-F238E27FC236}">
                  <a16:creationId xmlns:a16="http://schemas.microsoft.com/office/drawing/2014/main" id="{C041F980-1BD7-A1D1-9AEF-125C44B36C74}"/>
                </a:ext>
              </a:extLst>
            </p:cNvPr>
            <p:cNvSpPr/>
            <p:nvPr/>
          </p:nvSpPr>
          <p:spPr>
            <a:xfrm>
              <a:off x="8721407" y="4175138"/>
              <a:ext cx="12445" cy="66"/>
            </a:xfrm>
            <a:custGeom>
              <a:avLst/>
              <a:gdLst/>
              <a:ahLst/>
              <a:cxnLst/>
              <a:rect l="l" t="t" r="r" b="b"/>
              <a:pathLst>
                <a:path w="175" h="1" fill="none" extrusionOk="0">
                  <a:moveTo>
                    <a:pt x="0" y="0"/>
                  </a:moveTo>
                  <a:lnTo>
                    <a:pt x="175" y="0"/>
                  </a:lnTo>
                </a:path>
              </a:pathLst>
            </a:custGeom>
            <a:noFill/>
            <a:ln w="2175" cap="flat" cmpd="sng">
              <a:solidFill>
                <a:srgbClr val="9784EB"/>
              </a:solidFill>
              <a:prstDash val="solid"/>
              <a:miter lim="145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75;p21">
              <a:extLst>
                <a:ext uri="{FF2B5EF4-FFF2-40B4-BE49-F238E27FC236}">
                  <a16:creationId xmlns:a16="http://schemas.microsoft.com/office/drawing/2014/main" id="{1236E309-24BB-58A7-35D8-EF5425C428F2}"/>
                </a:ext>
              </a:extLst>
            </p:cNvPr>
            <p:cNvSpPr/>
            <p:nvPr/>
          </p:nvSpPr>
          <p:spPr>
            <a:xfrm>
              <a:off x="8719274" y="2744847"/>
              <a:ext cx="13582" cy="66"/>
            </a:xfrm>
            <a:custGeom>
              <a:avLst/>
              <a:gdLst/>
              <a:ahLst/>
              <a:cxnLst/>
              <a:rect l="l" t="t" r="r" b="b"/>
              <a:pathLst>
                <a:path w="191" h="1" fill="none" extrusionOk="0">
                  <a:moveTo>
                    <a:pt x="190" y="1"/>
                  </a:moveTo>
                  <a:lnTo>
                    <a:pt x="1" y="1"/>
                  </a:lnTo>
                </a:path>
              </a:pathLst>
            </a:custGeom>
            <a:noFill/>
            <a:ln w="2175" cap="flat" cmpd="sng">
              <a:solidFill>
                <a:srgbClr val="9784EB"/>
              </a:solidFill>
              <a:prstDash val="solid"/>
              <a:miter lim="145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76;p21">
              <a:extLst>
                <a:ext uri="{FF2B5EF4-FFF2-40B4-BE49-F238E27FC236}">
                  <a16:creationId xmlns:a16="http://schemas.microsoft.com/office/drawing/2014/main" id="{486F5D3E-B218-159D-6E78-CE6809150F04}"/>
                </a:ext>
              </a:extLst>
            </p:cNvPr>
            <p:cNvSpPr/>
            <p:nvPr/>
          </p:nvSpPr>
          <p:spPr>
            <a:xfrm>
              <a:off x="7806025" y="2589199"/>
              <a:ext cx="775766" cy="1646330"/>
            </a:xfrm>
            <a:custGeom>
              <a:avLst/>
              <a:gdLst/>
              <a:ahLst/>
              <a:cxnLst/>
              <a:rect l="l" t="t" r="r" b="b"/>
              <a:pathLst>
                <a:path w="10909" h="26543" fill="none" extrusionOk="0">
                  <a:moveTo>
                    <a:pt x="335" y="0"/>
                  </a:moveTo>
                  <a:cubicBezTo>
                    <a:pt x="146" y="0"/>
                    <a:pt x="1" y="175"/>
                    <a:pt x="1" y="349"/>
                  </a:cubicBezTo>
                  <a:lnTo>
                    <a:pt x="30" y="26208"/>
                  </a:lnTo>
                  <a:cubicBezTo>
                    <a:pt x="30" y="26397"/>
                    <a:pt x="190" y="26543"/>
                    <a:pt x="379" y="26543"/>
                  </a:cubicBezTo>
                  <a:lnTo>
                    <a:pt x="10560" y="26543"/>
                  </a:lnTo>
                  <a:cubicBezTo>
                    <a:pt x="10763" y="26543"/>
                    <a:pt x="10909" y="26383"/>
                    <a:pt x="10909" y="26208"/>
                  </a:cubicBezTo>
                  <a:lnTo>
                    <a:pt x="10865" y="349"/>
                  </a:lnTo>
                  <a:cubicBezTo>
                    <a:pt x="10865" y="146"/>
                    <a:pt x="10705" y="0"/>
                    <a:pt x="10516" y="0"/>
                  </a:cubicBezTo>
                  <a:lnTo>
                    <a:pt x="335" y="0"/>
                  </a:lnTo>
                  <a:close/>
                </a:path>
              </a:pathLst>
            </a:custGeom>
            <a:noFill/>
            <a:ln w="19050" cap="flat" cmpd="sng">
              <a:solidFill>
                <a:schemeClr val="lt1"/>
              </a:solidFill>
              <a:prstDash val="solid"/>
              <a:miter lim="145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77;p21">
              <a:extLst>
                <a:ext uri="{FF2B5EF4-FFF2-40B4-BE49-F238E27FC236}">
                  <a16:creationId xmlns:a16="http://schemas.microsoft.com/office/drawing/2014/main" id="{FA5E0DB6-0984-03EB-D8B9-AF1E33C09FEF}"/>
                </a:ext>
              </a:extLst>
            </p:cNvPr>
            <p:cNvSpPr/>
            <p:nvPr/>
          </p:nvSpPr>
          <p:spPr>
            <a:xfrm>
              <a:off x="8210597" y="3638355"/>
              <a:ext cx="136465" cy="320282"/>
            </a:xfrm>
            <a:custGeom>
              <a:avLst/>
              <a:gdLst/>
              <a:ahLst/>
              <a:cxnLst/>
              <a:rect l="l" t="t" r="r" b="b"/>
              <a:pathLst>
                <a:path w="1919" h="4817" extrusionOk="0">
                  <a:moveTo>
                    <a:pt x="1056" y="1"/>
                  </a:moveTo>
                  <a:cubicBezTo>
                    <a:pt x="0" y="1"/>
                    <a:pt x="57" y="738"/>
                    <a:pt x="86" y="1208"/>
                  </a:cubicBezTo>
                  <a:cubicBezTo>
                    <a:pt x="144" y="1703"/>
                    <a:pt x="13" y="2750"/>
                    <a:pt x="13" y="2750"/>
                  </a:cubicBezTo>
                  <a:lnTo>
                    <a:pt x="13" y="3463"/>
                  </a:lnTo>
                  <a:cubicBezTo>
                    <a:pt x="26" y="4339"/>
                    <a:pt x="504" y="4817"/>
                    <a:pt x="877" y="4817"/>
                  </a:cubicBezTo>
                  <a:cubicBezTo>
                    <a:pt x="931" y="4817"/>
                    <a:pt x="983" y="4807"/>
                    <a:pt x="1031" y="4786"/>
                  </a:cubicBezTo>
                  <a:cubicBezTo>
                    <a:pt x="1409" y="4626"/>
                    <a:pt x="1889" y="4117"/>
                    <a:pt x="1918" y="3332"/>
                  </a:cubicBezTo>
                  <a:cubicBezTo>
                    <a:pt x="1918" y="3186"/>
                    <a:pt x="1831" y="2808"/>
                    <a:pt x="1773" y="2605"/>
                  </a:cubicBezTo>
                  <a:cubicBezTo>
                    <a:pt x="1700" y="2401"/>
                    <a:pt x="1729" y="1019"/>
                    <a:pt x="1656" y="685"/>
                  </a:cubicBezTo>
                  <a:cubicBezTo>
                    <a:pt x="1555" y="176"/>
                    <a:pt x="1118" y="1"/>
                    <a:pt x="1118" y="1"/>
                  </a:cubicBezTo>
                  <a:cubicBezTo>
                    <a:pt x="1097" y="1"/>
                    <a:pt x="1077" y="1"/>
                    <a:pt x="105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78;p21">
              <a:extLst>
                <a:ext uri="{FF2B5EF4-FFF2-40B4-BE49-F238E27FC236}">
                  <a16:creationId xmlns:a16="http://schemas.microsoft.com/office/drawing/2014/main" id="{D3E3F346-C9F7-581D-20CB-0F7D557308F6}"/>
                </a:ext>
              </a:extLst>
            </p:cNvPr>
            <p:cNvSpPr/>
            <p:nvPr/>
          </p:nvSpPr>
          <p:spPr>
            <a:xfrm>
              <a:off x="8158755" y="2983883"/>
              <a:ext cx="217249" cy="838306"/>
            </a:xfrm>
            <a:custGeom>
              <a:avLst/>
              <a:gdLst/>
              <a:ahLst/>
              <a:cxnLst/>
              <a:rect l="l" t="t" r="r" b="b"/>
              <a:pathLst>
                <a:path w="3055" h="12608" extrusionOk="0">
                  <a:moveTo>
                    <a:pt x="1274" y="1"/>
                  </a:moveTo>
                  <a:cubicBezTo>
                    <a:pt x="1194" y="1"/>
                    <a:pt x="1110" y="9"/>
                    <a:pt x="1018" y="27"/>
                  </a:cubicBezTo>
                  <a:cubicBezTo>
                    <a:pt x="756" y="85"/>
                    <a:pt x="509" y="158"/>
                    <a:pt x="335" y="333"/>
                  </a:cubicBezTo>
                  <a:cubicBezTo>
                    <a:pt x="73" y="682"/>
                    <a:pt x="0" y="827"/>
                    <a:pt x="0" y="1394"/>
                  </a:cubicBezTo>
                  <a:cubicBezTo>
                    <a:pt x="378" y="2471"/>
                    <a:pt x="1047" y="8710"/>
                    <a:pt x="975" y="8943"/>
                  </a:cubicBezTo>
                  <a:cubicBezTo>
                    <a:pt x="902" y="9175"/>
                    <a:pt x="713" y="9917"/>
                    <a:pt x="873" y="10208"/>
                  </a:cubicBezTo>
                  <a:cubicBezTo>
                    <a:pt x="1018" y="10484"/>
                    <a:pt x="873" y="12608"/>
                    <a:pt x="873" y="12608"/>
                  </a:cubicBezTo>
                  <a:cubicBezTo>
                    <a:pt x="1140" y="12468"/>
                    <a:pt x="1441" y="12427"/>
                    <a:pt x="1700" y="12427"/>
                  </a:cubicBezTo>
                  <a:cubicBezTo>
                    <a:pt x="2061" y="12427"/>
                    <a:pt x="2342" y="12506"/>
                    <a:pt x="2342" y="12506"/>
                  </a:cubicBezTo>
                  <a:cubicBezTo>
                    <a:pt x="2385" y="12215"/>
                    <a:pt x="2240" y="10121"/>
                    <a:pt x="2240" y="10121"/>
                  </a:cubicBezTo>
                  <a:cubicBezTo>
                    <a:pt x="2385" y="9772"/>
                    <a:pt x="2051" y="9248"/>
                    <a:pt x="2051" y="9248"/>
                  </a:cubicBezTo>
                  <a:cubicBezTo>
                    <a:pt x="2051" y="9248"/>
                    <a:pt x="3054" y="4565"/>
                    <a:pt x="2720" y="3110"/>
                  </a:cubicBezTo>
                  <a:cubicBezTo>
                    <a:pt x="2400" y="1656"/>
                    <a:pt x="2036" y="754"/>
                    <a:pt x="2138" y="231"/>
                  </a:cubicBezTo>
                  <a:cubicBezTo>
                    <a:pt x="1816" y="116"/>
                    <a:pt x="1576" y="1"/>
                    <a:pt x="1274" y="1"/>
                  </a:cubicBezTo>
                  <a:close/>
                </a:path>
              </a:pathLst>
            </a:custGeom>
            <a:solidFill>
              <a:srgbClr val="C4D1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79;p21">
              <a:extLst>
                <a:ext uri="{FF2B5EF4-FFF2-40B4-BE49-F238E27FC236}">
                  <a16:creationId xmlns:a16="http://schemas.microsoft.com/office/drawing/2014/main" id="{F04498E6-D959-4CF8-6CB3-0278E6287C3E}"/>
                </a:ext>
              </a:extLst>
            </p:cNvPr>
            <p:cNvSpPr/>
            <p:nvPr/>
          </p:nvSpPr>
          <p:spPr>
            <a:xfrm>
              <a:off x="8025274" y="2346433"/>
              <a:ext cx="316593" cy="1208855"/>
            </a:xfrm>
            <a:custGeom>
              <a:avLst/>
              <a:gdLst/>
              <a:ahLst/>
              <a:cxnLst/>
              <a:rect l="l" t="t" r="r" b="b"/>
              <a:pathLst>
                <a:path w="4452" h="18181" extrusionOk="0">
                  <a:moveTo>
                    <a:pt x="3113" y="1"/>
                  </a:moveTo>
                  <a:cubicBezTo>
                    <a:pt x="3113" y="1"/>
                    <a:pt x="1" y="1"/>
                    <a:pt x="277" y="2168"/>
                  </a:cubicBezTo>
                  <a:cubicBezTo>
                    <a:pt x="379" y="2953"/>
                    <a:pt x="2677" y="15097"/>
                    <a:pt x="2386" y="17831"/>
                  </a:cubicBezTo>
                  <a:cubicBezTo>
                    <a:pt x="2386" y="17831"/>
                    <a:pt x="2787" y="18181"/>
                    <a:pt x="3399" y="18181"/>
                  </a:cubicBezTo>
                  <a:cubicBezTo>
                    <a:pt x="3705" y="18181"/>
                    <a:pt x="4064" y="18093"/>
                    <a:pt x="4451" y="17831"/>
                  </a:cubicBezTo>
                  <a:cubicBezTo>
                    <a:pt x="4451" y="17831"/>
                    <a:pt x="4291" y="8989"/>
                    <a:pt x="4364" y="5236"/>
                  </a:cubicBezTo>
                  <a:cubicBezTo>
                    <a:pt x="4437" y="1469"/>
                    <a:pt x="3113" y="1"/>
                    <a:pt x="3113" y="1"/>
                  </a:cubicBezTo>
                  <a:close/>
                </a:path>
              </a:pathLst>
            </a:custGeom>
            <a:solidFill>
              <a:srgbClr val="007B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80;p21">
              <a:extLst>
                <a:ext uri="{FF2B5EF4-FFF2-40B4-BE49-F238E27FC236}">
                  <a16:creationId xmlns:a16="http://schemas.microsoft.com/office/drawing/2014/main" id="{616D221F-5228-DA3B-9B26-F9F003A1F87B}"/>
                </a:ext>
              </a:extLst>
            </p:cNvPr>
            <p:cNvSpPr/>
            <p:nvPr/>
          </p:nvSpPr>
          <p:spPr>
            <a:xfrm>
              <a:off x="8057347" y="2394772"/>
              <a:ext cx="170741" cy="1077337"/>
            </a:xfrm>
            <a:custGeom>
              <a:avLst/>
              <a:gdLst/>
              <a:ahLst/>
              <a:cxnLst/>
              <a:rect l="l" t="t" r="r" b="b"/>
              <a:pathLst>
                <a:path w="2401" h="16203" fill="none" extrusionOk="0">
                  <a:moveTo>
                    <a:pt x="335" y="1"/>
                  </a:moveTo>
                  <a:cubicBezTo>
                    <a:pt x="1" y="873"/>
                    <a:pt x="204" y="1833"/>
                    <a:pt x="408" y="2750"/>
                  </a:cubicBezTo>
                  <a:cubicBezTo>
                    <a:pt x="713" y="4088"/>
                    <a:pt x="1019" y="5455"/>
                    <a:pt x="1339" y="6807"/>
                  </a:cubicBezTo>
                  <a:cubicBezTo>
                    <a:pt x="1513" y="7564"/>
                    <a:pt x="1673" y="8349"/>
                    <a:pt x="1775" y="9134"/>
                  </a:cubicBezTo>
                  <a:cubicBezTo>
                    <a:pt x="1848" y="9789"/>
                    <a:pt x="1819" y="10414"/>
                    <a:pt x="1862" y="11069"/>
                  </a:cubicBezTo>
                  <a:cubicBezTo>
                    <a:pt x="1935" y="12770"/>
                    <a:pt x="2168" y="14530"/>
                    <a:pt x="2401" y="16203"/>
                  </a:cubicBezTo>
                </a:path>
              </a:pathLst>
            </a:custGeom>
            <a:noFill/>
            <a:ln w="1100" cap="flat" cmpd="sng">
              <a:solidFill>
                <a:srgbClr val="7157E4"/>
              </a:solidFill>
              <a:prstDash val="solid"/>
              <a:miter lim="145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81;p21">
              <a:extLst>
                <a:ext uri="{FF2B5EF4-FFF2-40B4-BE49-F238E27FC236}">
                  <a16:creationId xmlns:a16="http://schemas.microsoft.com/office/drawing/2014/main" id="{292D2248-9245-18EC-B0CB-EBB030F51A4B}"/>
                </a:ext>
              </a:extLst>
            </p:cNvPr>
            <p:cNvSpPr/>
            <p:nvPr/>
          </p:nvSpPr>
          <p:spPr>
            <a:xfrm>
              <a:off x="8195948" y="3462420"/>
              <a:ext cx="142794" cy="33910"/>
            </a:xfrm>
            <a:custGeom>
              <a:avLst/>
              <a:gdLst/>
              <a:ahLst/>
              <a:cxnLst/>
              <a:rect l="l" t="t" r="r" b="b"/>
              <a:pathLst>
                <a:path w="2008" h="510" fill="none" extrusionOk="0">
                  <a:moveTo>
                    <a:pt x="1" y="58"/>
                  </a:moveTo>
                  <a:cubicBezTo>
                    <a:pt x="1" y="58"/>
                    <a:pt x="1106" y="509"/>
                    <a:pt x="2008" y="0"/>
                  </a:cubicBezTo>
                </a:path>
              </a:pathLst>
            </a:custGeom>
            <a:noFill/>
            <a:ln w="1100" cap="flat" cmpd="sng">
              <a:solidFill>
                <a:srgbClr val="7157E4"/>
              </a:solidFill>
              <a:prstDash val="solid"/>
              <a:miter lim="145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82;p21">
              <a:extLst>
                <a:ext uri="{FF2B5EF4-FFF2-40B4-BE49-F238E27FC236}">
                  <a16:creationId xmlns:a16="http://schemas.microsoft.com/office/drawing/2014/main" id="{3C27483E-529E-1D88-95C4-D99694D30AE0}"/>
                </a:ext>
              </a:extLst>
            </p:cNvPr>
            <p:cNvSpPr/>
            <p:nvPr/>
          </p:nvSpPr>
          <p:spPr>
            <a:xfrm>
              <a:off x="7583658" y="1115150"/>
              <a:ext cx="830594" cy="915102"/>
            </a:xfrm>
            <a:custGeom>
              <a:avLst/>
              <a:gdLst/>
              <a:ahLst/>
              <a:cxnLst/>
              <a:rect l="l" t="t" r="r" b="b"/>
              <a:pathLst>
                <a:path w="11680" h="13763" extrusionOk="0">
                  <a:moveTo>
                    <a:pt x="4841" y="1"/>
                  </a:moveTo>
                  <a:cubicBezTo>
                    <a:pt x="4732" y="1"/>
                    <a:pt x="4620" y="20"/>
                    <a:pt x="4509" y="62"/>
                  </a:cubicBezTo>
                  <a:cubicBezTo>
                    <a:pt x="3375" y="469"/>
                    <a:pt x="1" y="2724"/>
                    <a:pt x="742" y="3771"/>
                  </a:cubicBezTo>
                  <a:cubicBezTo>
                    <a:pt x="873" y="3960"/>
                    <a:pt x="1106" y="4047"/>
                    <a:pt x="1266" y="4178"/>
                  </a:cubicBezTo>
                  <a:cubicBezTo>
                    <a:pt x="815" y="4556"/>
                    <a:pt x="364" y="5225"/>
                    <a:pt x="452" y="5618"/>
                  </a:cubicBezTo>
                  <a:cubicBezTo>
                    <a:pt x="582" y="6083"/>
                    <a:pt x="1499" y="6083"/>
                    <a:pt x="1673" y="6578"/>
                  </a:cubicBezTo>
                  <a:cubicBezTo>
                    <a:pt x="1833" y="7189"/>
                    <a:pt x="233" y="8032"/>
                    <a:pt x="233" y="8934"/>
                  </a:cubicBezTo>
                  <a:cubicBezTo>
                    <a:pt x="233" y="9879"/>
                    <a:pt x="1819" y="10490"/>
                    <a:pt x="1833" y="10578"/>
                  </a:cubicBezTo>
                  <a:cubicBezTo>
                    <a:pt x="1935" y="11043"/>
                    <a:pt x="582" y="11436"/>
                    <a:pt x="742" y="12192"/>
                  </a:cubicBezTo>
                  <a:cubicBezTo>
                    <a:pt x="961" y="13181"/>
                    <a:pt x="1702" y="13763"/>
                    <a:pt x="5833" y="13763"/>
                  </a:cubicBezTo>
                  <a:cubicBezTo>
                    <a:pt x="10967" y="13763"/>
                    <a:pt x="11679" y="11886"/>
                    <a:pt x="10778" y="10592"/>
                  </a:cubicBezTo>
                  <a:cubicBezTo>
                    <a:pt x="10196" y="9763"/>
                    <a:pt x="9091" y="9138"/>
                    <a:pt x="9236" y="8832"/>
                  </a:cubicBezTo>
                  <a:cubicBezTo>
                    <a:pt x="9425" y="8367"/>
                    <a:pt x="10138" y="8207"/>
                    <a:pt x="10225" y="7727"/>
                  </a:cubicBezTo>
                  <a:cubicBezTo>
                    <a:pt x="10298" y="7320"/>
                    <a:pt x="9905" y="7014"/>
                    <a:pt x="9571" y="6752"/>
                  </a:cubicBezTo>
                  <a:cubicBezTo>
                    <a:pt x="9251" y="6505"/>
                    <a:pt x="8902" y="6098"/>
                    <a:pt x="9091" y="5734"/>
                  </a:cubicBezTo>
                  <a:cubicBezTo>
                    <a:pt x="9178" y="5574"/>
                    <a:pt x="10051" y="5109"/>
                    <a:pt x="10123" y="4644"/>
                  </a:cubicBezTo>
                  <a:cubicBezTo>
                    <a:pt x="10152" y="4382"/>
                    <a:pt x="9614" y="4062"/>
                    <a:pt x="9382" y="3960"/>
                  </a:cubicBezTo>
                  <a:cubicBezTo>
                    <a:pt x="9425" y="3887"/>
                    <a:pt x="9614" y="2971"/>
                    <a:pt x="9614" y="2607"/>
                  </a:cubicBezTo>
                  <a:cubicBezTo>
                    <a:pt x="9585" y="2244"/>
                    <a:pt x="9861" y="1153"/>
                    <a:pt x="9280" y="833"/>
                  </a:cubicBezTo>
                  <a:cubicBezTo>
                    <a:pt x="9078" y="717"/>
                    <a:pt x="8816" y="670"/>
                    <a:pt x="8530" y="670"/>
                  </a:cubicBezTo>
                  <a:cubicBezTo>
                    <a:pt x="7599" y="670"/>
                    <a:pt x="6415" y="1161"/>
                    <a:pt x="6225" y="1328"/>
                  </a:cubicBezTo>
                  <a:cubicBezTo>
                    <a:pt x="6076" y="680"/>
                    <a:pt x="5490" y="1"/>
                    <a:pt x="4841" y="1"/>
                  </a:cubicBezTo>
                  <a:close/>
                </a:path>
              </a:pathLst>
            </a:custGeom>
            <a:solidFill>
              <a:srgbClr val="1F8B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83;p21">
              <a:extLst>
                <a:ext uri="{FF2B5EF4-FFF2-40B4-BE49-F238E27FC236}">
                  <a16:creationId xmlns:a16="http://schemas.microsoft.com/office/drawing/2014/main" id="{A477485A-6288-47D2-EE09-F1EBB697E2BC}"/>
                </a:ext>
              </a:extLst>
            </p:cNvPr>
            <p:cNvSpPr/>
            <p:nvPr/>
          </p:nvSpPr>
          <p:spPr>
            <a:xfrm>
              <a:off x="7690186" y="1788040"/>
              <a:ext cx="334158" cy="459845"/>
            </a:xfrm>
            <a:custGeom>
              <a:avLst/>
              <a:gdLst/>
              <a:ahLst/>
              <a:cxnLst/>
              <a:rect l="l" t="t" r="r" b="b"/>
              <a:pathLst>
                <a:path w="4699" h="6916" extrusionOk="0">
                  <a:moveTo>
                    <a:pt x="742" y="0"/>
                  </a:moveTo>
                  <a:cubicBezTo>
                    <a:pt x="592" y="0"/>
                    <a:pt x="441" y="7"/>
                    <a:pt x="292" y="21"/>
                  </a:cubicBezTo>
                  <a:lnTo>
                    <a:pt x="350" y="2479"/>
                  </a:lnTo>
                  <a:cubicBezTo>
                    <a:pt x="364" y="3352"/>
                    <a:pt x="393" y="4224"/>
                    <a:pt x="262" y="5097"/>
                  </a:cubicBezTo>
                  <a:cubicBezTo>
                    <a:pt x="175" y="5650"/>
                    <a:pt x="1" y="6421"/>
                    <a:pt x="292" y="6915"/>
                  </a:cubicBezTo>
                  <a:cubicBezTo>
                    <a:pt x="1062" y="6435"/>
                    <a:pt x="3957" y="5679"/>
                    <a:pt x="4698" y="5504"/>
                  </a:cubicBezTo>
                  <a:cubicBezTo>
                    <a:pt x="4611" y="4472"/>
                    <a:pt x="4568" y="3424"/>
                    <a:pt x="4189" y="2450"/>
                  </a:cubicBezTo>
                  <a:cubicBezTo>
                    <a:pt x="3811" y="1490"/>
                    <a:pt x="3099" y="603"/>
                    <a:pt x="2139" y="239"/>
                  </a:cubicBezTo>
                  <a:cubicBezTo>
                    <a:pt x="1696" y="73"/>
                    <a:pt x="1220" y="0"/>
                    <a:pt x="742" y="0"/>
                  </a:cubicBezTo>
                  <a:close/>
                </a:path>
              </a:pathLst>
            </a:custGeom>
            <a:solidFill>
              <a:srgbClr val="5CC2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84;p21">
              <a:extLst>
                <a:ext uri="{FF2B5EF4-FFF2-40B4-BE49-F238E27FC236}">
                  <a16:creationId xmlns:a16="http://schemas.microsoft.com/office/drawing/2014/main" id="{CAAA3791-748F-2613-CB1B-7BDCCF593C36}"/>
                </a:ext>
              </a:extLst>
            </p:cNvPr>
            <p:cNvSpPr/>
            <p:nvPr/>
          </p:nvSpPr>
          <p:spPr>
            <a:xfrm>
              <a:off x="7643678" y="1479987"/>
              <a:ext cx="509948" cy="709980"/>
            </a:xfrm>
            <a:custGeom>
              <a:avLst/>
              <a:gdLst/>
              <a:ahLst/>
              <a:cxnLst/>
              <a:rect l="l" t="t" r="r" b="b"/>
              <a:pathLst>
                <a:path w="7171" h="10678" extrusionOk="0">
                  <a:moveTo>
                    <a:pt x="4174" y="0"/>
                  </a:moveTo>
                  <a:cubicBezTo>
                    <a:pt x="3345" y="495"/>
                    <a:pt x="2516" y="960"/>
                    <a:pt x="1673" y="1440"/>
                  </a:cubicBezTo>
                  <a:cubicBezTo>
                    <a:pt x="1280" y="1673"/>
                    <a:pt x="858" y="1920"/>
                    <a:pt x="538" y="2269"/>
                  </a:cubicBezTo>
                  <a:cubicBezTo>
                    <a:pt x="204" y="2633"/>
                    <a:pt x="0" y="3113"/>
                    <a:pt x="102" y="3578"/>
                  </a:cubicBezTo>
                  <a:cubicBezTo>
                    <a:pt x="175" y="3927"/>
                    <a:pt x="407" y="4218"/>
                    <a:pt x="480" y="4567"/>
                  </a:cubicBezTo>
                  <a:cubicBezTo>
                    <a:pt x="553" y="4829"/>
                    <a:pt x="509" y="5120"/>
                    <a:pt x="582" y="5396"/>
                  </a:cubicBezTo>
                  <a:cubicBezTo>
                    <a:pt x="655" y="5614"/>
                    <a:pt x="786" y="5803"/>
                    <a:pt x="916" y="5992"/>
                  </a:cubicBezTo>
                  <a:cubicBezTo>
                    <a:pt x="1731" y="7272"/>
                    <a:pt x="2080" y="8799"/>
                    <a:pt x="2618" y="10210"/>
                  </a:cubicBezTo>
                  <a:cubicBezTo>
                    <a:pt x="2691" y="10385"/>
                    <a:pt x="2793" y="10559"/>
                    <a:pt x="2953" y="10632"/>
                  </a:cubicBezTo>
                  <a:cubicBezTo>
                    <a:pt x="3023" y="10663"/>
                    <a:pt x="3101" y="10677"/>
                    <a:pt x="3179" y="10677"/>
                  </a:cubicBezTo>
                  <a:cubicBezTo>
                    <a:pt x="3247" y="10677"/>
                    <a:pt x="3314" y="10667"/>
                    <a:pt x="3374" y="10646"/>
                  </a:cubicBezTo>
                  <a:cubicBezTo>
                    <a:pt x="4189" y="10457"/>
                    <a:pt x="5003" y="10239"/>
                    <a:pt x="5818" y="10050"/>
                  </a:cubicBezTo>
                  <a:cubicBezTo>
                    <a:pt x="6021" y="9992"/>
                    <a:pt x="6225" y="9992"/>
                    <a:pt x="6385" y="9890"/>
                  </a:cubicBezTo>
                  <a:cubicBezTo>
                    <a:pt x="6720" y="9672"/>
                    <a:pt x="6909" y="9308"/>
                    <a:pt x="7025" y="8930"/>
                  </a:cubicBezTo>
                  <a:cubicBezTo>
                    <a:pt x="7127" y="8537"/>
                    <a:pt x="7156" y="8145"/>
                    <a:pt x="7156" y="7738"/>
                  </a:cubicBezTo>
                  <a:cubicBezTo>
                    <a:pt x="7170" y="6036"/>
                    <a:pt x="7054" y="4320"/>
                    <a:pt x="6952" y="2618"/>
                  </a:cubicBezTo>
                  <a:cubicBezTo>
                    <a:pt x="6909" y="2254"/>
                    <a:pt x="6894" y="1891"/>
                    <a:pt x="6720" y="1585"/>
                  </a:cubicBezTo>
                  <a:cubicBezTo>
                    <a:pt x="6647" y="1411"/>
                    <a:pt x="6516" y="1295"/>
                    <a:pt x="6385" y="1178"/>
                  </a:cubicBezTo>
                  <a:cubicBezTo>
                    <a:pt x="5745" y="596"/>
                    <a:pt x="5003" y="160"/>
                    <a:pt x="4174" y="0"/>
                  </a:cubicBezTo>
                  <a:close/>
                </a:path>
              </a:pathLst>
            </a:custGeom>
            <a:solidFill>
              <a:srgbClr val="83D0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85;p21">
              <a:extLst>
                <a:ext uri="{FF2B5EF4-FFF2-40B4-BE49-F238E27FC236}">
                  <a16:creationId xmlns:a16="http://schemas.microsoft.com/office/drawing/2014/main" id="{94FF090E-2F78-AB18-1720-5391C1445A2C}"/>
                </a:ext>
              </a:extLst>
            </p:cNvPr>
            <p:cNvSpPr/>
            <p:nvPr/>
          </p:nvSpPr>
          <p:spPr>
            <a:xfrm>
              <a:off x="7988082" y="2099817"/>
              <a:ext cx="9387" cy="62966"/>
            </a:xfrm>
            <a:custGeom>
              <a:avLst/>
              <a:gdLst/>
              <a:ahLst/>
              <a:cxnLst/>
              <a:rect l="l" t="t" r="r" b="b"/>
              <a:pathLst>
                <a:path w="132" h="947" fill="none" extrusionOk="0">
                  <a:moveTo>
                    <a:pt x="59" y="946"/>
                  </a:moveTo>
                  <a:cubicBezTo>
                    <a:pt x="0" y="786"/>
                    <a:pt x="0" y="204"/>
                    <a:pt x="131" y="1"/>
                  </a:cubicBezTo>
                </a:path>
              </a:pathLst>
            </a:custGeom>
            <a:noFill/>
            <a:ln w="1100" cap="flat" cmpd="sng">
              <a:solidFill>
                <a:srgbClr val="6DE3C2"/>
              </a:solidFill>
              <a:prstDash val="solid"/>
              <a:miter lim="145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86;p21">
              <a:extLst>
                <a:ext uri="{FF2B5EF4-FFF2-40B4-BE49-F238E27FC236}">
                  <a16:creationId xmlns:a16="http://schemas.microsoft.com/office/drawing/2014/main" id="{92FE04D1-7D51-C36E-465A-565F5EEEF648}"/>
                </a:ext>
              </a:extLst>
            </p:cNvPr>
            <p:cNvSpPr/>
            <p:nvPr/>
          </p:nvSpPr>
          <p:spPr>
            <a:xfrm>
              <a:off x="8002518" y="2083394"/>
              <a:ext cx="12516" cy="10705"/>
            </a:xfrm>
            <a:custGeom>
              <a:avLst/>
              <a:gdLst/>
              <a:ahLst/>
              <a:cxnLst/>
              <a:rect l="l" t="t" r="r" b="b"/>
              <a:pathLst>
                <a:path w="176" h="161" fill="none" extrusionOk="0">
                  <a:moveTo>
                    <a:pt x="1" y="161"/>
                  </a:moveTo>
                  <a:cubicBezTo>
                    <a:pt x="45" y="88"/>
                    <a:pt x="103" y="30"/>
                    <a:pt x="176" y="1"/>
                  </a:cubicBezTo>
                </a:path>
              </a:pathLst>
            </a:custGeom>
            <a:noFill/>
            <a:ln w="1100" cap="flat" cmpd="sng">
              <a:solidFill>
                <a:srgbClr val="6DE3C2"/>
              </a:solidFill>
              <a:prstDash val="solid"/>
              <a:miter lim="145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87;p21">
              <a:extLst>
                <a:ext uri="{FF2B5EF4-FFF2-40B4-BE49-F238E27FC236}">
                  <a16:creationId xmlns:a16="http://schemas.microsoft.com/office/drawing/2014/main" id="{DD327123-02D8-5124-D8D3-A93A7883BC4E}"/>
                </a:ext>
              </a:extLst>
            </p:cNvPr>
            <p:cNvSpPr/>
            <p:nvPr/>
          </p:nvSpPr>
          <p:spPr>
            <a:xfrm>
              <a:off x="7910497" y="1485772"/>
              <a:ext cx="193497" cy="131850"/>
            </a:xfrm>
            <a:custGeom>
              <a:avLst/>
              <a:gdLst/>
              <a:ahLst/>
              <a:cxnLst/>
              <a:rect l="l" t="t" r="r" b="b"/>
              <a:pathLst>
                <a:path w="2721" h="1983" extrusionOk="0">
                  <a:moveTo>
                    <a:pt x="393" y="0"/>
                  </a:moveTo>
                  <a:cubicBezTo>
                    <a:pt x="393" y="146"/>
                    <a:pt x="350" y="306"/>
                    <a:pt x="248" y="437"/>
                  </a:cubicBezTo>
                  <a:cubicBezTo>
                    <a:pt x="161" y="582"/>
                    <a:pt x="1" y="713"/>
                    <a:pt x="1" y="873"/>
                  </a:cubicBezTo>
                  <a:cubicBezTo>
                    <a:pt x="1" y="960"/>
                    <a:pt x="59" y="1077"/>
                    <a:pt x="102" y="1149"/>
                  </a:cubicBezTo>
                  <a:cubicBezTo>
                    <a:pt x="486" y="1656"/>
                    <a:pt x="1101" y="1982"/>
                    <a:pt x="1730" y="1982"/>
                  </a:cubicBezTo>
                  <a:cubicBezTo>
                    <a:pt x="1769" y="1982"/>
                    <a:pt x="1809" y="1981"/>
                    <a:pt x="1848" y="1978"/>
                  </a:cubicBezTo>
                  <a:cubicBezTo>
                    <a:pt x="1949" y="1978"/>
                    <a:pt x="2037" y="1978"/>
                    <a:pt x="2109" y="1935"/>
                  </a:cubicBezTo>
                  <a:cubicBezTo>
                    <a:pt x="2168" y="1891"/>
                    <a:pt x="2211" y="1833"/>
                    <a:pt x="2255" y="1789"/>
                  </a:cubicBezTo>
                  <a:cubicBezTo>
                    <a:pt x="2328" y="1673"/>
                    <a:pt x="2415" y="1571"/>
                    <a:pt x="2502" y="1455"/>
                  </a:cubicBezTo>
                  <a:cubicBezTo>
                    <a:pt x="2575" y="1382"/>
                    <a:pt x="2633" y="1295"/>
                    <a:pt x="2677" y="1208"/>
                  </a:cubicBezTo>
                  <a:cubicBezTo>
                    <a:pt x="2720" y="1033"/>
                    <a:pt x="2677" y="844"/>
                    <a:pt x="2633" y="655"/>
                  </a:cubicBezTo>
                  <a:cubicBezTo>
                    <a:pt x="2420" y="697"/>
                    <a:pt x="2197" y="745"/>
                    <a:pt x="1985" y="745"/>
                  </a:cubicBezTo>
                  <a:cubicBezTo>
                    <a:pt x="1834" y="745"/>
                    <a:pt x="1689" y="721"/>
                    <a:pt x="1557" y="655"/>
                  </a:cubicBezTo>
                  <a:cubicBezTo>
                    <a:pt x="1368" y="568"/>
                    <a:pt x="1193" y="422"/>
                    <a:pt x="1019" y="291"/>
                  </a:cubicBezTo>
                  <a:cubicBezTo>
                    <a:pt x="859" y="189"/>
                    <a:pt x="597" y="59"/>
                    <a:pt x="393" y="0"/>
                  </a:cubicBezTo>
                  <a:close/>
                </a:path>
              </a:pathLst>
            </a:custGeom>
            <a:solidFill>
              <a:srgbClr val="A7DE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88;p21">
              <a:extLst>
                <a:ext uri="{FF2B5EF4-FFF2-40B4-BE49-F238E27FC236}">
                  <a16:creationId xmlns:a16="http://schemas.microsoft.com/office/drawing/2014/main" id="{B4F38502-F78F-4D49-3F83-A7EE8F37C008}"/>
                </a:ext>
              </a:extLst>
            </p:cNvPr>
            <p:cNvSpPr/>
            <p:nvPr/>
          </p:nvSpPr>
          <p:spPr>
            <a:xfrm>
              <a:off x="7926000" y="1522541"/>
              <a:ext cx="51770" cy="39695"/>
            </a:xfrm>
            <a:custGeom>
              <a:avLst/>
              <a:gdLst/>
              <a:ahLst/>
              <a:cxnLst/>
              <a:rect l="l" t="t" r="r" b="b"/>
              <a:pathLst>
                <a:path w="728" h="597" fill="none" extrusionOk="0">
                  <a:moveTo>
                    <a:pt x="1" y="596"/>
                  </a:moveTo>
                  <a:cubicBezTo>
                    <a:pt x="292" y="480"/>
                    <a:pt x="568" y="262"/>
                    <a:pt x="728" y="0"/>
                  </a:cubicBezTo>
                </a:path>
              </a:pathLst>
            </a:custGeom>
            <a:noFill/>
            <a:ln w="1100" cap="flat" cmpd="sng">
              <a:solidFill>
                <a:srgbClr val="6DE3C2"/>
              </a:solidFill>
              <a:prstDash val="solid"/>
              <a:miter lim="145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89;p21">
              <a:extLst>
                <a:ext uri="{FF2B5EF4-FFF2-40B4-BE49-F238E27FC236}">
                  <a16:creationId xmlns:a16="http://schemas.microsoft.com/office/drawing/2014/main" id="{D62B2100-4A6E-A27A-60BF-007950A04ECD}"/>
                </a:ext>
              </a:extLst>
            </p:cNvPr>
            <p:cNvSpPr/>
            <p:nvPr/>
          </p:nvSpPr>
          <p:spPr>
            <a:xfrm>
              <a:off x="7969450" y="1538964"/>
              <a:ext cx="31076" cy="46477"/>
            </a:xfrm>
            <a:custGeom>
              <a:avLst/>
              <a:gdLst/>
              <a:ahLst/>
              <a:cxnLst/>
              <a:rect l="l" t="t" r="r" b="b"/>
              <a:pathLst>
                <a:path w="437" h="699" fill="none" extrusionOk="0">
                  <a:moveTo>
                    <a:pt x="1" y="698"/>
                  </a:moveTo>
                  <a:cubicBezTo>
                    <a:pt x="190" y="495"/>
                    <a:pt x="335" y="262"/>
                    <a:pt x="437" y="0"/>
                  </a:cubicBezTo>
                </a:path>
              </a:pathLst>
            </a:custGeom>
            <a:noFill/>
            <a:ln w="1100" cap="flat" cmpd="sng">
              <a:solidFill>
                <a:srgbClr val="6DE3C2"/>
              </a:solidFill>
              <a:prstDash val="solid"/>
              <a:miter lim="145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90;p21">
              <a:extLst>
                <a:ext uri="{FF2B5EF4-FFF2-40B4-BE49-F238E27FC236}">
                  <a16:creationId xmlns:a16="http://schemas.microsoft.com/office/drawing/2014/main" id="{4088236F-9AB0-6586-BE64-382F08E04FA0}"/>
                </a:ext>
              </a:extLst>
            </p:cNvPr>
            <p:cNvSpPr/>
            <p:nvPr/>
          </p:nvSpPr>
          <p:spPr>
            <a:xfrm>
              <a:off x="8005647" y="1543818"/>
              <a:ext cx="19698" cy="60971"/>
            </a:xfrm>
            <a:custGeom>
              <a:avLst/>
              <a:gdLst/>
              <a:ahLst/>
              <a:cxnLst/>
              <a:rect l="l" t="t" r="r" b="b"/>
              <a:pathLst>
                <a:path w="277" h="917" fill="none" extrusionOk="0">
                  <a:moveTo>
                    <a:pt x="1" y="916"/>
                  </a:moveTo>
                  <a:cubicBezTo>
                    <a:pt x="102" y="596"/>
                    <a:pt x="190" y="305"/>
                    <a:pt x="277" y="0"/>
                  </a:cubicBezTo>
                </a:path>
              </a:pathLst>
            </a:custGeom>
            <a:noFill/>
            <a:ln w="1100" cap="flat" cmpd="sng">
              <a:solidFill>
                <a:srgbClr val="6DE3C2"/>
              </a:solidFill>
              <a:prstDash val="solid"/>
              <a:miter lim="145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91;p21">
              <a:extLst>
                <a:ext uri="{FF2B5EF4-FFF2-40B4-BE49-F238E27FC236}">
                  <a16:creationId xmlns:a16="http://schemas.microsoft.com/office/drawing/2014/main" id="{761A8069-69CD-E587-C2C6-A19B6292FA36}"/>
                </a:ext>
              </a:extLst>
            </p:cNvPr>
            <p:cNvSpPr/>
            <p:nvPr/>
          </p:nvSpPr>
          <p:spPr>
            <a:xfrm>
              <a:off x="8056778" y="1525932"/>
              <a:ext cx="222013" cy="631323"/>
            </a:xfrm>
            <a:custGeom>
              <a:avLst/>
              <a:gdLst/>
              <a:ahLst/>
              <a:cxnLst/>
              <a:rect l="l" t="t" r="r" b="b"/>
              <a:pathLst>
                <a:path w="3122" h="9495" extrusionOk="0">
                  <a:moveTo>
                    <a:pt x="672" y="0"/>
                  </a:moveTo>
                  <a:cubicBezTo>
                    <a:pt x="274" y="0"/>
                    <a:pt x="0" y="250"/>
                    <a:pt x="23" y="996"/>
                  </a:cubicBezTo>
                  <a:cubicBezTo>
                    <a:pt x="154" y="3760"/>
                    <a:pt x="460" y="6537"/>
                    <a:pt x="1463" y="9112"/>
                  </a:cubicBezTo>
                  <a:cubicBezTo>
                    <a:pt x="1507" y="9228"/>
                    <a:pt x="1550" y="9359"/>
                    <a:pt x="1667" y="9432"/>
                  </a:cubicBezTo>
                  <a:cubicBezTo>
                    <a:pt x="1724" y="9475"/>
                    <a:pt x="1793" y="9494"/>
                    <a:pt x="1864" y="9494"/>
                  </a:cubicBezTo>
                  <a:cubicBezTo>
                    <a:pt x="2009" y="9494"/>
                    <a:pt x="2166" y="9413"/>
                    <a:pt x="2263" y="9286"/>
                  </a:cubicBezTo>
                  <a:cubicBezTo>
                    <a:pt x="2409" y="9112"/>
                    <a:pt x="2452" y="8865"/>
                    <a:pt x="2481" y="8646"/>
                  </a:cubicBezTo>
                  <a:cubicBezTo>
                    <a:pt x="2656" y="7628"/>
                    <a:pt x="2816" y="6596"/>
                    <a:pt x="2976" y="5578"/>
                  </a:cubicBezTo>
                  <a:cubicBezTo>
                    <a:pt x="3049" y="5083"/>
                    <a:pt x="3121" y="4603"/>
                    <a:pt x="3019" y="4123"/>
                  </a:cubicBezTo>
                  <a:cubicBezTo>
                    <a:pt x="2961" y="3920"/>
                    <a:pt x="2889" y="3730"/>
                    <a:pt x="2830" y="3512"/>
                  </a:cubicBezTo>
                  <a:cubicBezTo>
                    <a:pt x="2685" y="2800"/>
                    <a:pt x="2947" y="2102"/>
                    <a:pt x="3034" y="1403"/>
                  </a:cubicBezTo>
                  <a:cubicBezTo>
                    <a:pt x="3049" y="1287"/>
                    <a:pt x="3049" y="1185"/>
                    <a:pt x="3019" y="1083"/>
                  </a:cubicBezTo>
                  <a:cubicBezTo>
                    <a:pt x="2961" y="982"/>
                    <a:pt x="2830" y="909"/>
                    <a:pt x="2729" y="851"/>
                  </a:cubicBezTo>
                  <a:cubicBezTo>
                    <a:pt x="2159" y="571"/>
                    <a:pt x="1274" y="0"/>
                    <a:pt x="672" y="0"/>
                  </a:cubicBezTo>
                  <a:close/>
                </a:path>
              </a:pathLst>
            </a:custGeom>
            <a:solidFill>
              <a:srgbClr val="83D0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92;p21">
              <a:extLst>
                <a:ext uri="{FF2B5EF4-FFF2-40B4-BE49-F238E27FC236}">
                  <a16:creationId xmlns:a16="http://schemas.microsoft.com/office/drawing/2014/main" id="{5B30A4A6-6918-374B-04A0-245CF7003717}"/>
                </a:ext>
              </a:extLst>
            </p:cNvPr>
            <p:cNvSpPr/>
            <p:nvPr/>
          </p:nvSpPr>
          <p:spPr>
            <a:xfrm>
              <a:off x="8055284" y="1534111"/>
              <a:ext cx="73530" cy="62900"/>
            </a:xfrm>
            <a:custGeom>
              <a:avLst/>
              <a:gdLst/>
              <a:ahLst/>
              <a:cxnLst/>
              <a:rect l="l" t="t" r="r" b="b"/>
              <a:pathLst>
                <a:path w="1034" h="946" extrusionOk="0">
                  <a:moveTo>
                    <a:pt x="684" y="1"/>
                  </a:moveTo>
                  <a:lnTo>
                    <a:pt x="684" y="1"/>
                  </a:lnTo>
                  <a:cubicBezTo>
                    <a:pt x="597" y="117"/>
                    <a:pt x="742" y="306"/>
                    <a:pt x="742" y="306"/>
                  </a:cubicBezTo>
                  <a:cubicBezTo>
                    <a:pt x="742" y="306"/>
                    <a:pt x="437" y="437"/>
                    <a:pt x="219" y="437"/>
                  </a:cubicBezTo>
                  <a:cubicBezTo>
                    <a:pt x="204" y="437"/>
                    <a:pt x="1" y="582"/>
                    <a:pt x="146" y="946"/>
                  </a:cubicBezTo>
                  <a:cubicBezTo>
                    <a:pt x="146" y="946"/>
                    <a:pt x="1033" y="699"/>
                    <a:pt x="1019" y="495"/>
                  </a:cubicBezTo>
                  <a:cubicBezTo>
                    <a:pt x="946" y="1"/>
                    <a:pt x="684" y="1"/>
                    <a:pt x="684" y="1"/>
                  </a:cubicBezTo>
                  <a:close/>
                </a:path>
              </a:pathLst>
            </a:custGeom>
            <a:solidFill>
              <a:srgbClr val="429D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93;p21">
              <a:extLst>
                <a:ext uri="{FF2B5EF4-FFF2-40B4-BE49-F238E27FC236}">
                  <a16:creationId xmlns:a16="http://schemas.microsoft.com/office/drawing/2014/main" id="{12CB92FC-F9C8-1598-FC81-9F70F57BD357}"/>
                </a:ext>
              </a:extLst>
            </p:cNvPr>
            <p:cNvSpPr/>
            <p:nvPr/>
          </p:nvSpPr>
          <p:spPr>
            <a:xfrm>
              <a:off x="8036013" y="1537967"/>
              <a:ext cx="72108" cy="57115"/>
            </a:xfrm>
            <a:custGeom>
              <a:avLst/>
              <a:gdLst/>
              <a:ahLst/>
              <a:cxnLst/>
              <a:rect l="l" t="t" r="r" b="b"/>
              <a:pathLst>
                <a:path w="1014" h="859" extrusionOk="0">
                  <a:moveTo>
                    <a:pt x="766" y="1"/>
                  </a:moveTo>
                  <a:cubicBezTo>
                    <a:pt x="650" y="88"/>
                    <a:pt x="766" y="321"/>
                    <a:pt x="766" y="321"/>
                  </a:cubicBezTo>
                  <a:cubicBezTo>
                    <a:pt x="766" y="321"/>
                    <a:pt x="539" y="390"/>
                    <a:pt x="337" y="390"/>
                  </a:cubicBezTo>
                  <a:cubicBezTo>
                    <a:pt x="294" y="390"/>
                    <a:pt x="252" y="387"/>
                    <a:pt x="214" y="379"/>
                  </a:cubicBezTo>
                  <a:cubicBezTo>
                    <a:pt x="214" y="378"/>
                    <a:pt x="213" y="378"/>
                    <a:pt x="211" y="378"/>
                  </a:cubicBezTo>
                  <a:cubicBezTo>
                    <a:pt x="189" y="378"/>
                    <a:pt x="1" y="490"/>
                    <a:pt x="83" y="859"/>
                  </a:cubicBezTo>
                  <a:cubicBezTo>
                    <a:pt x="83" y="859"/>
                    <a:pt x="1013" y="713"/>
                    <a:pt x="1013" y="524"/>
                  </a:cubicBezTo>
                  <a:cubicBezTo>
                    <a:pt x="999" y="30"/>
                    <a:pt x="766" y="1"/>
                    <a:pt x="766" y="1"/>
                  </a:cubicBezTo>
                  <a:close/>
                </a:path>
              </a:pathLst>
            </a:custGeom>
            <a:solidFill>
              <a:srgbClr val="429D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94;p21">
              <a:extLst>
                <a:ext uri="{FF2B5EF4-FFF2-40B4-BE49-F238E27FC236}">
                  <a16:creationId xmlns:a16="http://schemas.microsoft.com/office/drawing/2014/main" id="{01B56CB9-7E41-AFB3-A563-6615B941C6E1}"/>
                </a:ext>
              </a:extLst>
            </p:cNvPr>
            <p:cNvSpPr/>
            <p:nvPr/>
          </p:nvSpPr>
          <p:spPr>
            <a:xfrm>
              <a:off x="8019088" y="1534111"/>
              <a:ext cx="128358" cy="185773"/>
            </a:xfrm>
            <a:custGeom>
              <a:avLst/>
              <a:gdLst/>
              <a:ahLst/>
              <a:cxnLst/>
              <a:rect l="l" t="t" r="r" b="b"/>
              <a:pathLst>
                <a:path w="1805" h="2794" extrusionOk="0">
                  <a:moveTo>
                    <a:pt x="1441" y="1"/>
                  </a:moveTo>
                  <a:cubicBezTo>
                    <a:pt x="1339" y="102"/>
                    <a:pt x="1484" y="306"/>
                    <a:pt x="1484" y="306"/>
                  </a:cubicBezTo>
                  <a:cubicBezTo>
                    <a:pt x="1484" y="306"/>
                    <a:pt x="1179" y="437"/>
                    <a:pt x="961" y="437"/>
                  </a:cubicBezTo>
                  <a:cubicBezTo>
                    <a:pt x="853" y="437"/>
                    <a:pt x="658" y="397"/>
                    <a:pt x="481" y="397"/>
                  </a:cubicBezTo>
                  <a:cubicBezTo>
                    <a:pt x="323" y="397"/>
                    <a:pt x="180" y="429"/>
                    <a:pt x="132" y="553"/>
                  </a:cubicBezTo>
                  <a:cubicBezTo>
                    <a:pt x="1" y="800"/>
                    <a:pt x="146" y="2793"/>
                    <a:pt x="146" y="2793"/>
                  </a:cubicBezTo>
                  <a:cubicBezTo>
                    <a:pt x="612" y="2735"/>
                    <a:pt x="931" y="1964"/>
                    <a:pt x="931" y="1964"/>
                  </a:cubicBezTo>
                  <a:lnTo>
                    <a:pt x="888" y="946"/>
                  </a:lnTo>
                  <a:cubicBezTo>
                    <a:pt x="888" y="946"/>
                    <a:pt x="1804" y="684"/>
                    <a:pt x="1761" y="495"/>
                  </a:cubicBezTo>
                  <a:cubicBezTo>
                    <a:pt x="1688" y="15"/>
                    <a:pt x="1441" y="1"/>
                    <a:pt x="1441" y="1"/>
                  </a:cubicBezTo>
                  <a:close/>
                </a:path>
              </a:pathLst>
            </a:custGeom>
            <a:solidFill>
              <a:srgbClr val="C4D1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95;p21">
              <a:extLst>
                <a:ext uri="{FF2B5EF4-FFF2-40B4-BE49-F238E27FC236}">
                  <a16:creationId xmlns:a16="http://schemas.microsoft.com/office/drawing/2014/main" id="{613EF975-EA94-AD41-92A0-B963B345E26F}"/>
                </a:ext>
              </a:extLst>
            </p:cNvPr>
            <p:cNvSpPr/>
            <p:nvPr/>
          </p:nvSpPr>
          <p:spPr>
            <a:xfrm>
              <a:off x="8067729" y="1596945"/>
              <a:ext cx="14507" cy="66"/>
            </a:xfrm>
            <a:custGeom>
              <a:avLst/>
              <a:gdLst/>
              <a:ahLst/>
              <a:cxnLst/>
              <a:rect l="l" t="t" r="r" b="b"/>
              <a:pathLst>
                <a:path w="204" h="1" fill="none" extrusionOk="0">
                  <a:moveTo>
                    <a:pt x="0" y="1"/>
                  </a:moveTo>
                  <a:lnTo>
                    <a:pt x="204" y="1"/>
                  </a:lnTo>
                </a:path>
              </a:pathLst>
            </a:custGeom>
            <a:noFill/>
            <a:ln w="1100" cap="flat" cmpd="sng">
              <a:solidFill>
                <a:srgbClr val="6DE3C2"/>
              </a:solidFill>
              <a:prstDash val="solid"/>
              <a:miter lim="145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96;p21">
              <a:extLst>
                <a:ext uri="{FF2B5EF4-FFF2-40B4-BE49-F238E27FC236}">
                  <a16:creationId xmlns:a16="http://schemas.microsoft.com/office/drawing/2014/main" id="{CDF80D24-0670-44AF-E4CD-15AAF649AFDA}"/>
                </a:ext>
              </a:extLst>
            </p:cNvPr>
            <p:cNvSpPr/>
            <p:nvPr/>
          </p:nvSpPr>
          <p:spPr>
            <a:xfrm>
              <a:off x="7988082" y="1646281"/>
              <a:ext cx="250316" cy="522279"/>
            </a:xfrm>
            <a:custGeom>
              <a:avLst/>
              <a:gdLst/>
              <a:ahLst/>
              <a:cxnLst/>
              <a:rect l="l" t="t" r="r" b="b"/>
              <a:pathLst>
                <a:path w="3520" h="7855" extrusionOk="0">
                  <a:moveTo>
                    <a:pt x="1542" y="1"/>
                  </a:moveTo>
                  <a:cubicBezTo>
                    <a:pt x="1149" y="539"/>
                    <a:pt x="611" y="975"/>
                    <a:pt x="0" y="1222"/>
                  </a:cubicBezTo>
                  <a:cubicBezTo>
                    <a:pt x="306" y="1644"/>
                    <a:pt x="320" y="2357"/>
                    <a:pt x="379" y="2880"/>
                  </a:cubicBezTo>
                  <a:cubicBezTo>
                    <a:pt x="509" y="4349"/>
                    <a:pt x="1600" y="7854"/>
                    <a:pt x="2197" y="7854"/>
                  </a:cubicBezTo>
                  <a:cubicBezTo>
                    <a:pt x="3520" y="7840"/>
                    <a:pt x="2415" y="2473"/>
                    <a:pt x="154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7;p21">
              <a:extLst>
                <a:ext uri="{FF2B5EF4-FFF2-40B4-BE49-F238E27FC236}">
                  <a16:creationId xmlns:a16="http://schemas.microsoft.com/office/drawing/2014/main" id="{F130CA27-53D2-E1DA-D8C6-0B3C6C43DE85}"/>
                </a:ext>
              </a:extLst>
            </p:cNvPr>
            <p:cNvSpPr/>
            <p:nvPr/>
          </p:nvSpPr>
          <p:spPr>
            <a:xfrm>
              <a:off x="7983957" y="1644353"/>
              <a:ext cx="202742" cy="451667"/>
            </a:xfrm>
            <a:custGeom>
              <a:avLst/>
              <a:gdLst/>
              <a:ahLst/>
              <a:cxnLst/>
              <a:rect l="l" t="t" r="r" b="b"/>
              <a:pathLst>
                <a:path w="2851" h="6793" fill="none" extrusionOk="0">
                  <a:moveTo>
                    <a:pt x="1571" y="6793"/>
                  </a:moveTo>
                  <a:cubicBezTo>
                    <a:pt x="1280" y="6545"/>
                    <a:pt x="1135" y="6182"/>
                    <a:pt x="1004" y="5818"/>
                  </a:cubicBezTo>
                  <a:cubicBezTo>
                    <a:pt x="916" y="5556"/>
                    <a:pt x="815" y="5295"/>
                    <a:pt x="771" y="5018"/>
                  </a:cubicBezTo>
                  <a:cubicBezTo>
                    <a:pt x="727" y="4786"/>
                    <a:pt x="727" y="4524"/>
                    <a:pt x="713" y="4291"/>
                  </a:cubicBezTo>
                  <a:cubicBezTo>
                    <a:pt x="698" y="3927"/>
                    <a:pt x="189" y="1484"/>
                    <a:pt x="0" y="1222"/>
                  </a:cubicBezTo>
                  <a:cubicBezTo>
                    <a:pt x="480" y="1019"/>
                    <a:pt x="1251" y="582"/>
                    <a:pt x="1585" y="1"/>
                  </a:cubicBezTo>
                  <a:cubicBezTo>
                    <a:pt x="1964" y="597"/>
                    <a:pt x="1978" y="1411"/>
                    <a:pt x="2153" y="2109"/>
                  </a:cubicBezTo>
                  <a:cubicBezTo>
                    <a:pt x="2371" y="3026"/>
                    <a:pt x="2836" y="3913"/>
                    <a:pt x="2851" y="4844"/>
                  </a:cubicBezTo>
                </a:path>
              </a:pathLst>
            </a:custGeom>
            <a:noFill/>
            <a:ln w="1100" cap="flat" cmpd="sng">
              <a:solidFill>
                <a:srgbClr val="6DE3C2"/>
              </a:solidFill>
              <a:prstDash val="solid"/>
              <a:miter lim="145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98;p21">
              <a:extLst>
                <a:ext uri="{FF2B5EF4-FFF2-40B4-BE49-F238E27FC236}">
                  <a16:creationId xmlns:a16="http://schemas.microsoft.com/office/drawing/2014/main" id="{06A97547-B1E0-D8DF-9602-76404838FAAD}"/>
                </a:ext>
              </a:extLst>
            </p:cNvPr>
            <p:cNvSpPr/>
            <p:nvPr/>
          </p:nvSpPr>
          <p:spPr>
            <a:xfrm>
              <a:off x="8143181" y="1665630"/>
              <a:ext cx="12516" cy="172209"/>
            </a:xfrm>
            <a:custGeom>
              <a:avLst/>
              <a:gdLst/>
              <a:ahLst/>
              <a:cxnLst/>
              <a:rect l="l" t="t" r="r" b="b"/>
              <a:pathLst>
                <a:path w="176" h="2590" fill="none" extrusionOk="0">
                  <a:moveTo>
                    <a:pt x="59" y="1"/>
                  </a:moveTo>
                  <a:cubicBezTo>
                    <a:pt x="16" y="350"/>
                    <a:pt x="1" y="699"/>
                    <a:pt x="1" y="1048"/>
                  </a:cubicBezTo>
                  <a:cubicBezTo>
                    <a:pt x="1" y="1222"/>
                    <a:pt x="1" y="1426"/>
                    <a:pt x="59" y="1586"/>
                  </a:cubicBezTo>
                  <a:cubicBezTo>
                    <a:pt x="88" y="1688"/>
                    <a:pt x="132" y="1789"/>
                    <a:pt x="161" y="1891"/>
                  </a:cubicBezTo>
                  <a:cubicBezTo>
                    <a:pt x="175" y="1993"/>
                    <a:pt x="175" y="2080"/>
                    <a:pt x="175" y="2168"/>
                  </a:cubicBezTo>
                  <a:lnTo>
                    <a:pt x="175" y="2589"/>
                  </a:lnTo>
                </a:path>
              </a:pathLst>
            </a:custGeom>
            <a:noFill/>
            <a:ln w="1100" cap="flat" cmpd="sng">
              <a:solidFill>
                <a:srgbClr val="6DE3C2"/>
              </a:solidFill>
              <a:prstDash val="solid"/>
              <a:miter lim="145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99;p21">
              <a:extLst>
                <a:ext uri="{FF2B5EF4-FFF2-40B4-BE49-F238E27FC236}">
                  <a16:creationId xmlns:a16="http://schemas.microsoft.com/office/drawing/2014/main" id="{3AEB5028-EE05-509A-095E-2B7D81D83091}"/>
                </a:ext>
              </a:extLst>
            </p:cNvPr>
            <p:cNvSpPr/>
            <p:nvPr/>
          </p:nvSpPr>
          <p:spPr>
            <a:xfrm>
              <a:off x="8165937" y="2059922"/>
              <a:ext cx="153176" cy="45080"/>
            </a:xfrm>
            <a:custGeom>
              <a:avLst/>
              <a:gdLst/>
              <a:ahLst/>
              <a:cxnLst/>
              <a:rect l="l" t="t" r="r" b="b"/>
              <a:pathLst>
                <a:path w="2154" h="678" extrusionOk="0">
                  <a:moveTo>
                    <a:pt x="2050" y="1"/>
                  </a:moveTo>
                  <a:cubicBezTo>
                    <a:pt x="2042" y="1"/>
                    <a:pt x="2033" y="2"/>
                    <a:pt x="2023" y="5"/>
                  </a:cubicBezTo>
                  <a:lnTo>
                    <a:pt x="103" y="499"/>
                  </a:lnTo>
                  <a:cubicBezTo>
                    <a:pt x="45" y="514"/>
                    <a:pt x="1" y="543"/>
                    <a:pt x="30" y="601"/>
                  </a:cubicBezTo>
                  <a:cubicBezTo>
                    <a:pt x="42" y="649"/>
                    <a:pt x="64" y="677"/>
                    <a:pt x="104" y="677"/>
                  </a:cubicBezTo>
                  <a:cubicBezTo>
                    <a:pt x="113" y="677"/>
                    <a:pt x="122" y="676"/>
                    <a:pt x="132" y="674"/>
                  </a:cubicBezTo>
                  <a:lnTo>
                    <a:pt x="2066" y="179"/>
                  </a:lnTo>
                  <a:cubicBezTo>
                    <a:pt x="2110" y="164"/>
                    <a:pt x="2153" y="135"/>
                    <a:pt x="2139" y="77"/>
                  </a:cubicBezTo>
                  <a:cubicBezTo>
                    <a:pt x="2115" y="29"/>
                    <a:pt x="2091" y="1"/>
                    <a:pt x="2050" y="1"/>
                  </a:cubicBezTo>
                  <a:close/>
                </a:path>
              </a:pathLst>
            </a:custGeom>
            <a:solidFill>
              <a:srgbClr val="C4D1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00;p21">
              <a:extLst>
                <a:ext uri="{FF2B5EF4-FFF2-40B4-BE49-F238E27FC236}">
                  <a16:creationId xmlns:a16="http://schemas.microsoft.com/office/drawing/2014/main" id="{A92C0285-FA4C-B4D0-6AA4-07ED36EE3CA2}"/>
                </a:ext>
              </a:extLst>
            </p:cNvPr>
            <p:cNvSpPr/>
            <p:nvPr/>
          </p:nvSpPr>
          <p:spPr>
            <a:xfrm>
              <a:off x="8003798" y="2077476"/>
              <a:ext cx="264610" cy="78525"/>
            </a:xfrm>
            <a:custGeom>
              <a:avLst/>
              <a:gdLst/>
              <a:ahLst/>
              <a:cxnLst/>
              <a:rect l="l" t="t" r="r" b="b"/>
              <a:pathLst>
                <a:path w="3721" h="1181" extrusionOk="0">
                  <a:moveTo>
                    <a:pt x="390" y="206"/>
                  </a:moveTo>
                  <a:lnTo>
                    <a:pt x="390" y="206"/>
                  </a:lnTo>
                  <a:cubicBezTo>
                    <a:pt x="386" y="207"/>
                    <a:pt x="385" y="208"/>
                    <a:pt x="384" y="209"/>
                  </a:cubicBezTo>
                  <a:lnTo>
                    <a:pt x="384" y="209"/>
                  </a:lnTo>
                  <a:cubicBezTo>
                    <a:pt x="386" y="208"/>
                    <a:pt x="388" y="207"/>
                    <a:pt x="390" y="206"/>
                  </a:cubicBezTo>
                  <a:close/>
                  <a:moveTo>
                    <a:pt x="2077" y="1"/>
                  </a:moveTo>
                  <a:cubicBezTo>
                    <a:pt x="1971" y="1"/>
                    <a:pt x="1874" y="2"/>
                    <a:pt x="1816" y="2"/>
                  </a:cubicBezTo>
                  <a:cubicBezTo>
                    <a:pt x="1626" y="2"/>
                    <a:pt x="1379" y="133"/>
                    <a:pt x="1379" y="133"/>
                  </a:cubicBezTo>
                  <a:cubicBezTo>
                    <a:pt x="1261" y="169"/>
                    <a:pt x="624" y="214"/>
                    <a:pt x="436" y="214"/>
                  </a:cubicBezTo>
                  <a:cubicBezTo>
                    <a:pt x="403" y="214"/>
                    <a:pt x="384" y="212"/>
                    <a:pt x="384" y="209"/>
                  </a:cubicBezTo>
                  <a:lnTo>
                    <a:pt x="384" y="209"/>
                  </a:lnTo>
                  <a:cubicBezTo>
                    <a:pt x="0" y="431"/>
                    <a:pt x="288" y="1151"/>
                    <a:pt x="245" y="1180"/>
                  </a:cubicBezTo>
                  <a:lnTo>
                    <a:pt x="1452" y="991"/>
                  </a:lnTo>
                  <a:cubicBezTo>
                    <a:pt x="1685" y="933"/>
                    <a:pt x="2266" y="977"/>
                    <a:pt x="2485" y="919"/>
                  </a:cubicBezTo>
                  <a:cubicBezTo>
                    <a:pt x="2703" y="860"/>
                    <a:pt x="3721" y="410"/>
                    <a:pt x="3706" y="322"/>
                  </a:cubicBezTo>
                  <a:cubicBezTo>
                    <a:pt x="3677" y="235"/>
                    <a:pt x="3532" y="235"/>
                    <a:pt x="3532" y="235"/>
                  </a:cubicBezTo>
                  <a:cubicBezTo>
                    <a:pt x="3532" y="235"/>
                    <a:pt x="3561" y="104"/>
                    <a:pt x="3444" y="90"/>
                  </a:cubicBezTo>
                  <a:cubicBezTo>
                    <a:pt x="3343" y="90"/>
                    <a:pt x="3052" y="264"/>
                    <a:pt x="2935" y="264"/>
                  </a:cubicBezTo>
                  <a:cubicBezTo>
                    <a:pt x="2848" y="264"/>
                    <a:pt x="2514" y="206"/>
                    <a:pt x="2514" y="206"/>
                  </a:cubicBezTo>
                  <a:cubicBezTo>
                    <a:pt x="2688" y="191"/>
                    <a:pt x="2688" y="104"/>
                    <a:pt x="2586" y="46"/>
                  </a:cubicBezTo>
                  <a:cubicBezTo>
                    <a:pt x="2538" y="7"/>
                    <a:pt x="2289" y="1"/>
                    <a:pt x="2077" y="1"/>
                  </a:cubicBezTo>
                  <a:close/>
                </a:path>
              </a:pathLst>
            </a:custGeom>
            <a:solidFill>
              <a:srgbClr val="C4D1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01;p21">
              <a:extLst>
                <a:ext uri="{FF2B5EF4-FFF2-40B4-BE49-F238E27FC236}">
                  <a16:creationId xmlns:a16="http://schemas.microsoft.com/office/drawing/2014/main" id="{DBE3D288-005C-8E72-50A8-7F010C0DED03}"/>
                </a:ext>
              </a:extLst>
            </p:cNvPr>
            <p:cNvSpPr/>
            <p:nvPr/>
          </p:nvSpPr>
          <p:spPr>
            <a:xfrm>
              <a:off x="8147377" y="2091107"/>
              <a:ext cx="36267" cy="2992"/>
            </a:xfrm>
            <a:custGeom>
              <a:avLst/>
              <a:gdLst/>
              <a:ahLst/>
              <a:cxnLst/>
              <a:rect l="l" t="t" r="r" b="b"/>
              <a:pathLst>
                <a:path w="510" h="45" fill="none" extrusionOk="0">
                  <a:moveTo>
                    <a:pt x="509" y="1"/>
                  </a:moveTo>
                  <a:cubicBezTo>
                    <a:pt x="335" y="30"/>
                    <a:pt x="160" y="30"/>
                    <a:pt x="0" y="45"/>
                  </a:cubicBezTo>
                </a:path>
              </a:pathLst>
            </a:custGeom>
            <a:noFill/>
            <a:ln w="1100" cap="flat" cmpd="sng">
              <a:solidFill>
                <a:srgbClr val="6DE3C2"/>
              </a:solidFill>
              <a:prstDash val="solid"/>
              <a:miter lim="145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02;p21">
              <a:extLst>
                <a:ext uri="{FF2B5EF4-FFF2-40B4-BE49-F238E27FC236}">
                  <a16:creationId xmlns:a16="http://schemas.microsoft.com/office/drawing/2014/main" id="{CBBF741A-CA3A-968D-EDA1-76EA51371A2B}"/>
                </a:ext>
              </a:extLst>
            </p:cNvPr>
            <p:cNvSpPr/>
            <p:nvPr/>
          </p:nvSpPr>
          <p:spPr>
            <a:xfrm>
              <a:off x="8184569" y="2093035"/>
              <a:ext cx="72464" cy="17487"/>
            </a:xfrm>
            <a:custGeom>
              <a:avLst/>
              <a:gdLst/>
              <a:ahLst/>
              <a:cxnLst/>
              <a:rect l="l" t="t" r="r" b="b"/>
              <a:pathLst>
                <a:path w="1019" h="263" fill="none" extrusionOk="0">
                  <a:moveTo>
                    <a:pt x="1019" y="1"/>
                  </a:moveTo>
                  <a:cubicBezTo>
                    <a:pt x="1019" y="1"/>
                    <a:pt x="670" y="190"/>
                    <a:pt x="582" y="234"/>
                  </a:cubicBezTo>
                  <a:cubicBezTo>
                    <a:pt x="495" y="263"/>
                    <a:pt x="1" y="248"/>
                    <a:pt x="1" y="248"/>
                  </a:cubicBezTo>
                </a:path>
              </a:pathLst>
            </a:custGeom>
            <a:noFill/>
            <a:ln w="1100" cap="flat" cmpd="sng">
              <a:solidFill>
                <a:srgbClr val="6DE3C2"/>
              </a:solidFill>
              <a:prstDash val="solid"/>
              <a:miter lim="145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03;p21">
              <a:extLst>
                <a:ext uri="{FF2B5EF4-FFF2-40B4-BE49-F238E27FC236}">
                  <a16:creationId xmlns:a16="http://schemas.microsoft.com/office/drawing/2014/main" id="{5E57B74C-3D9A-87C4-4580-5009A406278B}"/>
                </a:ext>
              </a:extLst>
            </p:cNvPr>
            <p:cNvSpPr/>
            <p:nvPr/>
          </p:nvSpPr>
          <p:spPr>
            <a:xfrm>
              <a:off x="7888807" y="2069830"/>
              <a:ext cx="161354" cy="21343"/>
            </a:xfrm>
            <a:custGeom>
              <a:avLst/>
              <a:gdLst/>
              <a:ahLst/>
              <a:cxnLst/>
              <a:rect l="l" t="t" r="r" b="b"/>
              <a:pathLst>
                <a:path w="2269" h="321" fill="none" extrusionOk="0">
                  <a:moveTo>
                    <a:pt x="2269" y="321"/>
                  </a:moveTo>
                  <a:cubicBezTo>
                    <a:pt x="2211" y="15"/>
                    <a:pt x="1949" y="1"/>
                    <a:pt x="1818" y="30"/>
                  </a:cubicBezTo>
                  <a:cubicBezTo>
                    <a:pt x="1775" y="59"/>
                    <a:pt x="1716" y="74"/>
                    <a:pt x="1687" y="88"/>
                  </a:cubicBezTo>
                  <a:cubicBezTo>
                    <a:pt x="1324" y="248"/>
                    <a:pt x="902" y="30"/>
                    <a:pt x="495" y="88"/>
                  </a:cubicBezTo>
                  <a:cubicBezTo>
                    <a:pt x="320" y="103"/>
                    <a:pt x="160" y="175"/>
                    <a:pt x="0" y="277"/>
                  </a:cubicBezTo>
                </a:path>
              </a:pathLst>
            </a:custGeom>
            <a:noFill/>
            <a:ln w="1100" cap="flat" cmpd="sng">
              <a:solidFill>
                <a:srgbClr val="6DE3C2"/>
              </a:solidFill>
              <a:prstDash val="solid"/>
              <a:miter lim="145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04;p21">
              <a:extLst>
                <a:ext uri="{FF2B5EF4-FFF2-40B4-BE49-F238E27FC236}">
                  <a16:creationId xmlns:a16="http://schemas.microsoft.com/office/drawing/2014/main" id="{D6C0AA2B-7EAD-E871-9174-F463CFEC083D}"/>
                </a:ext>
              </a:extLst>
            </p:cNvPr>
            <p:cNvSpPr/>
            <p:nvPr/>
          </p:nvSpPr>
          <p:spPr>
            <a:xfrm>
              <a:off x="7809160" y="1695617"/>
              <a:ext cx="155167" cy="381054"/>
            </a:xfrm>
            <a:custGeom>
              <a:avLst/>
              <a:gdLst/>
              <a:ahLst/>
              <a:cxnLst/>
              <a:rect l="l" t="t" r="r" b="b"/>
              <a:pathLst>
                <a:path w="2182" h="5731" fill="none" extrusionOk="0">
                  <a:moveTo>
                    <a:pt x="2182" y="5731"/>
                  </a:moveTo>
                  <a:cubicBezTo>
                    <a:pt x="1876" y="5222"/>
                    <a:pt x="1658" y="4654"/>
                    <a:pt x="1571" y="4087"/>
                  </a:cubicBezTo>
                  <a:cubicBezTo>
                    <a:pt x="1484" y="3476"/>
                    <a:pt x="1498" y="2807"/>
                    <a:pt x="1149" y="2298"/>
                  </a:cubicBezTo>
                  <a:cubicBezTo>
                    <a:pt x="989" y="2066"/>
                    <a:pt x="757" y="1862"/>
                    <a:pt x="626" y="1586"/>
                  </a:cubicBezTo>
                  <a:cubicBezTo>
                    <a:pt x="495" y="1338"/>
                    <a:pt x="495" y="1033"/>
                    <a:pt x="437" y="728"/>
                  </a:cubicBezTo>
                  <a:cubicBezTo>
                    <a:pt x="393" y="451"/>
                    <a:pt x="277" y="131"/>
                    <a:pt x="0" y="0"/>
                  </a:cubicBezTo>
                </a:path>
              </a:pathLst>
            </a:custGeom>
            <a:noFill/>
            <a:ln w="1100" cap="flat" cmpd="sng">
              <a:solidFill>
                <a:srgbClr val="6DE3C2"/>
              </a:solidFill>
              <a:prstDash val="solid"/>
              <a:miter lim="145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05;p21">
              <a:extLst>
                <a:ext uri="{FF2B5EF4-FFF2-40B4-BE49-F238E27FC236}">
                  <a16:creationId xmlns:a16="http://schemas.microsoft.com/office/drawing/2014/main" id="{735F113E-6F4B-0A85-5D35-FB081727F308}"/>
                </a:ext>
              </a:extLst>
            </p:cNvPr>
            <p:cNvSpPr/>
            <p:nvPr/>
          </p:nvSpPr>
          <p:spPr>
            <a:xfrm>
              <a:off x="7705689" y="1611506"/>
              <a:ext cx="55966" cy="38697"/>
            </a:xfrm>
            <a:custGeom>
              <a:avLst/>
              <a:gdLst/>
              <a:ahLst/>
              <a:cxnLst/>
              <a:rect l="l" t="t" r="r" b="b"/>
              <a:pathLst>
                <a:path w="787" h="582" fill="none" extrusionOk="0">
                  <a:moveTo>
                    <a:pt x="1" y="0"/>
                  </a:moveTo>
                  <a:cubicBezTo>
                    <a:pt x="335" y="73"/>
                    <a:pt x="626" y="291"/>
                    <a:pt x="786" y="582"/>
                  </a:cubicBezTo>
                </a:path>
              </a:pathLst>
            </a:custGeom>
            <a:noFill/>
            <a:ln w="1100" cap="flat" cmpd="sng">
              <a:solidFill>
                <a:srgbClr val="6DE3C2"/>
              </a:solidFill>
              <a:prstDash val="solid"/>
              <a:miter lim="145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06;p21">
              <a:extLst>
                <a:ext uri="{FF2B5EF4-FFF2-40B4-BE49-F238E27FC236}">
                  <a16:creationId xmlns:a16="http://schemas.microsoft.com/office/drawing/2014/main" id="{FAAECFC9-E364-F432-105A-66368BD20836}"/>
                </a:ext>
              </a:extLst>
            </p:cNvPr>
            <p:cNvSpPr/>
            <p:nvPr/>
          </p:nvSpPr>
          <p:spPr>
            <a:xfrm>
              <a:off x="8155626" y="1554390"/>
              <a:ext cx="33138" cy="47474"/>
            </a:xfrm>
            <a:custGeom>
              <a:avLst/>
              <a:gdLst/>
              <a:ahLst/>
              <a:cxnLst/>
              <a:rect l="l" t="t" r="r" b="b"/>
              <a:pathLst>
                <a:path w="466" h="714" fill="none" extrusionOk="0">
                  <a:moveTo>
                    <a:pt x="0" y="714"/>
                  </a:moveTo>
                  <a:cubicBezTo>
                    <a:pt x="59" y="437"/>
                    <a:pt x="248" y="176"/>
                    <a:pt x="466" y="1"/>
                  </a:cubicBezTo>
                </a:path>
              </a:pathLst>
            </a:custGeom>
            <a:noFill/>
            <a:ln w="1100" cap="flat" cmpd="sng">
              <a:solidFill>
                <a:srgbClr val="6DE3C2"/>
              </a:solidFill>
              <a:prstDash val="solid"/>
              <a:miter lim="145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07;p21">
              <a:extLst>
                <a:ext uri="{FF2B5EF4-FFF2-40B4-BE49-F238E27FC236}">
                  <a16:creationId xmlns:a16="http://schemas.microsoft.com/office/drawing/2014/main" id="{15733EA7-AC50-CB71-9A20-0E9E12F7702F}"/>
                </a:ext>
              </a:extLst>
            </p:cNvPr>
            <p:cNvSpPr/>
            <p:nvPr/>
          </p:nvSpPr>
          <p:spPr>
            <a:xfrm>
              <a:off x="8014963" y="2089178"/>
              <a:ext cx="20765" cy="64894"/>
            </a:xfrm>
            <a:custGeom>
              <a:avLst/>
              <a:gdLst/>
              <a:ahLst/>
              <a:cxnLst/>
              <a:rect l="l" t="t" r="r" b="b"/>
              <a:pathLst>
                <a:path w="292" h="976" fill="none" extrusionOk="0">
                  <a:moveTo>
                    <a:pt x="131" y="975"/>
                  </a:moveTo>
                  <a:cubicBezTo>
                    <a:pt x="131" y="975"/>
                    <a:pt x="1" y="670"/>
                    <a:pt x="44" y="423"/>
                  </a:cubicBezTo>
                  <a:cubicBezTo>
                    <a:pt x="73" y="146"/>
                    <a:pt x="204" y="59"/>
                    <a:pt x="291" y="1"/>
                  </a:cubicBezTo>
                </a:path>
              </a:pathLst>
            </a:custGeom>
            <a:noFill/>
            <a:ln w="1100" cap="flat" cmpd="sng">
              <a:solidFill>
                <a:srgbClr val="6DE3C2"/>
              </a:solidFill>
              <a:prstDash val="solid"/>
              <a:miter lim="145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308;p21">
              <a:extLst>
                <a:ext uri="{FF2B5EF4-FFF2-40B4-BE49-F238E27FC236}">
                  <a16:creationId xmlns:a16="http://schemas.microsoft.com/office/drawing/2014/main" id="{3A551E98-E133-E5E9-2965-AA24A464D3C9}"/>
                </a:ext>
              </a:extLst>
            </p:cNvPr>
            <p:cNvSpPr/>
            <p:nvPr/>
          </p:nvSpPr>
          <p:spPr>
            <a:xfrm>
              <a:off x="8057347" y="1674340"/>
              <a:ext cx="55966" cy="48405"/>
            </a:xfrm>
            <a:custGeom>
              <a:avLst/>
              <a:gdLst/>
              <a:ahLst/>
              <a:cxnLst/>
              <a:rect l="l" t="t" r="r" b="b"/>
              <a:pathLst>
                <a:path w="787" h="728" fill="none" extrusionOk="0">
                  <a:moveTo>
                    <a:pt x="786" y="0"/>
                  </a:moveTo>
                  <a:cubicBezTo>
                    <a:pt x="786" y="0"/>
                    <a:pt x="364" y="524"/>
                    <a:pt x="1" y="728"/>
                  </a:cubicBezTo>
                </a:path>
              </a:pathLst>
            </a:custGeom>
            <a:noFill/>
            <a:ln w="1100" cap="flat" cmpd="sng">
              <a:solidFill>
                <a:srgbClr val="6DE3C2"/>
              </a:solidFill>
              <a:prstDash val="solid"/>
              <a:miter lim="145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309;p21">
              <a:extLst>
                <a:ext uri="{FF2B5EF4-FFF2-40B4-BE49-F238E27FC236}">
                  <a16:creationId xmlns:a16="http://schemas.microsoft.com/office/drawing/2014/main" id="{A46FF62F-ABE0-C75A-C27A-5DD7D63FF24E}"/>
                </a:ext>
              </a:extLst>
            </p:cNvPr>
            <p:cNvSpPr/>
            <p:nvPr/>
          </p:nvSpPr>
          <p:spPr>
            <a:xfrm>
              <a:off x="8008776" y="1730392"/>
              <a:ext cx="25885" cy="11702"/>
            </a:xfrm>
            <a:custGeom>
              <a:avLst/>
              <a:gdLst/>
              <a:ahLst/>
              <a:cxnLst/>
              <a:rect l="l" t="t" r="r" b="b"/>
              <a:pathLst>
                <a:path w="364" h="176" fill="none" extrusionOk="0">
                  <a:moveTo>
                    <a:pt x="0" y="176"/>
                  </a:moveTo>
                  <a:cubicBezTo>
                    <a:pt x="131" y="117"/>
                    <a:pt x="233" y="74"/>
                    <a:pt x="364" y="1"/>
                  </a:cubicBezTo>
                </a:path>
              </a:pathLst>
            </a:custGeom>
            <a:noFill/>
            <a:ln w="1100" cap="flat" cmpd="sng">
              <a:solidFill>
                <a:srgbClr val="6DE3C2"/>
              </a:solidFill>
              <a:prstDash val="solid"/>
              <a:miter lim="145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310;p21">
              <a:extLst>
                <a:ext uri="{FF2B5EF4-FFF2-40B4-BE49-F238E27FC236}">
                  <a16:creationId xmlns:a16="http://schemas.microsoft.com/office/drawing/2014/main" id="{74FBDB2E-75E2-DFA7-489B-462B301AA53B}"/>
                </a:ext>
              </a:extLst>
            </p:cNvPr>
            <p:cNvSpPr/>
            <p:nvPr/>
          </p:nvSpPr>
          <p:spPr>
            <a:xfrm>
              <a:off x="8175253" y="1901607"/>
              <a:ext cx="44588" cy="44548"/>
            </a:xfrm>
            <a:custGeom>
              <a:avLst/>
              <a:gdLst/>
              <a:ahLst/>
              <a:cxnLst/>
              <a:rect l="l" t="t" r="r" b="b"/>
              <a:pathLst>
                <a:path w="627" h="670" fill="none" extrusionOk="0">
                  <a:moveTo>
                    <a:pt x="1" y="0"/>
                  </a:moveTo>
                  <a:cubicBezTo>
                    <a:pt x="263" y="189"/>
                    <a:pt x="452" y="422"/>
                    <a:pt x="626" y="669"/>
                  </a:cubicBezTo>
                </a:path>
              </a:pathLst>
            </a:custGeom>
            <a:noFill/>
            <a:ln w="1100" cap="flat" cmpd="sng">
              <a:solidFill>
                <a:srgbClr val="6DE3C2"/>
              </a:solidFill>
              <a:prstDash val="solid"/>
              <a:miter lim="145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311;p21">
              <a:extLst>
                <a:ext uri="{FF2B5EF4-FFF2-40B4-BE49-F238E27FC236}">
                  <a16:creationId xmlns:a16="http://schemas.microsoft.com/office/drawing/2014/main" id="{59A03733-6AD9-70DF-F7A6-69386D8FC0A1}"/>
                </a:ext>
              </a:extLst>
            </p:cNvPr>
            <p:cNvSpPr/>
            <p:nvPr/>
          </p:nvSpPr>
          <p:spPr>
            <a:xfrm>
              <a:off x="7698507" y="2168502"/>
              <a:ext cx="95220" cy="32913"/>
            </a:xfrm>
            <a:custGeom>
              <a:avLst/>
              <a:gdLst/>
              <a:ahLst/>
              <a:cxnLst/>
              <a:rect l="l" t="t" r="r" b="b"/>
              <a:pathLst>
                <a:path w="1339" h="495" fill="none" extrusionOk="0">
                  <a:moveTo>
                    <a:pt x="0" y="495"/>
                  </a:moveTo>
                  <a:cubicBezTo>
                    <a:pt x="131" y="335"/>
                    <a:pt x="349" y="262"/>
                    <a:pt x="538" y="204"/>
                  </a:cubicBezTo>
                  <a:cubicBezTo>
                    <a:pt x="742" y="146"/>
                    <a:pt x="960" y="102"/>
                    <a:pt x="1164" y="59"/>
                  </a:cubicBezTo>
                  <a:cubicBezTo>
                    <a:pt x="1222" y="44"/>
                    <a:pt x="1294" y="30"/>
                    <a:pt x="1338" y="0"/>
                  </a:cubicBezTo>
                </a:path>
              </a:pathLst>
            </a:custGeom>
            <a:noFill/>
            <a:ln w="1100" cap="flat" cmpd="sng">
              <a:solidFill>
                <a:srgbClr val="6DE3C2"/>
              </a:solidFill>
              <a:prstDash val="solid"/>
              <a:miter lim="145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312;p21">
              <a:extLst>
                <a:ext uri="{FF2B5EF4-FFF2-40B4-BE49-F238E27FC236}">
                  <a16:creationId xmlns:a16="http://schemas.microsoft.com/office/drawing/2014/main" id="{3301B46F-A1F8-A991-EFD6-0ED1A12FBC57}"/>
                </a:ext>
              </a:extLst>
            </p:cNvPr>
            <p:cNvSpPr/>
            <p:nvPr/>
          </p:nvSpPr>
          <p:spPr>
            <a:xfrm>
              <a:off x="8391439" y="3525786"/>
              <a:ext cx="145354" cy="319484"/>
            </a:xfrm>
            <a:custGeom>
              <a:avLst/>
              <a:gdLst/>
              <a:ahLst/>
              <a:cxnLst/>
              <a:rect l="l" t="t" r="r" b="b"/>
              <a:pathLst>
                <a:path w="2044" h="4805" extrusionOk="0">
                  <a:moveTo>
                    <a:pt x="772" y="0"/>
                  </a:moveTo>
                  <a:cubicBezTo>
                    <a:pt x="688" y="0"/>
                    <a:pt x="596" y="7"/>
                    <a:pt x="495" y="22"/>
                  </a:cubicBezTo>
                  <a:cubicBezTo>
                    <a:pt x="495" y="22"/>
                    <a:pt x="88" y="225"/>
                    <a:pt x="30" y="749"/>
                  </a:cubicBezTo>
                  <a:cubicBezTo>
                    <a:pt x="1" y="1098"/>
                    <a:pt x="161" y="2480"/>
                    <a:pt x="131" y="2698"/>
                  </a:cubicBezTo>
                  <a:cubicBezTo>
                    <a:pt x="88" y="2916"/>
                    <a:pt x="30" y="3294"/>
                    <a:pt x="59" y="3440"/>
                  </a:cubicBezTo>
                  <a:cubicBezTo>
                    <a:pt x="161" y="4210"/>
                    <a:pt x="713" y="4661"/>
                    <a:pt x="1091" y="4792"/>
                  </a:cubicBezTo>
                  <a:cubicBezTo>
                    <a:pt x="1123" y="4800"/>
                    <a:pt x="1156" y="4804"/>
                    <a:pt x="1189" y="4804"/>
                  </a:cubicBezTo>
                  <a:cubicBezTo>
                    <a:pt x="1571" y="4804"/>
                    <a:pt x="2043" y="4275"/>
                    <a:pt x="1949" y="3352"/>
                  </a:cubicBezTo>
                  <a:cubicBezTo>
                    <a:pt x="1906" y="3047"/>
                    <a:pt x="1877" y="2640"/>
                    <a:pt x="1877" y="2640"/>
                  </a:cubicBezTo>
                  <a:cubicBezTo>
                    <a:pt x="1877" y="2640"/>
                    <a:pt x="1615" y="1607"/>
                    <a:pt x="1615" y="1113"/>
                  </a:cubicBezTo>
                  <a:cubicBezTo>
                    <a:pt x="1628" y="676"/>
                    <a:pt x="1605" y="0"/>
                    <a:pt x="77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313;p21">
              <a:extLst>
                <a:ext uri="{FF2B5EF4-FFF2-40B4-BE49-F238E27FC236}">
                  <a16:creationId xmlns:a16="http://schemas.microsoft.com/office/drawing/2014/main" id="{1F3B0149-A76E-72EB-FB80-E52151A190C2}"/>
                </a:ext>
              </a:extLst>
            </p:cNvPr>
            <p:cNvSpPr/>
            <p:nvPr/>
          </p:nvSpPr>
          <p:spPr>
            <a:xfrm>
              <a:off x="8297356" y="2875901"/>
              <a:ext cx="219311" cy="832189"/>
            </a:xfrm>
            <a:custGeom>
              <a:avLst/>
              <a:gdLst/>
              <a:ahLst/>
              <a:cxnLst/>
              <a:rect l="l" t="t" r="r" b="b"/>
              <a:pathLst>
                <a:path w="3084" h="12516" extrusionOk="0">
                  <a:moveTo>
                    <a:pt x="1378" y="0"/>
                  </a:moveTo>
                  <a:cubicBezTo>
                    <a:pt x="1004" y="0"/>
                    <a:pt x="769" y="147"/>
                    <a:pt x="407" y="328"/>
                  </a:cubicBezTo>
                  <a:cubicBezTo>
                    <a:pt x="567" y="822"/>
                    <a:pt x="320" y="1753"/>
                    <a:pt x="160" y="3236"/>
                  </a:cubicBezTo>
                  <a:cubicBezTo>
                    <a:pt x="0" y="4734"/>
                    <a:pt x="1527" y="9272"/>
                    <a:pt x="1527" y="9272"/>
                  </a:cubicBezTo>
                  <a:cubicBezTo>
                    <a:pt x="1527" y="9272"/>
                    <a:pt x="1265" y="9825"/>
                    <a:pt x="1454" y="10145"/>
                  </a:cubicBezTo>
                  <a:cubicBezTo>
                    <a:pt x="1454" y="10145"/>
                    <a:pt x="1542" y="12239"/>
                    <a:pt x="1614" y="12515"/>
                  </a:cubicBezTo>
                  <a:cubicBezTo>
                    <a:pt x="1614" y="12515"/>
                    <a:pt x="2015" y="12348"/>
                    <a:pt x="2486" y="12348"/>
                  </a:cubicBezTo>
                  <a:cubicBezTo>
                    <a:pt x="2681" y="12348"/>
                    <a:pt x="2888" y="12377"/>
                    <a:pt x="3083" y="12457"/>
                  </a:cubicBezTo>
                  <a:cubicBezTo>
                    <a:pt x="3083" y="12457"/>
                    <a:pt x="2691" y="10378"/>
                    <a:pt x="2807" y="10072"/>
                  </a:cubicBezTo>
                  <a:cubicBezTo>
                    <a:pt x="2938" y="9767"/>
                    <a:pt x="2662" y="9039"/>
                    <a:pt x="2560" y="8821"/>
                  </a:cubicBezTo>
                  <a:cubicBezTo>
                    <a:pt x="2472" y="8589"/>
                    <a:pt x="2429" y="2306"/>
                    <a:pt x="2691" y="1200"/>
                  </a:cubicBezTo>
                  <a:cubicBezTo>
                    <a:pt x="2632" y="633"/>
                    <a:pt x="2545" y="488"/>
                    <a:pt x="2225" y="240"/>
                  </a:cubicBezTo>
                  <a:cubicBezTo>
                    <a:pt x="2051" y="80"/>
                    <a:pt x="1774" y="37"/>
                    <a:pt x="1527" y="8"/>
                  </a:cubicBezTo>
                  <a:cubicBezTo>
                    <a:pt x="1475" y="3"/>
                    <a:pt x="1426" y="0"/>
                    <a:pt x="1378" y="0"/>
                  </a:cubicBezTo>
                  <a:close/>
                </a:path>
              </a:pathLst>
            </a:custGeom>
            <a:solidFill>
              <a:srgbClr val="C4D1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314;p21">
              <a:extLst>
                <a:ext uri="{FF2B5EF4-FFF2-40B4-BE49-F238E27FC236}">
                  <a16:creationId xmlns:a16="http://schemas.microsoft.com/office/drawing/2014/main" id="{214B2E51-F782-C6F9-E96B-6E1CCCFA2D23}"/>
                </a:ext>
              </a:extLst>
            </p:cNvPr>
            <p:cNvSpPr/>
            <p:nvPr/>
          </p:nvSpPr>
          <p:spPr>
            <a:xfrm>
              <a:off x="7675750" y="2108394"/>
              <a:ext cx="857475" cy="1354202"/>
            </a:xfrm>
            <a:custGeom>
              <a:avLst/>
              <a:gdLst/>
              <a:ahLst/>
              <a:cxnLst/>
              <a:rect l="l" t="t" r="r" b="b"/>
              <a:pathLst>
                <a:path w="12058" h="20367" extrusionOk="0">
                  <a:moveTo>
                    <a:pt x="9445" y="0"/>
                  </a:moveTo>
                  <a:cubicBezTo>
                    <a:pt x="7223" y="0"/>
                    <a:pt x="2285" y="1133"/>
                    <a:pt x="495" y="2053"/>
                  </a:cubicBezTo>
                  <a:cubicBezTo>
                    <a:pt x="495" y="2053"/>
                    <a:pt x="0" y="2853"/>
                    <a:pt x="87" y="3522"/>
                  </a:cubicBezTo>
                  <a:cubicBezTo>
                    <a:pt x="130" y="4032"/>
                    <a:pt x="475" y="5256"/>
                    <a:pt x="2126" y="5256"/>
                  </a:cubicBezTo>
                  <a:cubicBezTo>
                    <a:pt x="2173" y="5256"/>
                    <a:pt x="2220" y="5255"/>
                    <a:pt x="2269" y="5253"/>
                  </a:cubicBezTo>
                  <a:cubicBezTo>
                    <a:pt x="4029" y="5180"/>
                    <a:pt x="4901" y="4700"/>
                    <a:pt x="5774" y="4308"/>
                  </a:cubicBezTo>
                  <a:cubicBezTo>
                    <a:pt x="6647" y="3930"/>
                    <a:pt x="8028" y="3581"/>
                    <a:pt x="8028" y="3581"/>
                  </a:cubicBezTo>
                  <a:lnTo>
                    <a:pt x="8028" y="3581"/>
                  </a:lnTo>
                  <a:cubicBezTo>
                    <a:pt x="7810" y="4104"/>
                    <a:pt x="7796" y="4366"/>
                    <a:pt x="7839" y="4511"/>
                  </a:cubicBezTo>
                  <a:cubicBezTo>
                    <a:pt x="7887" y="4632"/>
                    <a:pt x="8255" y="4762"/>
                    <a:pt x="8454" y="4762"/>
                  </a:cubicBezTo>
                  <a:cubicBezTo>
                    <a:pt x="8495" y="4762"/>
                    <a:pt x="8529" y="4757"/>
                    <a:pt x="8552" y="4744"/>
                  </a:cubicBezTo>
                  <a:cubicBezTo>
                    <a:pt x="8785" y="9834"/>
                    <a:pt x="8625" y="14634"/>
                    <a:pt x="9352" y="20146"/>
                  </a:cubicBezTo>
                  <a:cubicBezTo>
                    <a:pt x="9741" y="20297"/>
                    <a:pt x="10095" y="20366"/>
                    <a:pt x="10407" y="20366"/>
                  </a:cubicBezTo>
                  <a:cubicBezTo>
                    <a:pt x="11028" y="20366"/>
                    <a:pt x="11485" y="20092"/>
                    <a:pt x="11737" y="19637"/>
                  </a:cubicBezTo>
                  <a:cubicBezTo>
                    <a:pt x="11403" y="18968"/>
                    <a:pt x="11403" y="17921"/>
                    <a:pt x="11432" y="17179"/>
                  </a:cubicBezTo>
                  <a:cubicBezTo>
                    <a:pt x="11461" y="14096"/>
                    <a:pt x="12057" y="744"/>
                    <a:pt x="10312" y="105"/>
                  </a:cubicBezTo>
                  <a:cubicBezTo>
                    <a:pt x="10120" y="33"/>
                    <a:pt x="9821" y="0"/>
                    <a:pt x="9445" y="0"/>
                  </a:cubicBezTo>
                  <a:close/>
                </a:path>
              </a:pathLst>
            </a:custGeom>
            <a:solidFill>
              <a:srgbClr val="268F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315;p21">
              <a:extLst>
                <a:ext uri="{FF2B5EF4-FFF2-40B4-BE49-F238E27FC236}">
                  <a16:creationId xmlns:a16="http://schemas.microsoft.com/office/drawing/2014/main" id="{1047CC2A-2FF5-12FC-0AE6-4852265E34E2}"/>
                </a:ext>
              </a:extLst>
            </p:cNvPr>
            <p:cNvSpPr/>
            <p:nvPr/>
          </p:nvSpPr>
          <p:spPr>
            <a:xfrm>
              <a:off x="7708818" y="2221695"/>
              <a:ext cx="694058" cy="1150809"/>
            </a:xfrm>
            <a:custGeom>
              <a:avLst/>
              <a:gdLst/>
              <a:ahLst/>
              <a:cxnLst/>
              <a:rect l="l" t="t" r="r" b="b"/>
              <a:pathLst>
                <a:path w="9760" h="17308" fill="none" extrusionOk="0">
                  <a:moveTo>
                    <a:pt x="859" y="0"/>
                  </a:moveTo>
                  <a:cubicBezTo>
                    <a:pt x="0" y="1877"/>
                    <a:pt x="320" y="2444"/>
                    <a:pt x="1746" y="2735"/>
                  </a:cubicBezTo>
                  <a:cubicBezTo>
                    <a:pt x="2720" y="2924"/>
                    <a:pt x="5978" y="1702"/>
                    <a:pt x="8029" y="742"/>
                  </a:cubicBezTo>
                  <a:cubicBezTo>
                    <a:pt x="7782" y="1527"/>
                    <a:pt x="8756" y="2124"/>
                    <a:pt x="9120" y="2924"/>
                  </a:cubicBezTo>
                  <a:cubicBezTo>
                    <a:pt x="9250" y="3244"/>
                    <a:pt x="8669" y="4145"/>
                    <a:pt x="8654" y="4742"/>
                  </a:cubicBezTo>
                  <a:cubicBezTo>
                    <a:pt x="8611" y="5513"/>
                    <a:pt x="9265" y="6312"/>
                    <a:pt x="9469" y="7054"/>
                  </a:cubicBezTo>
                  <a:cubicBezTo>
                    <a:pt x="9760" y="8203"/>
                    <a:pt x="9512" y="9381"/>
                    <a:pt x="9338" y="10545"/>
                  </a:cubicBezTo>
                  <a:cubicBezTo>
                    <a:pt x="9003" y="12799"/>
                    <a:pt x="8930" y="15053"/>
                    <a:pt x="9178" y="17308"/>
                  </a:cubicBezTo>
                </a:path>
              </a:pathLst>
            </a:custGeom>
            <a:noFill/>
            <a:ln w="1100" cap="flat" cmpd="sng">
              <a:solidFill>
                <a:srgbClr val="7157E4"/>
              </a:solidFill>
              <a:prstDash val="solid"/>
              <a:miter lim="145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316;p21">
              <a:extLst>
                <a:ext uri="{FF2B5EF4-FFF2-40B4-BE49-F238E27FC236}">
                  <a16:creationId xmlns:a16="http://schemas.microsoft.com/office/drawing/2014/main" id="{2D82ABB5-868A-4A51-A21B-5FFBD3A0EAAF}"/>
                </a:ext>
              </a:extLst>
            </p:cNvPr>
            <p:cNvSpPr/>
            <p:nvPr/>
          </p:nvSpPr>
          <p:spPr>
            <a:xfrm>
              <a:off x="7759522" y="2213916"/>
              <a:ext cx="59023" cy="120945"/>
            </a:xfrm>
            <a:custGeom>
              <a:avLst/>
              <a:gdLst/>
              <a:ahLst/>
              <a:cxnLst/>
              <a:rect l="l" t="t" r="r" b="b"/>
              <a:pathLst>
                <a:path w="830" h="1819" fill="none" extrusionOk="0">
                  <a:moveTo>
                    <a:pt x="829" y="1"/>
                  </a:moveTo>
                  <a:cubicBezTo>
                    <a:pt x="727" y="815"/>
                    <a:pt x="669" y="1266"/>
                    <a:pt x="0" y="1819"/>
                  </a:cubicBezTo>
                </a:path>
              </a:pathLst>
            </a:custGeom>
            <a:noFill/>
            <a:ln w="1100" cap="flat" cmpd="sng">
              <a:solidFill>
                <a:srgbClr val="7157E4"/>
              </a:solidFill>
              <a:prstDash val="solid"/>
              <a:miter lim="145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317;p21">
              <a:extLst>
                <a:ext uri="{FF2B5EF4-FFF2-40B4-BE49-F238E27FC236}">
                  <a16:creationId xmlns:a16="http://schemas.microsoft.com/office/drawing/2014/main" id="{B0A14234-9D16-F98C-1317-E5908A541863}"/>
                </a:ext>
              </a:extLst>
            </p:cNvPr>
            <p:cNvSpPr/>
            <p:nvPr/>
          </p:nvSpPr>
          <p:spPr>
            <a:xfrm>
              <a:off x="8330424" y="3356034"/>
              <a:ext cx="163488" cy="37766"/>
            </a:xfrm>
            <a:custGeom>
              <a:avLst/>
              <a:gdLst/>
              <a:ahLst/>
              <a:cxnLst/>
              <a:rect l="l" t="t" r="r" b="b"/>
              <a:pathLst>
                <a:path w="2299" h="568" fill="none" extrusionOk="0">
                  <a:moveTo>
                    <a:pt x="0" y="160"/>
                  </a:moveTo>
                  <a:cubicBezTo>
                    <a:pt x="0" y="160"/>
                    <a:pt x="1062" y="568"/>
                    <a:pt x="2298" y="0"/>
                  </a:cubicBezTo>
                </a:path>
              </a:pathLst>
            </a:custGeom>
            <a:noFill/>
            <a:ln w="1100" cap="flat" cmpd="sng">
              <a:solidFill>
                <a:srgbClr val="7157E4"/>
              </a:solidFill>
              <a:prstDash val="solid"/>
              <a:miter lim="145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318;p21">
              <a:extLst>
                <a:ext uri="{FF2B5EF4-FFF2-40B4-BE49-F238E27FC236}">
                  <a16:creationId xmlns:a16="http://schemas.microsoft.com/office/drawing/2014/main" id="{6B41CDC0-F849-4110-065A-AB327D82F6FD}"/>
                </a:ext>
              </a:extLst>
            </p:cNvPr>
            <p:cNvSpPr/>
            <p:nvPr/>
          </p:nvSpPr>
          <p:spPr>
            <a:xfrm>
              <a:off x="7926000" y="1416155"/>
              <a:ext cx="51770" cy="39695"/>
            </a:xfrm>
            <a:custGeom>
              <a:avLst/>
              <a:gdLst/>
              <a:ahLst/>
              <a:cxnLst/>
              <a:rect l="l" t="t" r="r" b="b"/>
              <a:pathLst>
                <a:path w="728" h="597" fill="none" extrusionOk="0">
                  <a:moveTo>
                    <a:pt x="1" y="596"/>
                  </a:moveTo>
                  <a:cubicBezTo>
                    <a:pt x="292" y="480"/>
                    <a:pt x="568" y="262"/>
                    <a:pt x="728" y="0"/>
                  </a:cubicBezTo>
                </a:path>
              </a:pathLst>
            </a:custGeom>
            <a:noFill/>
            <a:ln w="1100" cap="flat" cmpd="sng">
              <a:solidFill>
                <a:srgbClr val="6DE3C2"/>
              </a:solidFill>
              <a:prstDash val="solid"/>
              <a:miter lim="145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319;p21">
              <a:extLst>
                <a:ext uri="{FF2B5EF4-FFF2-40B4-BE49-F238E27FC236}">
                  <a16:creationId xmlns:a16="http://schemas.microsoft.com/office/drawing/2014/main" id="{17BF2DA1-2AC6-FFF5-8148-8E945C6AA34A}"/>
                </a:ext>
              </a:extLst>
            </p:cNvPr>
            <p:cNvSpPr/>
            <p:nvPr/>
          </p:nvSpPr>
          <p:spPr>
            <a:xfrm>
              <a:off x="7969450" y="1432579"/>
              <a:ext cx="31076" cy="46477"/>
            </a:xfrm>
            <a:custGeom>
              <a:avLst/>
              <a:gdLst/>
              <a:ahLst/>
              <a:cxnLst/>
              <a:rect l="l" t="t" r="r" b="b"/>
              <a:pathLst>
                <a:path w="437" h="699" fill="none" extrusionOk="0">
                  <a:moveTo>
                    <a:pt x="1" y="699"/>
                  </a:moveTo>
                  <a:cubicBezTo>
                    <a:pt x="190" y="495"/>
                    <a:pt x="335" y="262"/>
                    <a:pt x="437" y="0"/>
                  </a:cubicBezTo>
                </a:path>
              </a:pathLst>
            </a:custGeom>
            <a:noFill/>
            <a:ln w="1100" cap="flat" cmpd="sng">
              <a:solidFill>
                <a:srgbClr val="6DE3C2"/>
              </a:solidFill>
              <a:prstDash val="solid"/>
              <a:miter lim="145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320;p21">
              <a:extLst>
                <a:ext uri="{FF2B5EF4-FFF2-40B4-BE49-F238E27FC236}">
                  <a16:creationId xmlns:a16="http://schemas.microsoft.com/office/drawing/2014/main" id="{9AA232F6-192A-193F-A010-72EB0DD28734}"/>
                </a:ext>
              </a:extLst>
            </p:cNvPr>
            <p:cNvSpPr/>
            <p:nvPr/>
          </p:nvSpPr>
          <p:spPr>
            <a:xfrm>
              <a:off x="8005647" y="1436435"/>
              <a:ext cx="19698" cy="60040"/>
            </a:xfrm>
            <a:custGeom>
              <a:avLst/>
              <a:gdLst/>
              <a:ahLst/>
              <a:cxnLst/>
              <a:rect l="l" t="t" r="r" b="b"/>
              <a:pathLst>
                <a:path w="277" h="903" fill="none" extrusionOk="0">
                  <a:moveTo>
                    <a:pt x="1" y="902"/>
                  </a:moveTo>
                  <a:cubicBezTo>
                    <a:pt x="102" y="597"/>
                    <a:pt x="190" y="306"/>
                    <a:pt x="277" y="1"/>
                  </a:cubicBezTo>
                </a:path>
              </a:pathLst>
            </a:custGeom>
            <a:noFill/>
            <a:ln w="1100" cap="flat" cmpd="sng">
              <a:solidFill>
                <a:srgbClr val="6DE3C2"/>
              </a:solidFill>
              <a:prstDash val="solid"/>
              <a:miter lim="145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321;p21">
              <a:extLst>
                <a:ext uri="{FF2B5EF4-FFF2-40B4-BE49-F238E27FC236}">
                  <a16:creationId xmlns:a16="http://schemas.microsoft.com/office/drawing/2014/main" id="{A0DA7974-24F7-75DA-A662-4E9FC67885CD}"/>
                </a:ext>
              </a:extLst>
            </p:cNvPr>
            <p:cNvSpPr/>
            <p:nvPr/>
          </p:nvSpPr>
          <p:spPr>
            <a:xfrm>
              <a:off x="7860859" y="1376859"/>
              <a:ext cx="71397" cy="89429"/>
            </a:xfrm>
            <a:custGeom>
              <a:avLst/>
              <a:gdLst/>
              <a:ahLst/>
              <a:cxnLst/>
              <a:rect l="l" t="t" r="r" b="b"/>
              <a:pathLst>
                <a:path w="1004" h="1345" extrusionOk="0">
                  <a:moveTo>
                    <a:pt x="562" y="1"/>
                  </a:moveTo>
                  <a:cubicBezTo>
                    <a:pt x="514" y="1"/>
                    <a:pt x="466" y="8"/>
                    <a:pt x="422" y="24"/>
                  </a:cubicBezTo>
                  <a:cubicBezTo>
                    <a:pt x="219" y="97"/>
                    <a:pt x="73" y="315"/>
                    <a:pt x="44" y="533"/>
                  </a:cubicBezTo>
                  <a:cubicBezTo>
                    <a:pt x="0" y="780"/>
                    <a:pt x="117" y="1042"/>
                    <a:pt x="291" y="1202"/>
                  </a:cubicBezTo>
                  <a:cubicBezTo>
                    <a:pt x="419" y="1294"/>
                    <a:pt x="582" y="1345"/>
                    <a:pt x="740" y="1345"/>
                  </a:cubicBezTo>
                  <a:cubicBezTo>
                    <a:pt x="832" y="1345"/>
                    <a:pt x="923" y="1327"/>
                    <a:pt x="1004" y="1289"/>
                  </a:cubicBezTo>
                  <a:lnTo>
                    <a:pt x="975" y="271"/>
                  </a:lnTo>
                  <a:cubicBezTo>
                    <a:pt x="918" y="100"/>
                    <a:pt x="736" y="1"/>
                    <a:pt x="562" y="1"/>
                  </a:cubicBezTo>
                  <a:close/>
                </a:path>
              </a:pathLst>
            </a:custGeom>
            <a:solidFill>
              <a:srgbClr val="C4D1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322;p21">
              <a:extLst>
                <a:ext uri="{FF2B5EF4-FFF2-40B4-BE49-F238E27FC236}">
                  <a16:creationId xmlns:a16="http://schemas.microsoft.com/office/drawing/2014/main" id="{3742550A-6C7B-1C78-2DB1-14FF4AF015A5}"/>
                </a:ext>
              </a:extLst>
            </p:cNvPr>
            <p:cNvSpPr/>
            <p:nvPr/>
          </p:nvSpPr>
          <p:spPr>
            <a:xfrm>
              <a:off x="7889092" y="1404453"/>
              <a:ext cx="33423" cy="38764"/>
            </a:xfrm>
            <a:custGeom>
              <a:avLst/>
              <a:gdLst/>
              <a:ahLst/>
              <a:cxnLst/>
              <a:rect l="l" t="t" r="r" b="b"/>
              <a:pathLst>
                <a:path w="470" h="583" extrusionOk="0">
                  <a:moveTo>
                    <a:pt x="99" y="1"/>
                  </a:moveTo>
                  <a:cubicBezTo>
                    <a:pt x="24" y="1"/>
                    <a:pt x="15" y="119"/>
                    <a:pt x="98" y="133"/>
                  </a:cubicBezTo>
                  <a:cubicBezTo>
                    <a:pt x="214" y="147"/>
                    <a:pt x="258" y="263"/>
                    <a:pt x="287" y="409"/>
                  </a:cubicBezTo>
                  <a:cubicBezTo>
                    <a:pt x="229" y="365"/>
                    <a:pt x="171" y="351"/>
                    <a:pt x="98" y="351"/>
                  </a:cubicBezTo>
                  <a:cubicBezTo>
                    <a:pt x="93" y="350"/>
                    <a:pt x="89" y="350"/>
                    <a:pt x="85" y="350"/>
                  </a:cubicBezTo>
                  <a:cubicBezTo>
                    <a:pt x="9" y="350"/>
                    <a:pt x="1" y="468"/>
                    <a:pt x="83" y="482"/>
                  </a:cubicBezTo>
                  <a:cubicBezTo>
                    <a:pt x="171" y="496"/>
                    <a:pt x="258" y="511"/>
                    <a:pt x="331" y="569"/>
                  </a:cubicBezTo>
                  <a:cubicBezTo>
                    <a:pt x="346" y="578"/>
                    <a:pt x="362" y="582"/>
                    <a:pt x="376" y="582"/>
                  </a:cubicBezTo>
                  <a:cubicBezTo>
                    <a:pt x="430" y="582"/>
                    <a:pt x="470" y="527"/>
                    <a:pt x="447" y="482"/>
                  </a:cubicBezTo>
                  <a:cubicBezTo>
                    <a:pt x="447" y="278"/>
                    <a:pt x="316" y="45"/>
                    <a:pt x="112" y="2"/>
                  </a:cubicBezTo>
                  <a:cubicBezTo>
                    <a:pt x="108" y="1"/>
                    <a:pt x="104" y="1"/>
                    <a:pt x="99" y="1"/>
                  </a:cubicBezTo>
                  <a:close/>
                </a:path>
              </a:pathLst>
            </a:custGeom>
            <a:solidFill>
              <a:srgbClr val="429D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323;p21">
              <a:extLst>
                <a:ext uri="{FF2B5EF4-FFF2-40B4-BE49-F238E27FC236}">
                  <a16:creationId xmlns:a16="http://schemas.microsoft.com/office/drawing/2014/main" id="{37C39754-58B9-7D77-9AEF-3836CDF27D43}"/>
                </a:ext>
              </a:extLst>
            </p:cNvPr>
            <p:cNvSpPr/>
            <p:nvPr/>
          </p:nvSpPr>
          <p:spPr>
            <a:xfrm>
              <a:off x="7901181" y="1250526"/>
              <a:ext cx="278263" cy="310708"/>
            </a:xfrm>
            <a:custGeom>
              <a:avLst/>
              <a:gdLst/>
              <a:ahLst/>
              <a:cxnLst/>
              <a:rect l="l" t="t" r="r" b="b"/>
              <a:pathLst>
                <a:path w="3913" h="4673" extrusionOk="0">
                  <a:moveTo>
                    <a:pt x="1906" y="1"/>
                  </a:moveTo>
                  <a:cubicBezTo>
                    <a:pt x="1857" y="1"/>
                    <a:pt x="1809" y="2"/>
                    <a:pt x="1760" y="4"/>
                  </a:cubicBezTo>
                  <a:cubicBezTo>
                    <a:pt x="1615" y="33"/>
                    <a:pt x="1499" y="48"/>
                    <a:pt x="1353" y="106"/>
                  </a:cubicBezTo>
                  <a:cubicBezTo>
                    <a:pt x="117" y="615"/>
                    <a:pt x="1" y="2520"/>
                    <a:pt x="510" y="3597"/>
                  </a:cubicBezTo>
                  <a:cubicBezTo>
                    <a:pt x="786" y="4193"/>
                    <a:pt x="1368" y="4644"/>
                    <a:pt x="2022" y="4673"/>
                  </a:cubicBezTo>
                  <a:cubicBezTo>
                    <a:pt x="2030" y="4673"/>
                    <a:pt x="2039" y="4673"/>
                    <a:pt x="2047" y="4673"/>
                  </a:cubicBezTo>
                  <a:cubicBezTo>
                    <a:pt x="2993" y="4673"/>
                    <a:pt x="3623" y="3836"/>
                    <a:pt x="3782" y="2942"/>
                  </a:cubicBezTo>
                  <a:cubicBezTo>
                    <a:pt x="3913" y="2273"/>
                    <a:pt x="3840" y="1269"/>
                    <a:pt x="3477" y="702"/>
                  </a:cubicBezTo>
                  <a:cubicBezTo>
                    <a:pt x="3140" y="177"/>
                    <a:pt x="2516" y="1"/>
                    <a:pt x="1906" y="1"/>
                  </a:cubicBezTo>
                  <a:close/>
                </a:path>
              </a:pathLst>
            </a:custGeom>
            <a:solidFill>
              <a:srgbClr val="C4D1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324;p21">
              <a:extLst>
                <a:ext uri="{FF2B5EF4-FFF2-40B4-BE49-F238E27FC236}">
                  <a16:creationId xmlns:a16="http://schemas.microsoft.com/office/drawing/2014/main" id="{C28001F0-EE95-8999-8CA6-C3A7681F04B2}"/>
                </a:ext>
              </a:extLst>
            </p:cNvPr>
            <p:cNvSpPr/>
            <p:nvPr/>
          </p:nvSpPr>
          <p:spPr>
            <a:xfrm>
              <a:off x="8037008" y="1400197"/>
              <a:ext cx="38045" cy="74136"/>
            </a:xfrm>
            <a:custGeom>
              <a:avLst/>
              <a:gdLst/>
              <a:ahLst/>
              <a:cxnLst/>
              <a:rect l="l" t="t" r="r" b="b"/>
              <a:pathLst>
                <a:path w="535" h="1115" extrusionOk="0">
                  <a:moveTo>
                    <a:pt x="200" y="0"/>
                  </a:moveTo>
                  <a:cubicBezTo>
                    <a:pt x="192" y="0"/>
                    <a:pt x="185" y="7"/>
                    <a:pt x="185" y="22"/>
                  </a:cubicBezTo>
                  <a:cubicBezTo>
                    <a:pt x="185" y="197"/>
                    <a:pt x="229" y="386"/>
                    <a:pt x="316" y="546"/>
                  </a:cubicBezTo>
                  <a:cubicBezTo>
                    <a:pt x="345" y="633"/>
                    <a:pt x="461" y="764"/>
                    <a:pt x="389" y="851"/>
                  </a:cubicBezTo>
                  <a:cubicBezTo>
                    <a:pt x="330" y="938"/>
                    <a:pt x="170" y="996"/>
                    <a:pt x="54" y="1011"/>
                  </a:cubicBezTo>
                  <a:cubicBezTo>
                    <a:pt x="0" y="1038"/>
                    <a:pt x="21" y="1114"/>
                    <a:pt x="82" y="1114"/>
                  </a:cubicBezTo>
                  <a:cubicBezTo>
                    <a:pt x="87" y="1114"/>
                    <a:pt x="92" y="1114"/>
                    <a:pt x="98" y="1113"/>
                  </a:cubicBezTo>
                  <a:cubicBezTo>
                    <a:pt x="214" y="1069"/>
                    <a:pt x="534" y="967"/>
                    <a:pt x="534" y="778"/>
                  </a:cubicBezTo>
                  <a:cubicBezTo>
                    <a:pt x="534" y="706"/>
                    <a:pt x="403" y="575"/>
                    <a:pt x="360" y="473"/>
                  </a:cubicBezTo>
                  <a:cubicBezTo>
                    <a:pt x="287" y="327"/>
                    <a:pt x="272" y="167"/>
                    <a:pt x="214" y="22"/>
                  </a:cubicBezTo>
                  <a:cubicBezTo>
                    <a:pt x="214" y="7"/>
                    <a:pt x="207" y="0"/>
                    <a:pt x="200" y="0"/>
                  </a:cubicBezTo>
                  <a:close/>
                </a:path>
              </a:pathLst>
            </a:custGeom>
            <a:solidFill>
              <a:srgbClr val="429D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325;p21">
              <a:extLst>
                <a:ext uri="{FF2B5EF4-FFF2-40B4-BE49-F238E27FC236}">
                  <a16:creationId xmlns:a16="http://schemas.microsoft.com/office/drawing/2014/main" id="{D5784260-9D7C-7060-B416-E1F97F986C41}"/>
                </a:ext>
              </a:extLst>
            </p:cNvPr>
            <p:cNvSpPr/>
            <p:nvPr/>
          </p:nvSpPr>
          <p:spPr>
            <a:xfrm>
              <a:off x="8019088" y="1503857"/>
              <a:ext cx="58383" cy="20745"/>
            </a:xfrm>
            <a:custGeom>
              <a:avLst/>
              <a:gdLst/>
              <a:ahLst/>
              <a:cxnLst/>
              <a:rect l="l" t="t" r="r" b="b"/>
              <a:pathLst>
                <a:path w="821" h="312" extrusionOk="0">
                  <a:moveTo>
                    <a:pt x="739" y="0"/>
                  </a:moveTo>
                  <a:cubicBezTo>
                    <a:pt x="719" y="0"/>
                    <a:pt x="698" y="10"/>
                    <a:pt x="684" y="34"/>
                  </a:cubicBezTo>
                  <a:cubicBezTo>
                    <a:pt x="629" y="144"/>
                    <a:pt x="525" y="195"/>
                    <a:pt x="420" y="195"/>
                  </a:cubicBezTo>
                  <a:cubicBezTo>
                    <a:pt x="387" y="195"/>
                    <a:pt x="353" y="190"/>
                    <a:pt x="321" y="179"/>
                  </a:cubicBezTo>
                  <a:cubicBezTo>
                    <a:pt x="219" y="165"/>
                    <a:pt x="146" y="77"/>
                    <a:pt x="30" y="48"/>
                  </a:cubicBezTo>
                  <a:cubicBezTo>
                    <a:pt x="15" y="48"/>
                    <a:pt x="1" y="77"/>
                    <a:pt x="1" y="92"/>
                  </a:cubicBezTo>
                  <a:cubicBezTo>
                    <a:pt x="59" y="237"/>
                    <a:pt x="277" y="296"/>
                    <a:pt x="422" y="310"/>
                  </a:cubicBezTo>
                  <a:cubicBezTo>
                    <a:pt x="434" y="311"/>
                    <a:pt x="446" y="312"/>
                    <a:pt x="457" y="312"/>
                  </a:cubicBezTo>
                  <a:cubicBezTo>
                    <a:pt x="603" y="312"/>
                    <a:pt x="733" y="227"/>
                    <a:pt x="801" y="92"/>
                  </a:cubicBezTo>
                  <a:cubicBezTo>
                    <a:pt x="820" y="43"/>
                    <a:pt x="780" y="0"/>
                    <a:pt x="739" y="0"/>
                  </a:cubicBezTo>
                  <a:close/>
                </a:path>
              </a:pathLst>
            </a:custGeom>
            <a:solidFill>
              <a:srgbClr val="429D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326;p21">
              <a:extLst>
                <a:ext uri="{FF2B5EF4-FFF2-40B4-BE49-F238E27FC236}">
                  <a16:creationId xmlns:a16="http://schemas.microsoft.com/office/drawing/2014/main" id="{4027F477-9683-F811-29A5-212EFB9B5103}"/>
                </a:ext>
              </a:extLst>
            </p:cNvPr>
            <p:cNvSpPr/>
            <p:nvPr/>
          </p:nvSpPr>
          <p:spPr>
            <a:xfrm>
              <a:off x="7995336" y="1407445"/>
              <a:ext cx="17636" cy="15559"/>
            </a:xfrm>
            <a:custGeom>
              <a:avLst/>
              <a:gdLst/>
              <a:ahLst/>
              <a:cxnLst/>
              <a:rect l="l" t="t" r="r" b="b"/>
              <a:pathLst>
                <a:path w="248" h="234" extrusionOk="0">
                  <a:moveTo>
                    <a:pt x="117" y="0"/>
                  </a:moveTo>
                  <a:cubicBezTo>
                    <a:pt x="58" y="0"/>
                    <a:pt x="0" y="58"/>
                    <a:pt x="0" y="131"/>
                  </a:cubicBezTo>
                  <a:cubicBezTo>
                    <a:pt x="0" y="175"/>
                    <a:pt x="58" y="233"/>
                    <a:pt x="131" y="233"/>
                  </a:cubicBezTo>
                  <a:cubicBezTo>
                    <a:pt x="189" y="233"/>
                    <a:pt x="247" y="175"/>
                    <a:pt x="247" y="102"/>
                  </a:cubicBezTo>
                  <a:cubicBezTo>
                    <a:pt x="247" y="29"/>
                    <a:pt x="175" y="0"/>
                    <a:pt x="117" y="0"/>
                  </a:cubicBezTo>
                  <a:close/>
                </a:path>
              </a:pathLst>
            </a:custGeom>
            <a:solidFill>
              <a:srgbClr val="0EB1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327;p21">
              <a:extLst>
                <a:ext uri="{FF2B5EF4-FFF2-40B4-BE49-F238E27FC236}">
                  <a16:creationId xmlns:a16="http://schemas.microsoft.com/office/drawing/2014/main" id="{607B0AD2-7E98-BC1E-9A87-54BDF06F7E35}"/>
                </a:ext>
              </a:extLst>
            </p:cNvPr>
            <p:cNvSpPr/>
            <p:nvPr/>
          </p:nvSpPr>
          <p:spPr>
            <a:xfrm>
              <a:off x="8095606" y="1403389"/>
              <a:ext cx="16640" cy="15692"/>
            </a:xfrm>
            <a:custGeom>
              <a:avLst/>
              <a:gdLst/>
              <a:ahLst/>
              <a:cxnLst/>
              <a:rect l="l" t="t" r="r" b="b"/>
              <a:pathLst>
                <a:path w="234" h="236" extrusionOk="0">
                  <a:moveTo>
                    <a:pt x="125" y="1"/>
                  </a:moveTo>
                  <a:cubicBezTo>
                    <a:pt x="118" y="1"/>
                    <a:pt x="110" y="2"/>
                    <a:pt x="103" y="3"/>
                  </a:cubicBezTo>
                  <a:cubicBezTo>
                    <a:pt x="45" y="3"/>
                    <a:pt x="1" y="61"/>
                    <a:pt x="1" y="134"/>
                  </a:cubicBezTo>
                  <a:cubicBezTo>
                    <a:pt x="1" y="192"/>
                    <a:pt x="45" y="236"/>
                    <a:pt x="117" y="236"/>
                  </a:cubicBezTo>
                  <a:cubicBezTo>
                    <a:pt x="175" y="236"/>
                    <a:pt x="234" y="192"/>
                    <a:pt x="234" y="119"/>
                  </a:cubicBezTo>
                  <a:cubicBezTo>
                    <a:pt x="234" y="54"/>
                    <a:pt x="187" y="1"/>
                    <a:pt x="125" y="1"/>
                  </a:cubicBezTo>
                  <a:close/>
                </a:path>
              </a:pathLst>
            </a:custGeom>
            <a:solidFill>
              <a:srgbClr val="0EB1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328;p21">
              <a:extLst>
                <a:ext uri="{FF2B5EF4-FFF2-40B4-BE49-F238E27FC236}">
                  <a16:creationId xmlns:a16="http://schemas.microsoft.com/office/drawing/2014/main" id="{9E1F2969-8ACD-A77F-3520-8E2A84C9FEFD}"/>
                </a:ext>
              </a:extLst>
            </p:cNvPr>
            <p:cNvSpPr/>
            <p:nvPr/>
          </p:nvSpPr>
          <p:spPr>
            <a:xfrm>
              <a:off x="7977699" y="1377989"/>
              <a:ext cx="42525" cy="15027"/>
            </a:xfrm>
            <a:custGeom>
              <a:avLst/>
              <a:gdLst/>
              <a:ahLst/>
              <a:cxnLst/>
              <a:rect l="l" t="t" r="r" b="b"/>
              <a:pathLst>
                <a:path w="598" h="226" extrusionOk="0">
                  <a:moveTo>
                    <a:pt x="437" y="1"/>
                  </a:moveTo>
                  <a:cubicBezTo>
                    <a:pt x="389" y="1"/>
                    <a:pt x="340" y="7"/>
                    <a:pt x="292" y="7"/>
                  </a:cubicBezTo>
                  <a:cubicBezTo>
                    <a:pt x="205" y="7"/>
                    <a:pt x="103" y="22"/>
                    <a:pt x="59" y="80"/>
                  </a:cubicBezTo>
                  <a:cubicBezTo>
                    <a:pt x="15" y="94"/>
                    <a:pt x="1" y="109"/>
                    <a:pt x="1" y="138"/>
                  </a:cubicBezTo>
                  <a:cubicBezTo>
                    <a:pt x="1" y="167"/>
                    <a:pt x="30" y="225"/>
                    <a:pt x="88" y="225"/>
                  </a:cubicBezTo>
                  <a:cubicBezTo>
                    <a:pt x="234" y="225"/>
                    <a:pt x="379" y="225"/>
                    <a:pt x="510" y="152"/>
                  </a:cubicBezTo>
                  <a:cubicBezTo>
                    <a:pt x="597" y="109"/>
                    <a:pt x="583" y="36"/>
                    <a:pt x="510" y="7"/>
                  </a:cubicBezTo>
                  <a:cubicBezTo>
                    <a:pt x="486" y="2"/>
                    <a:pt x="461" y="1"/>
                    <a:pt x="437" y="1"/>
                  </a:cubicBezTo>
                  <a:close/>
                </a:path>
              </a:pathLst>
            </a:custGeom>
            <a:solidFill>
              <a:srgbClr val="3395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329;p21">
              <a:extLst>
                <a:ext uri="{FF2B5EF4-FFF2-40B4-BE49-F238E27FC236}">
                  <a16:creationId xmlns:a16="http://schemas.microsoft.com/office/drawing/2014/main" id="{CCCD1729-396C-4BF5-9FF0-0A0156282A33}"/>
                </a:ext>
              </a:extLst>
            </p:cNvPr>
            <p:cNvSpPr/>
            <p:nvPr/>
          </p:nvSpPr>
          <p:spPr>
            <a:xfrm>
              <a:off x="8081170" y="1374133"/>
              <a:ext cx="42454" cy="14960"/>
            </a:xfrm>
            <a:custGeom>
              <a:avLst/>
              <a:gdLst/>
              <a:ahLst/>
              <a:cxnLst/>
              <a:rect l="l" t="t" r="r" b="b"/>
              <a:pathLst>
                <a:path w="597" h="225" extrusionOk="0">
                  <a:moveTo>
                    <a:pt x="437" y="0"/>
                  </a:moveTo>
                  <a:cubicBezTo>
                    <a:pt x="388" y="0"/>
                    <a:pt x="340" y="7"/>
                    <a:pt x="291" y="7"/>
                  </a:cubicBezTo>
                  <a:cubicBezTo>
                    <a:pt x="204" y="7"/>
                    <a:pt x="102" y="21"/>
                    <a:pt x="58" y="80"/>
                  </a:cubicBezTo>
                  <a:cubicBezTo>
                    <a:pt x="15" y="94"/>
                    <a:pt x="0" y="123"/>
                    <a:pt x="0" y="138"/>
                  </a:cubicBezTo>
                  <a:cubicBezTo>
                    <a:pt x="0" y="167"/>
                    <a:pt x="29" y="225"/>
                    <a:pt x="88" y="225"/>
                  </a:cubicBezTo>
                  <a:cubicBezTo>
                    <a:pt x="233" y="225"/>
                    <a:pt x="378" y="225"/>
                    <a:pt x="509" y="152"/>
                  </a:cubicBezTo>
                  <a:cubicBezTo>
                    <a:pt x="597" y="123"/>
                    <a:pt x="582" y="50"/>
                    <a:pt x="509" y="7"/>
                  </a:cubicBezTo>
                  <a:cubicBezTo>
                    <a:pt x="485" y="2"/>
                    <a:pt x="461" y="0"/>
                    <a:pt x="437" y="0"/>
                  </a:cubicBezTo>
                  <a:close/>
                </a:path>
              </a:pathLst>
            </a:custGeom>
            <a:solidFill>
              <a:srgbClr val="3395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330;p21">
              <a:extLst>
                <a:ext uri="{FF2B5EF4-FFF2-40B4-BE49-F238E27FC236}">
                  <a16:creationId xmlns:a16="http://schemas.microsoft.com/office/drawing/2014/main" id="{040B7D0E-EBF1-4829-5E2D-B15C6E73840F}"/>
                </a:ext>
              </a:extLst>
            </p:cNvPr>
            <p:cNvSpPr/>
            <p:nvPr/>
          </p:nvSpPr>
          <p:spPr>
            <a:xfrm>
              <a:off x="7781212" y="1214953"/>
              <a:ext cx="258636" cy="357916"/>
            </a:xfrm>
            <a:custGeom>
              <a:avLst/>
              <a:gdLst/>
              <a:ahLst/>
              <a:cxnLst/>
              <a:rect l="l" t="t" r="r" b="b"/>
              <a:pathLst>
                <a:path w="3637" h="5383" extrusionOk="0">
                  <a:moveTo>
                    <a:pt x="2423" y="0"/>
                  </a:moveTo>
                  <a:cubicBezTo>
                    <a:pt x="2415" y="0"/>
                    <a:pt x="2408" y="1"/>
                    <a:pt x="2400" y="1"/>
                  </a:cubicBezTo>
                  <a:cubicBezTo>
                    <a:pt x="1673" y="16"/>
                    <a:pt x="975" y="365"/>
                    <a:pt x="495" y="1048"/>
                  </a:cubicBezTo>
                  <a:cubicBezTo>
                    <a:pt x="1" y="1746"/>
                    <a:pt x="73" y="3899"/>
                    <a:pt x="611" y="4684"/>
                  </a:cubicBezTo>
                  <a:cubicBezTo>
                    <a:pt x="782" y="4940"/>
                    <a:pt x="1319" y="5382"/>
                    <a:pt x="1804" y="5382"/>
                  </a:cubicBezTo>
                  <a:cubicBezTo>
                    <a:pt x="2145" y="5382"/>
                    <a:pt x="2460" y="5164"/>
                    <a:pt x="2604" y="4510"/>
                  </a:cubicBezTo>
                  <a:cubicBezTo>
                    <a:pt x="2691" y="4102"/>
                    <a:pt x="2197" y="2023"/>
                    <a:pt x="2124" y="1601"/>
                  </a:cubicBezTo>
                  <a:cubicBezTo>
                    <a:pt x="2066" y="1237"/>
                    <a:pt x="2211" y="859"/>
                    <a:pt x="2458" y="656"/>
                  </a:cubicBezTo>
                  <a:cubicBezTo>
                    <a:pt x="2560" y="568"/>
                    <a:pt x="2691" y="496"/>
                    <a:pt x="2822" y="496"/>
                  </a:cubicBezTo>
                  <a:cubicBezTo>
                    <a:pt x="3157" y="496"/>
                    <a:pt x="3433" y="1106"/>
                    <a:pt x="3637" y="1601"/>
                  </a:cubicBezTo>
                  <a:cubicBezTo>
                    <a:pt x="3622" y="1252"/>
                    <a:pt x="3506" y="888"/>
                    <a:pt x="3360" y="597"/>
                  </a:cubicBezTo>
                  <a:cubicBezTo>
                    <a:pt x="3331" y="525"/>
                    <a:pt x="3273" y="452"/>
                    <a:pt x="3215" y="379"/>
                  </a:cubicBezTo>
                  <a:cubicBezTo>
                    <a:pt x="3046" y="210"/>
                    <a:pt x="2659" y="0"/>
                    <a:pt x="2423" y="0"/>
                  </a:cubicBezTo>
                  <a:close/>
                </a:path>
              </a:pathLst>
            </a:custGeom>
            <a:solidFill>
              <a:srgbClr val="1F8B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331;p21">
              <a:extLst>
                <a:ext uri="{FF2B5EF4-FFF2-40B4-BE49-F238E27FC236}">
                  <a16:creationId xmlns:a16="http://schemas.microsoft.com/office/drawing/2014/main" id="{331B5FFE-F5D6-4DC1-68AB-2D0DC13A42AB}"/>
                </a:ext>
              </a:extLst>
            </p:cNvPr>
            <p:cNvSpPr/>
            <p:nvPr/>
          </p:nvSpPr>
          <p:spPr>
            <a:xfrm>
              <a:off x="7969450" y="1203384"/>
              <a:ext cx="217249" cy="117089"/>
            </a:xfrm>
            <a:custGeom>
              <a:avLst/>
              <a:gdLst/>
              <a:ahLst/>
              <a:cxnLst/>
              <a:rect l="l" t="t" r="r" b="b"/>
              <a:pathLst>
                <a:path w="3055" h="1761" extrusionOk="0">
                  <a:moveTo>
                    <a:pt x="1426" y="1"/>
                  </a:moveTo>
                  <a:cubicBezTo>
                    <a:pt x="1150" y="1"/>
                    <a:pt x="902" y="73"/>
                    <a:pt x="699" y="248"/>
                  </a:cubicBezTo>
                  <a:cubicBezTo>
                    <a:pt x="1" y="873"/>
                    <a:pt x="757" y="1760"/>
                    <a:pt x="990" y="1760"/>
                  </a:cubicBezTo>
                  <a:cubicBezTo>
                    <a:pt x="2618" y="1760"/>
                    <a:pt x="3055" y="990"/>
                    <a:pt x="2793" y="73"/>
                  </a:cubicBezTo>
                  <a:cubicBezTo>
                    <a:pt x="2648" y="1"/>
                    <a:pt x="1819" y="1"/>
                    <a:pt x="1426" y="1"/>
                  </a:cubicBezTo>
                  <a:close/>
                </a:path>
              </a:pathLst>
            </a:custGeom>
            <a:solidFill>
              <a:srgbClr val="1F8B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332;p21">
              <a:extLst>
                <a:ext uri="{FF2B5EF4-FFF2-40B4-BE49-F238E27FC236}">
                  <a16:creationId xmlns:a16="http://schemas.microsoft.com/office/drawing/2014/main" id="{5C36A45A-001B-8626-10CF-CC7CDC710828}"/>
                </a:ext>
              </a:extLst>
            </p:cNvPr>
            <p:cNvSpPr/>
            <p:nvPr/>
          </p:nvSpPr>
          <p:spPr>
            <a:xfrm>
              <a:off x="8385252" y="1249795"/>
              <a:ext cx="351722" cy="302729"/>
            </a:xfrm>
            <a:custGeom>
              <a:avLst/>
              <a:gdLst/>
              <a:ahLst/>
              <a:cxnLst/>
              <a:rect l="l" t="t" r="r" b="b"/>
              <a:pathLst>
                <a:path w="4946" h="4553" extrusionOk="0">
                  <a:moveTo>
                    <a:pt x="2473" y="1"/>
                  </a:moveTo>
                  <a:cubicBezTo>
                    <a:pt x="1106" y="1"/>
                    <a:pt x="0" y="902"/>
                    <a:pt x="0" y="2008"/>
                  </a:cubicBezTo>
                  <a:cubicBezTo>
                    <a:pt x="0" y="2939"/>
                    <a:pt x="757" y="3695"/>
                    <a:pt x="1833" y="3957"/>
                  </a:cubicBezTo>
                  <a:cubicBezTo>
                    <a:pt x="1716" y="4277"/>
                    <a:pt x="1455" y="4553"/>
                    <a:pt x="1455" y="4553"/>
                  </a:cubicBezTo>
                  <a:cubicBezTo>
                    <a:pt x="2066" y="4553"/>
                    <a:pt x="2429" y="4291"/>
                    <a:pt x="2647" y="4000"/>
                  </a:cubicBezTo>
                  <a:cubicBezTo>
                    <a:pt x="3927" y="3928"/>
                    <a:pt x="4945" y="3055"/>
                    <a:pt x="4945" y="2008"/>
                  </a:cubicBezTo>
                  <a:cubicBezTo>
                    <a:pt x="4945" y="902"/>
                    <a:pt x="3825" y="1"/>
                    <a:pt x="2473" y="1"/>
                  </a:cubicBezTo>
                  <a:close/>
                </a:path>
              </a:pathLst>
            </a:custGeom>
            <a:solidFill>
              <a:srgbClr val="C4D1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333;p21">
              <a:extLst>
                <a:ext uri="{FF2B5EF4-FFF2-40B4-BE49-F238E27FC236}">
                  <a16:creationId xmlns:a16="http://schemas.microsoft.com/office/drawing/2014/main" id="{DA36F181-BB27-8014-C454-EE075983FCE9}"/>
                </a:ext>
              </a:extLst>
            </p:cNvPr>
            <p:cNvSpPr/>
            <p:nvPr/>
          </p:nvSpPr>
          <p:spPr>
            <a:xfrm>
              <a:off x="8455584" y="1319411"/>
              <a:ext cx="206937" cy="137435"/>
            </a:xfrm>
            <a:custGeom>
              <a:avLst/>
              <a:gdLst/>
              <a:ahLst/>
              <a:cxnLst/>
              <a:rect l="l" t="t" r="r" b="b"/>
              <a:pathLst>
                <a:path w="2910" h="2067" extrusionOk="0">
                  <a:moveTo>
                    <a:pt x="844" y="1"/>
                  </a:moveTo>
                  <a:cubicBezTo>
                    <a:pt x="247" y="15"/>
                    <a:pt x="0" y="757"/>
                    <a:pt x="437" y="1164"/>
                  </a:cubicBezTo>
                  <a:lnTo>
                    <a:pt x="1455" y="2066"/>
                  </a:lnTo>
                  <a:lnTo>
                    <a:pt x="2473" y="1164"/>
                  </a:lnTo>
                  <a:cubicBezTo>
                    <a:pt x="2909" y="757"/>
                    <a:pt x="2662" y="15"/>
                    <a:pt x="2080" y="1"/>
                  </a:cubicBezTo>
                  <a:lnTo>
                    <a:pt x="2036" y="1"/>
                  </a:lnTo>
                  <a:cubicBezTo>
                    <a:pt x="1818" y="1"/>
                    <a:pt x="1600" y="103"/>
                    <a:pt x="1455" y="248"/>
                  </a:cubicBezTo>
                  <a:cubicBezTo>
                    <a:pt x="1309" y="88"/>
                    <a:pt x="1120" y="1"/>
                    <a:pt x="87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334;p21">
              <a:extLst>
                <a:ext uri="{FF2B5EF4-FFF2-40B4-BE49-F238E27FC236}">
                  <a16:creationId xmlns:a16="http://schemas.microsoft.com/office/drawing/2014/main" id="{EA59840E-8323-7301-E3EB-4B60D801F213}"/>
                </a:ext>
              </a:extLst>
            </p:cNvPr>
            <p:cNvSpPr/>
            <p:nvPr/>
          </p:nvSpPr>
          <p:spPr>
            <a:xfrm>
              <a:off x="7188550" y="1385170"/>
              <a:ext cx="408612" cy="352065"/>
            </a:xfrm>
            <a:custGeom>
              <a:avLst/>
              <a:gdLst/>
              <a:ahLst/>
              <a:cxnLst/>
              <a:rect l="l" t="t" r="r" b="b"/>
              <a:pathLst>
                <a:path w="5746" h="5295" extrusionOk="0">
                  <a:moveTo>
                    <a:pt x="2881" y="1"/>
                  </a:moveTo>
                  <a:cubicBezTo>
                    <a:pt x="1295" y="1"/>
                    <a:pt x="1" y="1048"/>
                    <a:pt x="1" y="2328"/>
                  </a:cubicBezTo>
                  <a:cubicBezTo>
                    <a:pt x="1" y="3564"/>
                    <a:pt x="1193" y="4568"/>
                    <a:pt x="2677" y="4655"/>
                  </a:cubicBezTo>
                  <a:cubicBezTo>
                    <a:pt x="2939" y="4989"/>
                    <a:pt x="3375" y="5295"/>
                    <a:pt x="4102" y="5295"/>
                  </a:cubicBezTo>
                  <a:cubicBezTo>
                    <a:pt x="4102" y="5295"/>
                    <a:pt x="3782" y="4975"/>
                    <a:pt x="3637" y="4582"/>
                  </a:cubicBezTo>
                  <a:cubicBezTo>
                    <a:pt x="4859" y="4306"/>
                    <a:pt x="5746" y="3404"/>
                    <a:pt x="5746" y="2328"/>
                  </a:cubicBezTo>
                  <a:cubicBezTo>
                    <a:pt x="5746" y="1048"/>
                    <a:pt x="4466" y="1"/>
                    <a:pt x="2881" y="1"/>
                  </a:cubicBezTo>
                  <a:close/>
                </a:path>
              </a:pathLst>
            </a:custGeom>
            <a:solidFill>
              <a:srgbClr val="48BA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335;p21">
              <a:extLst>
                <a:ext uri="{FF2B5EF4-FFF2-40B4-BE49-F238E27FC236}">
                  <a16:creationId xmlns:a16="http://schemas.microsoft.com/office/drawing/2014/main" id="{63ACC937-03C4-D52D-FA84-308297666C1B}"/>
                </a:ext>
              </a:extLst>
            </p:cNvPr>
            <p:cNvSpPr/>
            <p:nvPr/>
          </p:nvSpPr>
          <p:spPr>
            <a:xfrm>
              <a:off x="7305461" y="1600868"/>
              <a:ext cx="40392" cy="32913"/>
            </a:xfrm>
            <a:custGeom>
              <a:avLst/>
              <a:gdLst/>
              <a:ahLst/>
              <a:cxnLst/>
              <a:rect l="l" t="t" r="r" b="b"/>
              <a:pathLst>
                <a:path w="568" h="495" extrusionOk="0">
                  <a:moveTo>
                    <a:pt x="0" y="0"/>
                  </a:moveTo>
                  <a:lnTo>
                    <a:pt x="291" y="233"/>
                  </a:lnTo>
                  <a:lnTo>
                    <a:pt x="568" y="495"/>
                  </a:lnTo>
                  <a:lnTo>
                    <a:pt x="568" y="0"/>
                  </a:lnTo>
                  <a:close/>
                </a:path>
              </a:pathLst>
            </a:custGeom>
            <a:solidFill>
              <a:srgbClr val="ADE0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336;p21">
              <a:extLst>
                <a:ext uri="{FF2B5EF4-FFF2-40B4-BE49-F238E27FC236}">
                  <a16:creationId xmlns:a16="http://schemas.microsoft.com/office/drawing/2014/main" id="{F2243812-2E9A-066C-6695-375149360302}"/>
                </a:ext>
              </a:extLst>
            </p:cNvPr>
            <p:cNvSpPr/>
            <p:nvPr/>
          </p:nvSpPr>
          <p:spPr>
            <a:xfrm>
              <a:off x="7265140" y="1537967"/>
              <a:ext cx="107593" cy="78392"/>
            </a:xfrm>
            <a:custGeom>
              <a:avLst/>
              <a:gdLst/>
              <a:ahLst/>
              <a:cxnLst/>
              <a:rect l="l" t="t" r="r" b="b"/>
              <a:pathLst>
                <a:path w="1513" h="1179" extrusionOk="0">
                  <a:moveTo>
                    <a:pt x="509" y="1"/>
                  </a:moveTo>
                  <a:cubicBezTo>
                    <a:pt x="233" y="1"/>
                    <a:pt x="0" y="219"/>
                    <a:pt x="0" y="510"/>
                  </a:cubicBezTo>
                  <a:lnTo>
                    <a:pt x="0" y="670"/>
                  </a:lnTo>
                  <a:cubicBezTo>
                    <a:pt x="0" y="961"/>
                    <a:pt x="233" y="1179"/>
                    <a:pt x="509" y="1179"/>
                  </a:cubicBezTo>
                  <a:lnTo>
                    <a:pt x="1004" y="1179"/>
                  </a:lnTo>
                  <a:cubicBezTo>
                    <a:pt x="1280" y="1179"/>
                    <a:pt x="1513" y="961"/>
                    <a:pt x="1513" y="670"/>
                  </a:cubicBezTo>
                  <a:lnTo>
                    <a:pt x="1513" y="510"/>
                  </a:lnTo>
                  <a:cubicBezTo>
                    <a:pt x="1513" y="233"/>
                    <a:pt x="1295" y="1"/>
                    <a:pt x="1004" y="1"/>
                  </a:cubicBezTo>
                  <a:close/>
                </a:path>
              </a:pathLst>
            </a:custGeom>
            <a:solidFill>
              <a:srgbClr val="ADE0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337;p21">
              <a:extLst>
                <a:ext uri="{FF2B5EF4-FFF2-40B4-BE49-F238E27FC236}">
                  <a16:creationId xmlns:a16="http://schemas.microsoft.com/office/drawing/2014/main" id="{21B6A62D-04BB-48C1-237C-A7A1404C3758}"/>
                </a:ext>
              </a:extLst>
            </p:cNvPr>
            <p:cNvSpPr/>
            <p:nvPr/>
          </p:nvSpPr>
          <p:spPr>
            <a:xfrm>
              <a:off x="7384042" y="1572808"/>
              <a:ext cx="61086" cy="49402"/>
            </a:xfrm>
            <a:custGeom>
              <a:avLst/>
              <a:gdLst/>
              <a:ahLst/>
              <a:cxnLst/>
              <a:rect l="l" t="t" r="r" b="b"/>
              <a:pathLst>
                <a:path w="859" h="743" extrusionOk="0">
                  <a:moveTo>
                    <a:pt x="1" y="0"/>
                  </a:moveTo>
                  <a:lnTo>
                    <a:pt x="1" y="742"/>
                  </a:lnTo>
                  <a:lnTo>
                    <a:pt x="437" y="378"/>
                  </a:lnTo>
                  <a:lnTo>
                    <a:pt x="859" y="0"/>
                  </a:lnTo>
                  <a:close/>
                </a:path>
              </a:pathLst>
            </a:custGeom>
            <a:solidFill>
              <a:srgbClr val="C4D1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338;p21">
              <a:extLst>
                <a:ext uri="{FF2B5EF4-FFF2-40B4-BE49-F238E27FC236}">
                  <a16:creationId xmlns:a16="http://schemas.microsoft.com/office/drawing/2014/main" id="{8FBDA31B-E0E2-8107-A5DB-F19CC04187EE}"/>
                </a:ext>
              </a:extLst>
            </p:cNvPr>
            <p:cNvSpPr/>
            <p:nvPr/>
          </p:nvSpPr>
          <p:spPr>
            <a:xfrm>
              <a:off x="7342654" y="1479987"/>
              <a:ext cx="164554" cy="118020"/>
            </a:xfrm>
            <a:custGeom>
              <a:avLst/>
              <a:gdLst/>
              <a:ahLst/>
              <a:cxnLst/>
              <a:rect l="l" t="t" r="r" b="b"/>
              <a:pathLst>
                <a:path w="2314" h="1775" extrusionOk="0">
                  <a:moveTo>
                    <a:pt x="888" y="0"/>
                  </a:moveTo>
                  <a:cubicBezTo>
                    <a:pt x="408" y="0"/>
                    <a:pt x="1" y="393"/>
                    <a:pt x="1" y="887"/>
                  </a:cubicBezTo>
                  <a:cubicBezTo>
                    <a:pt x="1" y="1382"/>
                    <a:pt x="408" y="1774"/>
                    <a:pt x="888" y="1774"/>
                  </a:cubicBezTo>
                  <a:lnTo>
                    <a:pt x="1426" y="1774"/>
                  </a:lnTo>
                  <a:cubicBezTo>
                    <a:pt x="1906" y="1774"/>
                    <a:pt x="2313" y="1382"/>
                    <a:pt x="2313" y="887"/>
                  </a:cubicBezTo>
                  <a:cubicBezTo>
                    <a:pt x="2313" y="393"/>
                    <a:pt x="1906" y="0"/>
                    <a:pt x="1426" y="0"/>
                  </a:cubicBezTo>
                  <a:close/>
                </a:path>
              </a:pathLst>
            </a:custGeom>
            <a:solidFill>
              <a:srgbClr val="C4D1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339;p21">
              <a:extLst>
                <a:ext uri="{FF2B5EF4-FFF2-40B4-BE49-F238E27FC236}">
                  <a16:creationId xmlns:a16="http://schemas.microsoft.com/office/drawing/2014/main" id="{7C20F7D1-D274-E318-9B73-0C648E157F6E}"/>
                </a:ext>
              </a:extLst>
            </p:cNvPr>
            <p:cNvSpPr/>
            <p:nvPr/>
          </p:nvSpPr>
          <p:spPr>
            <a:xfrm>
              <a:off x="7460560" y="1448071"/>
              <a:ext cx="72464" cy="67753"/>
            </a:xfrm>
            <a:custGeom>
              <a:avLst/>
              <a:gdLst/>
              <a:ahLst/>
              <a:cxnLst/>
              <a:rect l="l" t="t" r="r" b="b"/>
              <a:pathLst>
                <a:path w="1019" h="1019" extrusionOk="0">
                  <a:moveTo>
                    <a:pt x="510" y="0"/>
                  </a:moveTo>
                  <a:cubicBezTo>
                    <a:pt x="234" y="0"/>
                    <a:pt x="1" y="218"/>
                    <a:pt x="1" y="509"/>
                  </a:cubicBezTo>
                  <a:cubicBezTo>
                    <a:pt x="1" y="800"/>
                    <a:pt x="219" y="1018"/>
                    <a:pt x="510" y="1018"/>
                  </a:cubicBezTo>
                  <a:cubicBezTo>
                    <a:pt x="801" y="1018"/>
                    <a:pt x="1019" y="786"/>
                    <a:pt x="1019" y="509"/>
                  </a:cubicBezTo>
                  <a:cubicBezTo>
                    <a:pt x="1019" y="247"/>
                    <a:pt x="801" y="0"/>
                    <a:pt x="510" y="0"/>
                  </a:cubicBezTo>
                  <a:close/>
                </a:path>
              </a:pathLst>
            </a:custGeom>
            <a:solidFill>
              <a:srgbClr val="4FD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340;p21">
              <a:extLst>
                <a:ext uri="{FF2B5EF4-FFF2-40B4-BE49-F238E27FC236}">
                  <a16:creationId xmlns:a16="http://schemas.microsoft.com/office/drawing/2014/main" id="{1450646D-647F-24DF-42FE-6F7D45FE168A}"/>
                </a:ext>
              </a:extLst>
            </p:cNvPr>
            <p:cNvSpPr/>
            <p:nvPr/>
          </p:nvSpPr>
          <p:spPr>
            <a:xfrm>
              <a:off x="7493699" y="1464494"/>
              <a:ext cx="22827" cy="33910"/>
            </a:xfrm>
            <a:custGeom>
              <a:avLst/>
              <a:gdLst/>
              <a:ahLst/>
              <a:cxnLst/>
              <a:rect l="l" t="t" r="r" b="b"/>
              <a:pathLst>
                <a:path w="321" h="510" extrusionOk="0">
                  <a:moveTo>
                    <a:pt x="131" y="0"/>
                  </a:moveTo>
                  <a:lnTo>
                    <a:pt x="0" y="15"/>
                  </a:lnTo>
                  <a:lnTo>
                    <a:pt x="0" y="88"/>
                  </a:lnTo>
                  <a:lnTo>
                    <a:pt x="131" y="59"/>
                  </a:lnTo>
                  <a:lnTo>
                    <a:pt x="131" y="451"/>
                  </a:lnTo>
                  <a:lnTo>
                    <a:pt x="15" y="451"/>
                  </a:lnTo>
                  <a:lnTo>
                    <a:pt x="15" y="509"/>
                  </a:lnTo>
                  <a:lnTo>
                    <a:pt x="320" y="509"/>
                  </a:lnTo>
                  <a:lnTo>
                    <a:pt x="320" y="451"/>
                  </a:lnTo>
                  <a:lnTo>
                    <a:pt x="204" y="451"/>
                  </a:lnTo>
                  <a:lnTo>
                    <a:pt x="204" y="0"/>
                  </a:lnTo>
                  <a:close/>
                </a:path>
              </a:pathLst>
            </a:custGeom>
            <a:solidFill>
              <a:srgbClr val="FFFF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341;p21">
              <a:extLst>
                <a:ext uri="{FF2B5EF4-FFF2-40B4-BE49-F238E27FC236}">
                  <a16:creationId xmlns:a16="http://schemas.microsoft.com/office/drawing/2014/main" id="{3889C03F-A731-419D-1FC2-32958538B836}"/>
                </a:ext>
              </a:extLst>
            </p:cNvPr>
            <p:cNvSpPr/>
            <p:nvPr/>
          </p:nvSpPr>
          <p:spPr>
            <a:xfrm>
              <a:off x="8352113" y="1735246"/>
              <a:ext cx="360043" cy="236970"/>
            </a:xfrm>
            <a:custGeom>
              <a:avLst/>
              <a:gdLst/>
              <a:ahLst/>
              <a:cxnLst/>
              <a:rect l="l" t="t" r="r" b="b"/>
              <a:pathLst>
                <a:path w="5063" h="3564" extrusionOk="0">
                  <a:moveTo>
                    <a:pt x="1" y="1"/>
                  </a:moveTo>
                  <a:lnTo>
                    <a:pt x="1" y="2837"/>
                  </a:lnTo>
                  <a:lnTo>
                    <a:pt x="2110" y="2837"/>
                  </a:lnTo>
                  <a:lnTo>
                    <a:pt x="2532" y="3564"/>
                  </a:lnTo>
                  <a:lnTo>
                    <a:pt x="2953" y="2837"/>
                  </a:lnTo>
                  <a:lnTo>
                    <a:pt x="5062" y="2837"/>
                  </a:lnTo>
                  <a:lnTo>
                    <a:pt x="5062" y="1"/>
                  </a:lnTo>
                  <a:close/>
                </a:path>
              </a:pathLst>
            </a:custGeom>
            <a:solidFill>
              <a:srgbClr val="7DCE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342;p21">
              <a:extLst>
                <a:ext uri="{FF2B5EF4-FFF2-40B4-BE49-F238E27FC236}">
                  <a16:creationId xmlns:a16="http://schemas.microsoft.com/office/drawing/2014/main" id="{0D7B6B08-2806-4255-FB0C-7D6B66BECBC2}"/>
                </a:ext>
              </a:extLst>
            </p:cNvPr>
            <p:cNvSpPr/>
            <p:nvPr/>
          </p:nvSpPr>
          <p:spPr>
            <a:xfrm>
              <a:off x="8437948" y="1798147"/>
              <a:ext cx="45583" cy="68684"/>
            </a:xfrm>
            <a:custGeom>
              <a:avLst/>
              <a:gdLst/>
              <a:ahLst/>
              <a:cxnLst/>
              <a:rect l="l" t="t" r="r" b="b"/>
              <a:pathLst>
                <a:path w="641" h="1033" extrusionOk="0">
                  <a:moveTo>
                    <a:pt x="1" y="0"/>
                  </a:moveTo>
                  <a:lnTo>
                    <a:pt x="1" y="1033"/>
                  </a:lnTo>
                  <a:lnTo>
                    <a:pt x="641" y="1033"/>
                  </a:lnTo>
                  <a:lnTo>
                    <a:pt x="641" y="916"/>
                  </a:lnTo>
                  <a:lnTo>
                    <a:pt x="132" y="916"/>
                  </a:lnTo>
                  <a:lnTo>
                    <a:pt x="13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343;p21">
              <a:extLst>
                <a:ext uri="{FF2B5EF4-FFF2-40B4-BE49-F238E27FC236}">
                  <a16:creationId xmlns:a16="http://schemas.microsoft.com/office/drawing/2014/main" id="{29DC5DFA-EFDA-202E-1E3A-C82A7212B700}"/>
                </a:ext>
              </a:extLst>
            </p:cNvPr>
            <p:cNvSpPr/>
            <p:nvPr/>
          </p:nvSpPr>
          <p:spPr>
            <a:xfrm>
              <a:off x="8493843" y="1795221"/>
              <a:ext cx="8320" cy="71610"/>
            </a:xfrm>
            <a:custGeom>
              <a:avLst/>
              <a:gdLst/>
              <a:ahLst/>
              <a:cxnLst/>
              <a:rect l="l" t="t" r="r" b="b"/>
              <a:pathLst>
                <a:path w="117" h="1077" extrusionOk="0">
                  <a:moveTo>
                    <a:pt x="0" y="0"/>
                  </a:moveTo>
                  <a:lnTo>
                    <a:pt x="0" y="160"/>
                  </a:lnTo>
                  <a:lnTo>
                    <a:pt x="117" y="160"/>
                  </a:lnTo>
                  <a:lnTo>
                    <a:pt x="117" y="0"/>
                  </a:lnTo>
                  <a:close/>
                  <a:moveTo>
                    <a:pt x="0" y="306"/>
                  </a:moveTo>
                  <a:lnTo>
                    <a:pt x="0" y="1077"/>
                  </a:lnTo>
                  <a:lnTo>
                    <a:pt x="117" y="1077"/>
                  </a:lnTo>
                  <a:lnTo>
                    <a:pt x="117" y="306"/>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344;p21">
              <a:extLst>
                <a:ext uri="{FF2B5EF4-FFF2-40B4-BE49-F238E27FC236}">
                  <a16:creationId xmlns:a16="http://schemas.microsoft.com/office/drawing/2014/main" id="{DE27B772-CB9D-94DB-D161-F10AE5A44C8B}"/>
                </a:ext>
              </a:extLst>
            </p:cNvPr>
            <p:cNvSpPr/>
            <p:nvPr/>
          </p:nvSpPr>
          <p:spPr>
            <a:xfrm>
              <a:off x="8520724" y="1795221"/>
              <a:ext cx="48712" cy="71610"/>
            </a:xfrm>
            <a:custGeom>
              <a:avLst/>
              <a:gdLst/>
              <a:ahLst/>
              <a:cxnLst/>
              <a:rect l="l" t="t" r="r" b="b"/>
              <a:pathLst>
                <a:path w="685" h="1077" extrusionOk="0">
                  <a:moveTo>
                    <a:pt x="1" y="0"/>
                  </a:moveTo>
                  <a:lnTo>
                    <a:pt x="1" y="1077"/>
                  </a:lnTo>
                  <a:lnTo>
                    <a:pt x="131" y="1077"/>
                  </a:lnTo>
                  <a:lnTo>
                    <a:pt x="131" y="699"/>
                  </a:lnTo>
                  <a:lnTo>
                    <a:pt x="524" y="1077"/>
                  </a:lnTo>
                  <a:lnTo>
                    <a:pt x="684" y="1077"/>
                  </a:lnTo>
                  <a:lnTo>
                    <a:pt x="262" y="669"/>
                  </a:lnTo>
                  <a:lnTo>
                    <a:pt x="670" y="306"/>
                  </a:lnTo>
                  <a:lnTo>
                    <a:pt x="510" y="306"/>
                  </a:lnTo>
                  <a:lnTo>
                    <a:pt x="131" y="640"/>
                  </a:lnTo>
                  <a:lnTo>
                    <a:pt x="13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345;p21">
              <a:extLst>
                <a:ext uri="{FF2B5EF4-FFF2-40B4-BE49-F238E27FC236}">
                  <a16:creationId xmlns:a16="http://schemas.microsoft.com/office/drawing/2014/main" id="{473B4822-5718-17B4-2E19-8A811221242B}"/>
                </a:ext>
              </a:extLst>
            </p:cNvPr>
            <p:cNvSpPr/>
            <p:nvPr/>
          </p:nvSpPr>
          <p:spPr>
            <a:xfrm>
              <a:off x="8571428" y="1814570"/>
              <a:ext cx="51770" cy="53258"/>
            </a:xfrm>
            <a:custGeom>
              <a:avLst/>
              <a:gdLst/>
              <a:ahLst/>
              <a:cxnLst/>
              <a:rect l="l" t="t" r="r" b="b"/>
              <a:pathLst>
                <a:path w="728" h="801" extrusionOk="0">
                  <a:moveTo>
                    <a:pt x="378" y="102"/>
                  </a:moveTo>
                  <a:cubicBezTo>
                    <a:pt x="451" y="102"/>
                    <a:pt x="495" y="117"/>
                    <a:pt x="538" y="160"/>
                  </a:cubicBezTo>
                  <a:cubicBezTo>
                    <a:pt x="567" y="204"/>
                    <a:pt x="596" y="262"/>
                    <a:pt x="596" y="335"/>
                  </a:cubicBezTo>
                  <a:lnTo>
                    <a:pt x="146" y="335"/>
                  </a:lnTo>
                  <a:cubicBezTo>
                    <a:pt x="146" y="262"/>
                    <a:pt x="175" y="204"/>
                    <a:pt x="218" y="160"/>
                  </a:cubicBezTo>
                  <a:cubicBezTo>
                    <a:pt x="262" y="117"/>
                    <a:pt x="320" y="102"/>
                    <a:pt x="378" y="102"/>
                  </a:cubicBezTo>
                  <a:close/>
                  <a:moveTo>
                    <a:pt x="378" y="0"/>
                  </a:moveTo>
                  <a:cubicBezTo>
                    <a:pt x="262" y="0"/>
                    <a:pt x="175" y="29"/>
                    <a:pt x="102" y="102"/>
                  </a:cubicBezTo>
                  <a:cubicBezTo>
                    <a:pt x="44" y="175"/>
                    <a:pt x="0" y="277"/>
                    <a:pt x="0" y="408"/>
                  </a:cubicBezTo>
                  <a:cubicBezTo>
                    <a:pt x="0" y="524"/>
                    <a:pt x="44" y="626"/>
                    <a:pt x="117" y="698"/>
                  </a:cubicBezTo>
                  <a:cubicBezTo>
                    <a:pt x="189" y="771"/>
                    <a:pt x="277" y="800"/>
                    <a:pt x="407" y="800"/>
                  </a:cubicBezTo>
                  <a:cubicBezTo>
                    <a:pt x="451" y="800"/>
                    <a:pt x="509" y="800"/>
                    <a:pt x="553" y="786"/>
                  </a:cubicBezTo>
                  <a:cubicBezTo>
                    <a:pt x="596" y="771"/>
                    <a:pt x="640" y="757"/>
                    <a:pt x="698" y="742"/>
                  </a:cubicBezTo>
                  <a:lnTo>
                    <a:pt x="698" y="626"/>
                  </a:lnTo>
                  <a:cubicBezTo>
                    <a:pt x="640" y="655"/>
                    <a:pt x="596" y="669"/>
                    <a:pt x="553" y="684"/>
                  </a:cubicBezTo>
                  <a:cubicBezTo>
                    <a:pt x="509" y="684"/>
                    <a:pt x="466" y="698"/>
                    <a:pt x="407" y="698"/>
                  </a:cubicBezTo>
                  <a:cubicBezTo>
                    <a:pt x="335" y="698"/>
                    <a:pt x="262" y="669"/>
                    <a:pt x="218" y="626"/>
                  </a:cubicBezTo>
                  <a:cubicBezTo>
                    <a:pt x="175" y="582"/>
                    <a:pt x="146" y="509"/>
                    <a:pt x="131" y="422"/>
                  </a:cubicBezTo>
                  <a:lnTo>
                    <a:pt x="727" y="422"/>
                  </a:lnTo>
                  <a:lnTo>
                    <a:pt x="727" y="364"/>
                  </a:lnTo>
                  <a:cubicBezTo>
                    <a:pt x="727" y="248"/>
                    <a:pt x="684" y="160"/>
                    <a:pt x="626" y="88"/>
                  </a:cubicBezTo>
                  <a:cubicBezTo>
                    <a:pt x="567" y="29"/>
                    <a:pt x="495" y="0"/>
                    <a:pt x="37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346;p21">
              <a:extLst>
                <a:ext uri="{FF2B5EF4-FFF2-40B4-BE49-F238E27FC236}">
                  <a16:creationId xmlns:a16="http://schemas.microsoft.com/office/drawing/2014/main" id="{FBBB823D-9CEC-6E4E-0A68-E5AA0F56E855}"/>
                </a:ext>
              </a:extLst>
            </p:cNvPr>
            <p:cNvSpPr/>
            <p:nvPr/>
          </p:nvSpPr>
          <p:spPr>
            <a:xfrm>
              <a:off x="8116850" y="4280775"/>
              <a:ext cx="161400" cy="161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20119656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154"/>
        <p:cNvGrpSpPr/>
        <p:nvPr/>
      </p:nvGrpSpPr>
      <p:grpSpPr>
        <a:xfrm>
          <a:off x="0" y="0"/>
          <a:ext cx="0" cy="0"/>
          <a:chOff x="0" y="0"/>
          <a:chExt cx="0" cy="0"/>
        </a:xfrm>
      </p:grpSpPr>
      <p:sp>
        <p:nvSpPr>
          <p:cNvPr id="7" name="Google Shape;1055;p27">
            <a:extLst>
              <a:ext uri="{FF2B5EF4-FFF2-40B4-BE49-F238E27FC236}">
                <a16:creationId xmlns:a16="http://schemas.microsoft.com/office/drawing/2014/main" id="{4ECAF85B-81DE-2447-F7A9-3DBDCED35A74}"/>
              </a:ext>
            </a:extLst>
          </p:cNvPr>
          <p:cNvSpPr txBox="1">
            <a:spLocks/>
          </p:cNvSpPr>
          <p:nvPr/>
        </p:nvSpPr>
        <p:spPr>
          <a:xfrm>
            <a:off x="453150" y="635190"/>
            <a:ext cx="8237700" cy="218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RPr/>
            </a:defPPr>
            <a:lvl1pPr algn="ctr">
              <a:buClr>
                <a:schemeClr val="dk1"/>
              </a:buClr>
              <a:buSzPts val="2400"/>
              <a:buFont typeface="Fira Sans Extra Condensed SemiBold"/>
              <a:buNone/>
              <a:defRPr sz="2400">
                <a:solidFill>
                  <a:schemeClr val="bg2">
                    <a:lumMod val="75000"/>
                  </a:schemeClr>
                </a:solidFill>
                <a:latin typeface="Fira Sans Extra Condensed SemiBold"/>
                <a:ea typeface="Fira Sans Extra Condensed SemiBold"/>
                <a:cs typeface="Fira Sans Extra Condensed SemiBold"/>
              </a:defRPr>
            </a:lvl1pPr>
            <a:lvl2pPr algn="ctr">
              <a:spcBef>
                <a:spcPts val="1600"/>
              </a:spcBef>
              <a:buClr>
                <a:schemeClr val="dk1"/>
              </a:buClr>
              <a:buSzPts val="2400"/>
              <a:buFont typeface="Fira Sans Extra Condensed SemiBold"/>
              <a:buNone/>
              <a:defRPr sz="2400">
                <a:solidFill>
                  <a:schemeClr val="dk1"/>
                </a:solidFill>
                <a:latin typeface="Fira Sans Extra Condensed SemiBold"/>
                <a:ea typeface="Fira Sans Extra Condensed SemiBold"/>
                <a:cs typeface="Fira Sans Extra Condensed SemiBold"/>
              </a:defRPr>
            </a:lvl2pPr>
            <a:lvl3pPr algn="ctr">
              <a:buClr>
                <a:schemeClr val="dk1"/>
              </a:buClr>
              <a:buSzPts val="2400"/>
              <a:buFont typeface="Fira Sans Extra Condensed SemiBold"/>
              <a:buNone/>
              <a:defRPr sz="2400">
                <a:solidFill>
                  <a:schemeClr val="dk1"/>
                </a:solidFill>
                <a:latin typeface="Fira Sans Extra Condensed SemiBold"/>
                <a:ea typeface="Fira Sans Extra Condensed SemiBold"/>
                <a:cs typeface="Fira Sans Extra Condensed SemiBold"/>
              </a:defRPr>
            </a:lvl3pPr>
            <a:lvl4pPr algn="ctr">
              <a:buClr>
                <a:schemeClr val="dk1"/>
              </a:buClr>
              <a:buSzPts val="2400"/>
              <a:buFont typeface="Fira Sans Extra Condensed SemiBold"/>
              <a:buNone/>
              <a:defRPr sz="2400">
                <a:solidFill>
                  <a:schemeClr val="dk1"/>
                </a:solidFill>
                <a:latin typeface="Fira Sans Extra Condensed SemiBold"/>
                <a:ea typeface="Fira Sans Extra Condensed SemiBold"/>
                <a:cs typeface="Fira Sans Extra Condensed SemiBold"/>
              </a:defRPr>
            </a:lvl4pPr>
            <a:lvl5pPr algn="ctr">
              <a:buClr>
                <a:schemeClr val="dk1"/>
              </a:buClr>
              <a:buSzPts val="2400"/>
              <a:buFont typeface="Fira Sans Extra Condensed SemiBold"/>
              <a:buNone/>
              <a:defRPr sz="2400">
                <a:solidFill>
                  <a:schemeClr val="dk1"/>
                </a:solidFill>
                <a:latin typeface="Fira Sans Extra Condensed SemiBold"/>
                <a:ea typeface="Fira Sans Extra Condensed SemiBold"/>
                <a:cs typeface="Fira Sans Extra Condensed SemiBold"/>
              </a:defRPr>
            </a:lvl5pPr>
            <a:lvl6pPr algn="ctr">
              <a:buClr>
                <a:schemeClr val="dk1"/>
              </a:buClr>
              <a:buSzPts val="2400"/>
              <a:buFont typeface="Fira Sans Extra Condensed SemiBold"/>
              <a:buNone/>
              <a:defRPr sz="2400">
                <a:solidFill>
                  <a:schemeClr val="dk1"/>
                </a:solidFill>
                <a:latin typeface="Fira Sans Extra Condensed SemiBold"/>
                <a:ea typeface="Fira Sans Extra Condensed SemiBold"/>
                <a:cs typeface="Fira Sans Extra Condensed SemiBold"/>
              </a:defRPr>
            </a:lvl6pPr>
            <a:lvl7pPr algn="ctr">
              <a:buClr>
                <a:schemeClr val="dk1"/>
              </a:buClr>
              <a:buSzPts val="2400"/>
              <a:buFont typeface="Fira Sans Extra Condensed SemiBold"/>
              <a:buNone/>
              <a:defRPr sz="2400">
                <a:solidFill>
                  <a:schemeClr val="dk1"/>
                </a:solidFill>
                <a:latin typeface="Fira Sans Extra Condensed SemiBold"/>
                <a:ea typeface="Fira Sans Extra Condensed SemiBold"/>
                <a:cs typeface="Fira Sans Extra Condensed SemiBold"/>
              </a:defRPr>
            </a:lvl7pPr>
            <a:lvl8pPr algn="ctr">
              <a:buClr>
                <a:schemeClr val="dk1"/>
              </a:buClr>
              <a:buSzPts val="2400"/>
              <a:buFont typeface="Fira Sans Extra Condensed SemiBold"/>
              <a:buNone/>
              <a:defRPr sz="2400">
                <a:solidFill>
                  <a:schemeClr val="dk1"/>
                </a:solidFill>
                <a:latin typeface="Fira Sans Extra Condensed SemiBold"/>
                <a:ea typeface="Fira Sans Extra Condensed SemiBold"/>
                <a:cs typeface="Fira Sans Extra Condensed SemiBold"/>
              </a:defRPr>
            </a:lvl8pPr>
            <a:lvl9pPr algn="ctr">
              <a:buClr>
                <a:schemeClr val="dk1"/>
              </a:buClr>
              <a:buSzPts val="2400"/>
              <a:buFont typeface="Fira Sans Extra Condensed SemiBold"/>
              <a:buNone/>
              <a:defRPr sz="2400">
                <a:solidFill>
                  <a:schemeClr val="dk1"/>
                </a:solidFill>
                <a:latin typeface="Fira Sans Extra Condensed SemiBold"/>
                <a:ea typeface="Fira Sans Extra Condensed SemiBold"/>
                <a:cs typeface="Fira Sans Extra Condensed SemiBold"/>
              </a:defRPr>
            </a:lvl9pPr>
          </a:lstStyle>
          <a:p>
            <a:r>
              <a:rPr lang="en-US" dirty="0">
                <a:solidFill>
                  <a:schemeClr val="bg2">
                    <a:lumMod val="50000"/>
                  </a:schemeClr>
                </a:solidFill>
              </a:rPr>
              <a:t>E. </a:t>
            </a:r>
            <a:r>
              <a:rPr lang="en-US" dirty="0" err="1">
                <a:solidFill>
                  <a:schemeClr val="bg2">
                    <a:lumMod val="50000"/>
                  </a:schemeClr>
                </a:solidFill>
              </a:rPr>
              <a:t>L’acquisition</a:t>
            </a:r>
            <a:r>
              <a:rPr lang="en-US" dirty="0">
                <a:solidFill>
                  <a:schemeClr val="bg2">
                    <a:lumMod val="50000"/>
                  </a:schemeClr>
                </a:solidFill>
              </a:rPr>
              <a:t> de  nouveaux clients</a:t>
            </a:r>
          </a:p>
        </p:txBody>
      </p:sp>
      <p:sp>
        <p:nvSpPr>
          <p:cNvPr id="8" name="ZoneTexte 7">
            <a:extLst>
              <a:ext uri="{FF2B5EF4-FFF2-40B4-BE49-F238E27FC236}">
                <a16:creationId xmlns:a16="http://schemas.microsoft.com/office/drawing/2014/main" id="{5E66DB3F-E0A5-FF2F-A200-0114857E728B}"/>
              </a:ext>
            </a:extLst>
          </p:cNvPr>
          <p:cNvSpPr txBox="1"/>
          <p:nvPr/>
        </p:nvSpPr>
        <p:spPr>
          <a:xfrm>
            <a:off x="1341888" y="1164392"/>
            <a:ext cx="4181722" cy="3252685"/>
          </a:xfrm>
          <a:prstGeom prst="rect">
            <a:avLst/>
          </a:prstGeom>
          <a:noFill/>
        </p:spPr>
        <p:txBody>
          <a:bodyPr wrap="square" rtlCol="0">
            <a:spAutoFit/>
          </a:bodyPr>
          <a:lstStyle/>
          <a:p>
            <a:pPr>
              <a:lnSpc>
                <a:spcPct val="107000"/>
              </a:lnSpc>
              <a:spcAft>
                <a:spcPts val="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fr-FR" kern="0" dirty="0">
                <a:solidFill>
                  <a:schemeClr val="bg2">
                    <a:lumMod val="75000"/>
                  </a:schemeClr>
                </a:solidFill>
                <a:effectLst/>
                <a:latin typeface="Fira Sans Extra Condensed SemiBold" panose="020B0604020202020204" charset="0"/>
                <a:ea typeface="Times New Roman" panose="02020603050405020304" pitchFamily="18" charset="0"/>
                <a:cs typeface="Times New Roman" panose="02020603050405020304" pitchFamily="18" charset="0"/>
              </a:rPr>
              <a:t>En pratiquant le </a:t>
            </a:r>
            <a:r>
              <a:rPr lang="fr-FR" kern="0" dirty="0" err="1">
                <a:solidFill>
                  <a:schemeClr val="bg2">
                    <a:lumMod val="75000"/>
                  </a:schemeClr>
                </a:solidFill>
                <a:effectLst/>
                <a:latin typeface="Fira Sans Extra Condensed SemiBold" panose="020B0604020202020204" charset="0"/>
                <a:ea typeface="Times New Roman" panose="02020603050405020304" pitchFamily="18" charset="0"/>
                <a:cs typeface="Times New Roman" panose="02020603050405020304" pitchFamily="18" charset="0"/>
              </a:rPr>
              <a:t>community</a:t>
            </a:r>
            <a:r>
              <a:rPr lang="fr-FR" kern="0" dirty="0">
                <a:solidFill>
                  <a:schemeClr val="bg2">
                    <a:lumMod val="75000"/>
                  </a:schemeClr>
                </a:solidFill>
                <a:effectLst/>
                <a:latin typeface="Fira Sans Extra Condensed SemiBold" panose="020B0604020202020204" charset="0"/>
                <a:ea typeface="Times New Roman" panose="02020603050405020304" pitchFamily="18" charset="0"/>
                <a:cs typeface="Times New Roman" panose="02020603050405020304" pitchFamily="18" charset="0"/>
              </a:rPr>
              <a:t> management au sein de votre entreprise, vous allez </a:t>
            </a:r>
            <a:r>
              <a:rPr lang="fr-FR" kern="0" dirty="0">
                <a:solidFill>
                  <a:schemeClr val="bg2">
                    <a:lumMod val="50000"/>
                  </a:schemeClr>
                </a:solidFill>
                <a:effectLst/>
                <a:latin typeface="Fira Sans Extra Condensed SemiBold" panose="020B0604020202020204" charset="0"/>
                <a:ea typeface="Times New Roman" panose="02020603050405020304" pitchFamily="18" charset="0"/>
                <a:cs typeface="Times New Roman" panose="02020603050405020304" pitchFamily="18" charset="0"/>
              </a:rPr>
              <a:t>pouvoir attirer l'attention de nouveaux clients. </a:t>
            </a:r>
          </a:p>
          <a:p>
            <a:pPr>
              <a:lnSpc>
                <a:spcPct val="107000"/>
              </a:lnSpc>
              <a:spcAft>
                <a:spcPts val="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fr-FR" kern="0" dirty="0">
                <a:solidFill>
                  <a:schemeClr val="bg2">
                    <a:lumMod val="75000"/>
                  </a:schemeClr>
                </a:solidFill>
                <a:effectLst/>
                <a:latin typeface="Fira Sans Extra Condensed SemiBold" panose="020B0604020202020204" charset="0"/>
                <a:ea typeface="Times New Roman" panose="02020603050405020304" pitchFamily="18" charset="0"/>
                <a:cs typeface="Times New Roman" panose="02020603050405020304" pitchFamily="18" charset="0"/>
              </a:rPr>
              <a:t>En effet, en </a:t>
            </a:r>
            <a:r>
              <a:rPr lang="fr-FR" dirty="0">
                <a:solidFill>
                  <a:schemeClr val="bg2">
                    <a:lumMod val="50000"/>
                  </a:schemeClr>
                </a:solidFill>
                <a:latin typeface="Fira Sans Extra Condensed SemiBold" panose="020B0604020202020204" charset="0"/>
                <a:cs typeface="Times New Roman" panose="02020603050405020304" pitchFamily="18" charset="0"/>
              </a:rPr>
              <a:t>optimisant de manière adaptée vos réseaux sociaux,</a:t>
            </a:r>
            <a:r>
              <a:rPr lang="fr-FR" kern="0" dirty="0">
                <a:solidFill>
                  <a:schemeClr val="bg2">
                    <a:lumMod val="75000"/>
                  </a:schemeClr>
                </a:solidFill>
                <a:effectLst/>
                <a:latin typeface="Fira Sans Extra Condensed SemiBold" panose="020B0604020202020204" charset="0"/>
                <a:ea typeface="Times New Roman" panose="02020603050405020304" pitchFamily="18" charset="0"/>
                <a:cs typeface="Times New Roman" panose="02020603050405020304" pitchFamily="18" charset="0"/>
              </a:rPr>
              <a:t> en partageant à votre communauté un </a:t>
            </a:r>
            <a:r>
              <a:rPr lang="fr-FR" dirty="0">
                <a:solidFill>
                  <a:schemeClr val="bg2">
                    <a:lumMod val="50000"/>
                  </a:schemeClr>
                </a:solidFill>
                <a:latin typeface="Fira Sans Extra Condensed SemiBold" panose="020B0604020202020204" charset="0"/>
                <a:cs typeface="Times New Roman" panose="02020603050405020304" pitchFamily="18" charset="0"/>
              </a:rPr>
              <a:t>contenu de qualité </a:t>
            </a:r>
            <a:r>
              <a:rPr lang="fr-FR" kern="0" dirty="0">
                <a:solidFill>
                  <a:schemeClr val="bg2">
                    <a:lumMod val="75000"/>
                  </a:schemeClr>
                </a:solidFill>
                <a:effectLst/>
                <a:latin typeface="Fira Sans Extra Condensed SemiBold" panose="020B0604020202020204" charset="0"/>
                <a:ea typeface="Times New Roman" panose="02020603050405020304" pitchFamily="18" charset="0"/>
                <a:cs typeface="Times New Roman" panose="02020603050405020304" pitchFamily="18" charset="0"/>
              </a:rPr>
              <a:t>et en interagissant </a:t>
            </a:r>
            <a:r>
              <a:rPr lang="fr-FR" dirty="0">
                <a:solidFill>
                  <a:schemeClr val="bg2">
                    <a:lumMod val="50000"/>
                  </a:schemeClr>
                </a:solidFill>
                <a:latin typeface="Fira Sans Extra Condensed SemiBold" panose="020B0604020202020204" charset="0"/>
                <a:cs typeface="Times New Roman" panose="02020603050405020304" pitchFamily="18" charset="0"/>
              </a:rPr>
              <a:t>régulièrement avec elle</a:t>
            </a:r>
            <a:r>
              <a:rPr lang="fr-FR" kern="0" dirty="0">
                <a:solidFill>
                  <a:schemeClr val="bg2">
                    <a:lumMod val="75000"/>
                  </a:schemeClr>
                </a:solidFill>
                <a:effectLst/>
                <a:latin typeface="Fira Sans Extra Condensed SemiBold" panose="020B0604020202020204" charset="0"/>
                <a:ea typeface="Times New Roman" panose="02020603050405020304" pitchFamily="18" charset="0"/>
                <a:cs typeface="Times New Roman" panose="02020603050405020304" pitchFamily="18" charset="0"/>
              </a:rPr>
              <a:t>, vous allez créer </a:t>
            </a:r>
            <a:r>
              <a:rPr lang="fr-FR" dirty="0">
                <a:solidFill>
                  <a:schemeClr val="bg2">
                    <a:lumMod val="50000"/>
                  </a:schemeClr>
                </a:solidFill>
                <a:latin typeface="Fira Sans Extra Condensed SemiBold" panose="020B0604020202020204" charset="0"/>
                <a:cs typeface="Times New Roman" panose="02020603050405020304" pitchFamily="18" charset="0"/>
              </a:rPr>
              <a:t>un lien fort. </a:t>
            </a:r>
            <a:r>
              <a:rPr lang="fr-FR" kern="0" dirty="0">
                <a:solidFill>
                  <a:schemeClr val="bg2">
                    <a:lumMod val="75000"/>
                  </a:schemeClr>
                </a:solidFill>
                <a:effectLst/>
                <a:latin typeface="Fira Sans Extra Condensed SemiBold" panose="020B0604020202020204" charset="0"/>
                <a:ea typeface="Times New Roman" panose="02020603050405020304" pitchFamily="18" charset="0"/>
                <a:cs typeface="Times New Roman" panose="02020603050405020304" pitchFamily="18" charset="0"/>
              </a:rPr>
              <a:t>Ce lien va vous permettre de pouvoir </a:t>
            </a:r>
            <a:r>
              <a:rPr lang="fr-FR" dirty="0">
                <a:solidFill>
                  <a:schemeClr val="bg2">
                    <a:lumMod val="50000"/>
                  </a:schemeClr>
                </a:solidFill>
                <a:latin typeface="Fira Sans Extra Condensed SemiBold" panose="020B0604020202020204" charset="0"/>
                <a:cs typeface="Times New Roman" panose="02020603050405020304" pitchFamily="18" charset="0"/>
              </a:rPr>
              <a:t>transformer vos prospects en clients. </a:t>
            </a:r>
            <a:br>
              <a:rPr lang="fr-FR" dirty="0">
                <a:solidFill>
                  <a:schemeClr val="bg2">
                    <a:lumMod val="50000"/>
                  </a:schemeClr>
                </a:solidFill>
                <a:latin typeface="Fira Sans Extra Condensed SemiBold" panose="020B0604020202020204" charset="0"/>
                <a:cs typeface="Times New Roman" panose="02020603050405020304" pitchFamily="18" charset="0"/>
              </a:rPr>
            </a:br>
            <a:endParaRPr lang="fr-FR" dirty="0">
              <a:solidFill>
                <a:schemeClr val="bg2">
                  <a:lumMod val="50000"/>
                </a:schemeClr>
              </a:solidFill>
              <a:latin typeface="Fira Sans Extra Condensed SemiBold" panose="020B0604020202020204" charset="0"/>
              <a:cs typeface="Times New Roman" panose="02020603050405020304" pitchFamily="18" charset="0"/>
            </a:endParaRPr>
          </a:p>
          <a:p>
            <a:pPr>
              <a:lnSpc>
                <a:spcPct val="107000"/>
              </a:lnSpc>
              <a:spcAft>
                <a:spcPts val="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fr-FR" kern="0" dirty="0">
                <a:solidFill>
                  <a:schemeClr val="bg2">
                    <a:lumMod val="75000"/>
                  </a:schemeClr>
                </a:solidFill>
                <a:effectLst/>
                <a:latin typeface="Fira Sans Extra Condensed SemiBold" panose="020B0604020202020204" charset="0"/>
                <a:ea typeface="Times New Roman" panose="02020603050405020304" pitchFamily="18" charset="0"/>
                <a:cs typeface="Times New Roman" panose="02020603050405020304" pitchFamily="18" charset="0"/>
              </a:rPr>
              <a:t>En contactant les prospects les plus enclins à passer un achat, </a:t>
            </a:r>
            <a:r>
              <a:rPr lang="fr-FR" dirty="0">
                <a:solidFill>
                  <a:schemeClr val="bg2">
                    <a:lumMod val="75000"/>
                  </a:schemeClr>
                </a:solidFill>
                <a:latin typeface="Fira Sans Extra Condensed SemiBold" panose="020B0604020202020204" charset="0"/>
                <a:ea typeface="Times New Roman" panose="02020603050405020304" pitchFamily="18" charset="0"/>
                <a:cs typeface="Times New Roman" panose="02020603050405020304" pitchFamily="18" charset="0"/>
              </a:rPr>
              <a:t>vous</a:t>
            </a:r>
            <a:r>
              <a:rPr lang="fr-FR" kern="0" dirty="0">
                <a:solidFill>
                  <a:schemeClr val="bg2">
                    <a:lumMod val="75000"/>
                  </a:schemeClr>
                </a:solidFill>
                <a:effectLst/>
                <a:latin typeface="Fira Sans Extra Condensed SemiBold" panose="020B0604020202020204" charset="0"/>
                <a:ea typeface="Times New Roman" panose="02020603050405020304" pitchFamily="18" charset="0"/>
                <a:cs typeface="Times New Roman" panose="02020603050405020304" pitchFamily="18" charset="0"/>
              </a:rPr>
              <a:t> allez pouvoir adapter vos offres et leur </a:t>
            </a:r>
            <a:r>
              <a:rPr lang="fr-FR" kern="0" dirty="0">
                <a:solidFill>
                  <a:schemeClr val="bg2">
                    <a:lumMod val="50000"/>
                  </a:schemeClr>
                </a:solidFill>
                <a:effectLst/>
                <a:latin typeface="Fira Sans Extra Condensed SemiBold" panose="020B0604020202020204" charset="0"/>
                <a:ea typeface="Times New Roman" panose="02020603050405020304" pitchFamily="18" charset="0"/>
                <a:cs typeface="Times New Roman" panose="02020603050405020304" pitchFamily="18" charset="0"/>
              </a:rPr>
              <a:t>proposer des produits ou services personnalisés. </a:t>
            </a:r>
            <a:br>
              <a:rPr lang="fr-FR" sz="1200" kern="0" dirty="0">
                <a:solidFill>
                  <a:schemeClr val="bg2">
                    <a:lumMod val="75000"/>
                  </a:schemeClr>
                </a:solidFill>
                <a:effectLst/>
                <a:latin typeface="Fira Sans Extra Condensed SemiBold" panose="020B0604020202020204" charset="0"/>
                <a:ea typeface="Times New Roman" panose="02020603050405020304" pitchFamily="18" charset="0"/>
                <a:cs typeface="Times New Roman" panose="02020603050405020304" pitchFamily="18" charset="0"/>
              </a:rPr>
            </a:br>
            <a:endParaRPr lang="fr-FR" sz="1200" kern="100" dirty="0">
              <a:solidFill>
                <a:schemeClr val="bg2">
                  <a:lumMod val="75000"/>
                </a:schemeClr>
              </a:solidFill>
              <a:effectLst/>
              <a:latin typeface="Fira Sans Extra Condensed SemiBold" panose="020B0604020202020204" charset="0"/>
              <a:ea typeface="Calibri" panose="020F0502020204030204" pitchFamily="34" charset="0"/>
              <a:cs typeface="Times New Roman" panose="02020603050405020304" pitchFamily="18" charset="0"/>
            </a:endParaRPr>
          </a:p>
        </p:txBody>
      </p:sp>
      <p:grpSp>
        <p:nvGrpSpPr>
          <p:cNvPr id="2" name="Google Shape;272;p21">
            <a:extLst>
              <a:ext uri="{FF2B5EF4-FFF2-40B4-BE49-F238E27FC236}">
                <a16:creationId xmlns:a16="http://schemas.microsoft.com/office/drawing/2014/main" id="{54085659-DE79-BEFF-01C8-6F0D36D3874B}"/>
              </a:ext>
            </a:extLst>
          </p:cNvPr>
          <p:cNvGrpSpPr/>
          <p:nvPr/>
        </p:nvGrpSpPr>
        <p:grpSpPr>
          <a:xfrm>
            <a:off x="5814405" y="1107910"/>
            <a:ext cx="2020086" cy="3424395"/>
            <a:chOff x="7188550" y="1115150"/>
            <a:chExt cx="1548425" cy="3370401"/>
          </a:xfrm>
        </p:grpSpPr>
        <p:sp>
          <p:nvSpPr>
            <p:cNvPr id="3" name="Google Shape;273;p21">
              <a:extLst>
                <a:ext uri="{FF2B5EF4-FFF2-40B4-BE49-F238E27FC236}">
                  <a16:creationId xmlns:a16="http://schemas.microsoft.com/office/drawing/2014/main" id="{70831A3F-F7BF-7946-1C9C-A4343C872213}"/>
                </a:ext>
              </a:extLst>
            </p:cNvPr>
            <p:cNvSpPr/>
            <p:nvPr/>
          </p:nvSpPr>
          <p:spPr>
            <a:xfrm>
              <a:off x="7665368" y="2460531"/>
              <a:ext cx="1056092" cy="2025019"/>
            </a:xfrm>
            <a:custGeom>
              <a:avLst/>
              <a:gdLst/>
              <a:ahLst/>
              <a:cxnLst/>
              <a:rect l="l" t="t" r="r" b="b"/>
              <a:pathLst>
                <a:path w="14851" h="30456" extrusionOk="0">
                  <a:moveTo>
                    <a:pt x="2313" y="1"/>
                  </a:moveTo>
                  <a:cubicBezTo>
                    <a:pt x="1048" y="1"/>
                    <a:pt x="1" y="1033"/>
                    <a:pt x="1" y="2299"/>
                  </a:cubicBezTo>
                  <a:lnTo>
                    <a:pt x="44" y="28158"/>
                  </a:lnTo>
                  <a:cubicBezTo>
                    <a:pt x="44" y="29423"/>
                    <a:pt x="1077" y="30456"/>
                    <a:pt x="2357" y="30456"/>
                  </a:cubicBezTo>
                  <a:lnTo>
                    <a:pt x="12538" y="30456"/>
                  </a:lnTo>
                  <a:cubicBezTo>
                    <a:pt x="13803" y="30456"/>
                    <a:pt x="14850" y="29423"/>
                    <a:pt x="14850" y="28158"/>
                  </a:cubicBezTo>
                  <a:lnTo>
                    <a:pt x="14806" y="2299"/>
                  </a:lnTo>
                  <a:cubicBezTo>
                    <a:pt x="14806" y="1033"/>
                    <a:pt x="13774" y="1"/>
                    <a:pt x="12494" y="1"/>
                  </a:cubicBezTo>
                  <a:close/>
                </a:path>
              </a:pathLst>
            </a:custGeom>
            <a:solidFill>
              <a:srgbClr val="48BA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274;p21">
              <a:extLst>
                <a:ext uri="{FF2B5EF4-FFF2-40B4-BE49-F238E27FC236}">
                  <a16:creationId xmlns:a16="http://schemas.microsoft.com/office/drawing/2014/main" id="{C041F980-1BD7-A1D1-9AEF-125C44B36C74}"/>
                </a:ext>
              </a:extLst>
            </p:cNvPr>
            <p:cNvSpPr/>
            <p:nvPr/>
          </p:nvSpPr>
          <p:spPr>
            <a:xfrm>
              <a:off x="8721407" y="4175138"/>
              <a:ext cx="12445" cy="66"/>
            </a:xfrm>
            <a:custGeom>
              <a:avLst/>
              <a:gdLst/>
              <a:ahLst/>
              <a:cxnLst/>
              <a:rect l="l" t="t" r="r" b="b"/>
              <a:pathLst>
                <a:path w="175" h="1" fill="none" extrusionOk="0">
                  <a:moveTo>
                    <a:pt x="0" y="0"/>
                  </a:moveTo>
                  <a:lnTo>
                    <a:pt x="175" y="0"/>
                  </a:lnTo>
                </a:path>
              </a:pathLst>
            </a:custGeom>
            <a:noFill/>
            <a:ln w="2175" cap="flat" cmpd="sng">
              <a:solidFill>
                <a:srgbClr val="9784EB"/>
              </a:solidFill>
              <a:prstDash val="solid"/>
              <a:miter lim="145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75;p21">
              <a:extLst>
                <a:ext uri="{FF2B5EF4-FFF2-40B4-BE49-F238E27FC236}">
                  <a16:creationId xmlns:a16="http://schemas.microsoft.com/office/drawing/2014/main" id="{1236E309-24BB-58A7-35D8-EF5425C428F2}"/>
                </a:ext>
              </a:extLst>
            </p:cNvPr>
            <p:cNvSpPr/>
            <p:nvPr/>
          </p:nvSpPr>
          <p:spPr>
            <a:xfrm>
              <a:off x="8719274" y="2744847"/>
              <a:ext cx="13582" cy="66"/>
            </a:xfrm>
            <a:custGeom>
              <a:avLst/>
              <a:gdLst/>
              <a:ahLst/>
              <a:cxnLst/>
              <a:rect l="l" t="t" r="r" b="b"/>
              <a:pathLst>
                <a:path w="191" h="1" fill="none" extrusionOk="0">
                  <a:moveTo>
                    <a:pt x="190" y="1"/>
                  </a:moveTo>
                  <a:lnTo>
                    <a:pt x="1" y="1"/>
                  </a:lnTo>
                </a:path>
              </a:pathLst>
            </a:custGeom>
            <a:noFill/>
            <a:ln w="2175" cap="flat" cmpd="sng">
              <a:solidFill>
                <a:srgbClr val="9784EB"/>
              </a:solidFill>
              <a:prstDash val="solid"/>
              <a:miter lim="145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76;p21">
              <a:extLst>
                <a:ext uri="{FF2B5EF4-FFF2-40B4-BE49-F238E27FC236}">
                  <a16:creationId xmlns:a16="http://schemas.microsoft.com/office/drawing/2014/main" id="{486F5D3E-B218-159D-6E78-CE6809150F04}"/>
                </a:ext>
              </a:extLst>
            </p:cNvPr>
            <p:cNvSpPr/>
            <p:nvPr/>
          </p:nvSpPr>
          <p:spPr>
            <a:xfrm>
              <a:off x="7806025" y="2589199"/>
              <a:ext cx="775766" cy="1646330"/>
            </a:xfrm>
            <a:custGeom>
              <a:avLst/>
              <a:gdLst/>
              <a:ahLst/>
              <a:cxnLst/>
              <a:rect l="l" t="t" r="r" b="b"/>
              <a:pathLst>
                <a:path w="10909" h="26543" fill="none" extrusionOk="0">
                  <a:moveTo>
                    <a:pt x="335" y="0"/>
                  </a:moveTo>
                  <a:cubicBezTo>
                    <a:pt x="146" y="0"/>
                    <a:pt x="1" y="175"/>
                    <a:pt x="1" y="349"/>
                  </a:cubicBezTo>
                  <a:lnTo>
                    <a:pt x="30" y="26208"/>
                  </a:lnTo>
                  <a:cubicBezTo>
                    <a:pt x="30" y="26397"/>
                    <a:pt x="190" y="26543"/>
                    <a:pt x="379" y="26543"/>
                  </a:cubicBezTo>
                  <a:lnTo>
                    <a:pt x="10560" y="26543"/>
                  </a:lnTo>
                  <a:cubicBezTo>
                    <a:pt x="10763" y="26543"/>
                    <a:pt x="10909" y="26383"/>
                    <a:pt x="10909" y="26208"/>
                  </a:cubicBezTo>
                  <a:lnTo>
                    <a:pt x="10865" y="349"/>
                  </a:lnTo>
                  <a:cubicBezTo>
                    <a:pt x="10865" y="146"/>
                    <a:pt x="10705" y="0"/>
                    <a:pt x="10516" y="0"/>
                  </a:cubicBezTo>
                  <a:lnTo>
                    <a:pt x="335" y="0"/>
                  </a:lnTo>
                  <a:close/>
                </a:path>
              </a:pathLst>
            </a:custGeom>
            <a:noFill/>
            <a:ln w="19050" cap="flat" cmpd="sng">
              <a:solidFill>
                <a:schemeClr val="lt1"/>
              </a:solidFill>
              <a:prstDash val="solid"/>
              <a:miter lim="145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77;p21">
              <a:extLst>
                <a:ext uri="{FF2B5EF4-FFF2-40B4-BE49-F238E27FC236}">
                  <a16:creationId xmlns:a16="http://schemas.microsoft.com/office/drawing/2014/main" id="{FA5E0DB6-0984-03EB-D8B9-AF1E33C09FEF}"/>
                </a:ext>
              </a:extLst>
            </p:cNvPr>
            <p:cNvSpPr/>
            <p:nvPr/>
          </p:nvSpPr>
          <p:spPr>
            <a:xfrm>
              <a:off x="8210597" y="3638355"/>
              <a:ext cx="136465" cy="320282"/>
            </a:xfrm>
            <a:custGeom>
              <a:avLst/>
              <a:gdLst/>
              <a:ahLst/>
              <a:cxnLst/>
              <a:rect l="l" t="t" r="r" b="b"/>
              <a:pathLst>
                <a:path w="1919" h="4817" extrusionOk="0">
                  <a:moveTo>
                    <a:pt x="1056" y="1"/>
                  </a:moveTo>
                  <a:cubicBezTo>
                    <a:pt x="0" y="1"/>
                    <a:pt x="57" y="738"/>
                    <a:pt x="86" y="1208"/>
                  </a:cubicBezTo>
                  <a:cubicBezTo>
                    <a:pt x="144" y="1703"/>
                    <a:pt x="13" y="2750"/>
                    <a:pt x="13" y="2750"/>
                  </a:cubicBezTo>
                  <a:lnTo>
                    <a:pt x="13" y="3463"/>
                  </a:lnTo>
                  <a:cubicBezTo>
                    <a:pt x="26" y="4339"/>
                    <a:pt x="504" y="4817"/>
                    <a:pt x="877" y="4817"/>
                  </a:cubicBezTo>
                  <a:cubicBezTo>
                    <a:pt x="931" y="4817"/>
                    <a:pt x="983" y="4807"/>
                    <a:pt x="1031" y="4786"/>
                  </a:cubicBezTo>
                  <a:cubicBezTo>
                    <a:pt x="1409" y="4626"/>
                    <a:pt x="1889" y="4117"/>
                    <a:pt x="1918" y="3332"/>
                  </a:cubicBezTo>
                  <a:cubicBezTo>
                    <a:pt x="1918" y="3186"/>
                    <a:pt x="1831" y="2808"/>
                    <a:pt x="1773" y="2605"/>
                  </a:cubicBezTo>
                  <a:cubicBezTo>
                    <a:pt x="1700" y="2401"/>
                    <a:pt x="1729" y="1019"/>
                    <a:pt x="1656" y="685"/>
                  </a:cubicBezTo>
                  <a:cubicBezTo>
                    <a:pt x="1555" y="176"/>
                    <a:pt x="1118" y="1"/>
                    <a:pt x="1118" y="1"/>
                  </a:cubicBezTo>
                  <a:cubicBezTo>
                    <a:pt x="1097" y="1"/>
                    <a:pt x="1077" y="1"/>
                    <a:pt x="105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78;p21">
              <a:extLst>
                <a:ext uri="{FF2B5EF4-FFF2-40B4-BE49-F238E27FC236}">
                  <a16:creationId xmlns:a16="http://schemas.microsoft.com/office/drawing/2014/main" id="{D3E3F346-C9F7-581D-20CB-0F7D557308F6}"/>
                </a:ext>
              </a:extLst>
            </p:cNvPr>
            <p:cNvSpPr/>
            <p:nvPr/>
          </p:nvSpPr>
          <p:spPr>
            <a:xfrm>
              <a:off x="8158755" y="2983883"/>
              <a:ext cx="217249" cy="838306"/>
            </a:xfrm>
            <a:custGeom>
              <a:avLst/>
              <a:gdLst/>
              <a:ahLst/>
              <a:cxnLst/>
              <a:rect l="l" t="t" r="r" b="b"/>
              <a:pathLst>
                <a:path w="3055" h="12608" extrusionOk="0">
                  <a:moveTo>
                    <a:pt x="1274" y="1"/>
                  </a:moveTo>
                  <a:cubicBezTo>
                    <a:pt x="1194" y="1"/>
                    <a:pt x="1110" y="9"/>
                    <a:pt x="1018" y="27"/>
                  </a:cubicBezTo>
                  <a:cubicBezTo>
                    <a:pt x="756" y="85"/>
                    <a:pt x="509" y="158"/>
                    <a:pt x="335" y="333"/>
                  </a:cubicBezTo>
                  <a:cubicBezTo>
                    <a:pt x="73" y="682"/>
                    <a:pt x="0" y="827"/>
                    <a:pt x="0" y="1394"/>
                  </a:cubicBezTo>
                  <a:cubicBezTo>
                    <a:pt x="378" y="2471"/>
                    <a:pt x="1047" y="8710"/>
                    <a:pt x="975" y="8943"/>
                  </a:cubicBezTo>
                  <a:cubicBezTo>
                    <a:pt x="902" y="9175"/>
                    <a:pt x="713" y="9917"/>
                    <a:pt x="873" y="10208"/>
                  </a:cubicBezTo>
                  <a:cubicBezTo>
                    <a:pt x="1018" y="10484"/>
                    <a:pt x="873" y="12608"/>
                    <a:pt x="873" y="12608"/>
                  </a:cubicBezTo>
                  <a:cubicBezTo>
                    <a:pt x="1140" y="12468"/>
                    <a:pt x="1441" y="12427"/>
                    <a:pt x="1700" y="12427"/>
                  </a:cubicBezTo>
                  <a:cubicBezTo>
                    <a:pt x="2061" y="12427"/>
                    <a:pt x="2342" y="12506"/>
                    <a:pt x="2342" y="12506"/>
                  </a:cubicBezTo>
                  <a:cubicBezTo>
                    <a:pt x="2385" y="12215"/>
                    <a:pt x="2240" y="10121"/>
                    <a:pt x="2240" y="10121"/>
                  </a:cubicBezTo>
                  <a:cubicBezTo>
                    <a:pt x="2385" y="9772"/>
                    <a:pt x="2051" y="9248"/>
                    <a:pt x="2051" y="9248"/>
                  </a:cubicBezTo>
                  <a:cubicBezTo>
                    <a:pt x="2051" y="9248"/>
                    <a:pt x="3054" y="4565"/>
                    <a:pt x="2720" y="3110"/>
                  </a:cubicBezTo>
                  <a:cubicBezTo>
                    <a:pt x="2400" y="1656"/>
                    <a:pt x="2036" y="754"/>
                    <a:pt x="2138" y="231"/>
                  </a:cubicBezTo>
                  <a:cubicBezTo>
                    <a:pt x="1816" y="116"/>
                    <a:pt x="1576" y="1"/>
                    <a:pt x="1274" y="1"/>
                  </a:cubicBezTo>
                  <a:close/>
                </a:path>
              </a:pathLst>
            </a:custGeom>
            <a:solidFill>
              <a:srgbClr val="C4D1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79;p21">
              <a:extLst>
                <a:ext uri="{FF2B5EF4-FFF2-40B4-BE49-F238E27FC236}">
                  <a16:creationId xmlns:a16="http://schemas.microsoft.com/office/drawing/2014/main" id="{F04498E6-D959-4CF8-6CB3-0278E6287C3E}"/>
                </a:ext>
              </a:extLst>
            </p:cNvPr>
            <p:cNvSpPr/>
            <p:nvPr/>
          </p:nvSpPr>
          <p:spPr>
            <a:xfrm>
              <a:off x="8025274" y="2346433"/>
              <a:ext cx="316593" cy="1208855"/>
            </a:xfrm>
            <a:custGeom>
              <a:avLst/>
              <a:gdLst/>
              <a:ahLst/>
              <a:cxnLst/>
              <a:rect l="l" t="t" r="r" b="b"/>
              <a:pathLst>
                <a:path w="4452" h="18181" extrusionOk="0">
                  <a:moveTo>
                    <a:pt x="3113" y="1"/>
                  </a:moveTo>
                  <a:cubicBezTo>
                    <a:pt x="3113" y="1"/>
                    <a:pt x="1" y="1"/>
                    <a:pt x="277" y="2168"/>
                  </a:cubicBezTo>
                  <a:cubicBezTo>
                    <a:pt x="379" y="2953"/>
                    <a:pt x="2677" y="15097"/>
                    <a:pt x="2386" y="17831"/>
                  </a:cubicBezTo>
                  <a:cubicBezTo>
                    <a:pt x="2386" y="17831"/>
                    <a:pt x="2787" y="18181"/>
                    <a:pt x="3399" y="18181"/>
                  </a:cubicBezTo>
                  <a:cubicBezTo>
                    <a:pt x="3705" y="18181"/>
                    <a:pt x="4064" y="18093"/>
                    <a:pt x="4451" y="17831"/>
                  </a:cubicBezTo>
                  <a:cubicBezTo>
                    <a:pt x="4451" y="17831"/>
                    <a:pt x="4291" y="8989"/>
                    <a:pt x="4364" y="5236"/>
                  </a:cubicBezTo>
                  <a:cubicBezTo>
                    <a:pt x="4437" y="1469"/>
                    <a:pt x="3113" y="1"/>
                    <a:pt x="3113" y="1"/>
                  </a:cubicBezTo>
                  <a:close/>
                </a:path>
              </a:pathLst>
            </a:custGeom>
            <a:solidFill>
              <a:srgbClr val="007B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80;p21">
              <a:extLst>
                <a:ext uri="{FF2B5EF4-FFF2-40B4-BE49-F238E27FC236}">
                  <a16:creationId xmlns:a16="http://schemas.microsoft.com/office/drawing/2014/main" id="{616D221F-5228-DA3B-9B26-F9F003A1F87B}"/>
                </a:ext>
              </a:extLst>
            </p:cNvPr>
            <p:cNvSpPr/>
            <p:nvPr/>
          </p:nvSpPr>
          <p:spPr>
            <a:xfrm>
              <a:off x="8057347" y="2394772"/>
              <a:ext cx="170741" cy="1077337"/>
            </a:xfrm>
            <a:custGeom>
              <a:avLst/>
              <a:gdLst/>
              <a:ahLst/>
              <a:cxnLst/>
              <a:rect l="l" t="t" r="r" b="b"/>
              <a:pathLst>
                <a:path w="2401" h="16203" fill="none" extrusionOk="0">
                  <a:moveTo>
                    <a:pt x="335" y="1"/>
                  </a:moveTo>
                  <a:cubicBezTo>
                    <a:pt x="1" y="873"/>
                    <a:pt x="204" y="1833"/>
                    <a:pt x="408" y="2750"/>
                  </a:cubicBezTo>
                  <a:cubicBezTo>
                    <a:pt x="713" y="4088"/>
                    <a:pt x="1019" y="5455"/>
                    <a:pt x="1339" y="6807"/>
                  </a:cubicBezTo>
                  <a:cubicBezTo>
                    <a:pt x="1513" y="7564"/>
                    <a:pt x="1673" y="8349"/>
                    <a:pt x="1775" y="9134"/>
                  </a:cubicBezTo>
                  <a:cubicBezTo>
                    <a:pt x="1848" y="9789"/>
                    <a:pt x="1819" y="10414"/>
                    <a:pt x="1862" y="11069"/>
                  </a:cubicBezTo>
                  <a:cubicBezTo>
                    <a:pt x="1935" y="12770"/>
                    <a:pt x="2168" y="14530"/>
                    <a:pt x="2401" y="16203"/>
                  </a:cubicBezTo>
                </a:path>
              </a:pathLst>
            </a:custGeom>
            <a:noFill/>
            <a:ln w="1100" cap="flat" cmpd="sng">
              <a:solidFill>
                <a:srgbClr val="7157E4"/>
              </a:solidFill>
              <a:prstDash val="solid"/>
              <a:miter lim="145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81;p21">
              <a:extLst>
                <a:ext uri="{FF2B5EF4-FFF2-40B4-BE49-F238E27FC236}">
                  <a16:creationId xmlns:a16="http://schemas.microsoft.com/office/drawing/2014/main" id="{292D2248-9245-18EC-B0CB-EBB030F51A4B}"/>
                </a:ext>
              </a:extLst>
            </p:cNvPr>
            <p:cNvSpPr/>
            <p:nvPr/>
          </p:nvSpPr>
          <p:spPr>
            <a:xfrm>
              <a:off x="8195948" y="3462420"/>
              <a:ext cx="142794" cy="33910"/>
            </a:xfrm>
            <a:custGeom>
              <a:avLst/>
              <a:gdLst/>
              <a:ahLst/>
              <a:cxnLst/>
              <a:rect l="l" t="t" r="r" b="b"/>
              <a:pathLst>
                <a:path w="2008" h="510" fill="none" extrusionOk="0">
                  <a:moveTo>
                    <a:pt x="1" y="58"/>
                  </a:moveTo>
                  <a:cubicBezTo>
                    <a:pt x="1" y="58"/>
                    <a:pt x="1106" y="509"/>
                    <a:pt x="2008" y="0"/>
                  </a:cubicBezTo>
                </a:path>
              </a:pathLst>
            </a:custGeom>
            <a:noFill/>
            <a:ln w="1100" cap="flat" cmpd="sng">
              <a:solidFill>
                <a:srgbClr val="7157E4"/>
              </a:solidFill>
              <a:prstDash val="solid"/>
              <a:miter lim="145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82;p21">
              <a:extLst>
                <a:ext uri="{FF2B5EF4-FFF2-40B4-BE49-F238E27FC236}">
                  <a16:creationId xmlns:a16="http://schemas.microsoft.com/office/drawing/2014/main" id="{3C27483E-529E-1D88-95C4-D99694D30AE0}"/>
                </a:ext>
              </a:extLst>
            </p:cNvPr>
            <p:cNvSpPr/>
            <p:nvPr/>
          </p:nvSpPr>
          <p:spPr>
            <a:xfrm>
              <a:off x="7583658" y="1115150"/>
              <a:ext cx="830594" cy="915102"/>
            </a:xfrm>
            <a:custGeom>
              <a:avLst/>
              <a:gdLst/>
              <a:ahLst/>
              <a:cxnLst/>
              <a:rect l="l" t="t" r="r" b="b"/>
              <a:pathLst>
                <a:path w="11680" h="13763" extrusionOk="0">
                  <a:moveTo>
                    <a:pt x="4841" y="1"/>
                  </a:moveTo>
                  <a:cubicBezTo>
                    <a:pt x="4732" y="1"/>
                    <a:pt x="4620" y="20"/>
                    <a:pt x="4509" y="62"/>
                  </a:cubicBezTo>
                  <a:cubicBezTo>
                    <a:pt x="3375" y="469"/>
                    <a:pt x="1" y="2724"/>
                    <a:pt x="742" y="3771"/>
                  </a:cubicBezTo>
                  <a:cubicBezTo>
                    <a:pt x="873" y="3960"/>
                    <a:pt x="1106" y="4047"/>
                    <a:pt x="1266" y="4178"/>
                  </a:cubicBezTo>
                  <a:cubicBezTo>
                    <a:pt x="815" y="4556"/>
                    <a:pt x="364" y="5225"/>
                    <a:pt x="452" y="5618"/>
                  </a:cubicBezTo>
                  <a:cubicBezTo>
                    <a:pt x="582" y="6083"/>
                    <a:pt x="1499" y="6083"/>
                    <a:pt x="1673" y="6578"/>
                  </a:cubicBezTo>
                  <a:cubicBezTo>
                    <a:pt x="1833" y="7189"/>
                    <a:pt x="233" y="8032"/>
                    <a:pt x="233" y="8934"/>
                  </a:cubicBezTo>
                  <a:cubicBezTo>
                    <a:pt x="233" y="9879"/>
                    <a:pt x="1819" y="10490"/>
                    <a:pt x="1833" y="10578"/>
                  </a:cubicBezTo>
                  <a:cubicBezTo>
                    <a:pt x="1935" y="11043"/>
                    <a:pt x="582" y="11436"/>
                    <a:pt x="742" y="12192"/>
                  </a:cubicBezTo>
                  <a:cubicBezTo>
                    <a:pt x="961" y="13181"/>
                    <a:pt x="1702" y="13763"/>
                    <a:pt x="5833" y="13763"/>
                  </a:cubicBezTo>
                  <a:cubicBezTo>
                    <a:pt x="10967" y="13763"/>
                    <a:pt x="11679" y="11886"/>
                    <a:pt x="10778" y="10592"/>
                  </a:cubicBezTo>
                  <a:cubicBezTo>
                    <a:pt x="10196" y="9763"/>
                    <a:pt x="9091" y="9138"/>
                    <a:pt x="9236" y="8832"/>
                  </a:cubicBezTo>
                  <a:cubicBezTo>
                    <a:pt x="9425" y="8367"/>
                    <a:pt x="10138" y="8207"/>
                    <a:pt x="10225" y="7727"/>
                  </a:cubicBezTo>
                  <a:cubicBezTo>
                    <a:pt x="10298" y="7320"/>
                    <a:pt x="9905" y="7014"/>
                    <a:pt x="9571" y="6752"/>
                  </a:cubicBezTo>
                  <a:cubicBezTo>
                    <a:pt x="9251" y="6505"/>
                    <a:pt x="8902" y="6098"/>
                    <a:pt x="9091" y="5734"/>
                  </a:cubicBezTo>
                  <a:cubicBezTo>
                    <a:pt x="9178" y="5574"/>
                    <a:pt x="10051" y="5109"/>
                    <a:pt x="10123" y="4644"/>
                  </a:cubicBezTo>
                  <a:cubicBezTo>
                    <a:pt x="10152" y="4382"/>
                    <a:pt x="9614" y="4062"/>
                    <a:pt x="9382" y="3960"/>
                  </a:cubicBezTo>
                  <a:cubicBezTo>
                    <a:pt x="9425" y="3887"/>
                    <a:pt x="9614" y="2971"/>
                    <a:pt x="9614" y="2607"/>
                  </a:cubicBezTo>
                  <a:cubicBezTo>
                    <a:pt x="9585" y="2244"/>
                    <a:pt x="9861" y="1153"/>
                    <a:pt x="9280" y="833"/>
                  </a:cubicBezTo>
                  <a:cubicBezTo>
                    <a:pt x="9078" y="717"/>
                    <a:pt x="8816" y="670"/>
                    <a:pt x="8530" y="670"/>
                  </a:cubicBezTo>
                  <a:cubicBezTo>
                    <a:pt x="7599" y="670"/>
                    <a:pt x="6415" y="1161"/>
                    <a:pt x="6225" y="1328"/>
                  </a:cubicBezTo>
                  <a:cubicBezTo>
                    <a:pt x="6076" y="680"/>
                    <a:pt x="5490" y="1"/>
                    <a:pt x="4841" y="1"/>
                  </a:cubicBezTo>
                  <a:close/>
                </a:path>
              </a:pathLst>
            </a:custGeom>
            <a:solidFill>
              <a:srgbClr val="1F8B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83;p21">
              <a:extLst>
                <a:ext uri="{FF2B5EF4-FFF2-40B4-BE49-F238E27FC236}">
                  <a16:creationId xmlns:a16="http://schemas.microsoft.com/office/drawing/2014/main" id="{A477485A-6288-47D2-EE09-F1EBB697E2BC}"/>
                </a:ext>
              </a:extLst>
            </p:cNvPr>
            <p:cNvSpPr/>
            <p:nvPr/>
          </p:nvSpPr>
          <p:spPr>
            <a:xfrm>
              <a:off x="7690186" y="1788040"/>
              <a:ext cx="334158" cy="459845"/>
            </a:xfrm>
            <a:custGeom>
              <a:avLst/>
              <a:gdLst/>
              <a:ahLst/>
              <a:cxnLst/>
              <a:rect l="l" t="t" r="r" b="b"/>
              <a:pathLst>
                <a:path w="4699" h="6916" extrusionOk="0">
                  <a:moveTo>
                    <a:pt x="742" y="0"/>
                  </a:moveTo>
                  <a:cubicBezTo>
                    <a:pt x="592" y="0"/>
                    <a:pt x="441" y="7"/>
                    <a:pt x="292" y="21"/>
                  </a:cubicBezTo>
                  <a:lnTo>
                    <a:pt x="350" y="2479"/>
                  </a:lnTo>
                  <a:cubicBezTo>
                    <a:pt x="364" y="3352"/>
                    <a:pt x="393" y="4224"/>
                    <a:pt x="262" y="5097"/>
                  </a:cubicBezTo>
                  <a:cubicBezTo>
                    <a:pt x="175" y="5650"/>
                    <a:pt x="1" y="6421"/>
                    <a:pt x="292" y="6915"/>
                  </a:cubicBezTo>
                  <a:cubicBezTo>
                    <a:pt x="1062" y="6435"/>
                    <a:pt x="3957" y="5679"/>
                    <a:pt x="4698" y="5504"/>
                  </a:cubicBezTo>
                  <a:cubicBezTo>
                    <a:pt x="4611" y="4472"/>
                    <a:pt x="4568" y="3424"/>
                    <a:pt x="4189" y="2450"/>
                  </a:cubicBezTo>
                  <a:cubicBezTo>
                    <a:pt x="3811" y="1490"/>
                    <a:pt x="3099" y="603"/>
                    <a:pt x="2139" y="239"/>
                  </a:cubicBezTo>
                  <a:cubicBezTo>
                    <a:pt x="1696" y="73"/>
                    <a:pt x="1220" y="0"/>
                    <a:pt x="742" y="0"/>
                  </a:cubicBezTo>
                  <a:close/>
                </a:path>
              </a:pathLst>
            </a:custGeom>
            <a:solidFill>
              <a:srgbClr val="5CC2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84;p21">
              <a:extLst>
                <a:ext uri="{FF2B5EF4-FFF2-40B4-BE49-F238E27FC236}">
                  <a16:creationId xmlns:a16="http://schemas.microsoft.com/office/drawing/2014/main" id="{CAAA3791-748F-2613-CB1B-7BDCCF593C36}"/>
                </a:ext>
              </a:extLst>
            </p:cNvPr>
            <p:cNvSpPr/>
            <p:nvPr/>
          </p:nvSpPr>
          <p:spPr>
            <a:xfrm>
              <a:off x="7643678" y="1479987"/>
              <a:ext cx="509948" cy="709980"/>
            </a:xfrm>
            <a:custGeom>
              <a:avLst/>
              <a:gdLst/>
              <a:ahLst/>
              <a:cxnLst/>
              <a:rect l="l" t="t" r="r" b="b"/>
              <a:pathLst>
                <a:path w="7171" h="10678" extrusionOk="0">
                  <a:moveTo>
                    <a:pt x="4174" y="0"/>
                  </a:moveTo>
                  <a:cubicBezTo>
                    <a:pt x="3345" y="495"/>
                    <a:pt x="2516" y="960"/>
                    <a:pt x="1673" y="1440"/>
                  </a:cubicBezTo>
                  <a:cubicBezTo>
                    <a:pt x="1280" y="1673"/>
                    <a:pt x="858" y="1920"/>
                    <a:pt x="538" y="2269"/>
                  </a:cubicBezTo>
                  <a:cubicBezTo>
                    <a:pt x="204" y="2633"/>
                    <a:pt x="0" y="3113"/>
                    <a:pt x="102" y="3578"/>
                  </a:cubicBezTo>
                  <a:cubicBezTo>
                    <a:pt x="175" y="3927"/>
                    <a:pt x="407" y="4218"/>
                    <a:pt x="480" y="4567"/>
                  </a:cubicBezTo>
                  <a:cubicBezTo>
                    <a:pt x="553" y="4829"/>
                    <a:pt x="509" y="5120"/>
                    <a:pt x="582" y="5396"/>
                  </a:cubicBezTo>
                  <a:cubicBezTo>
                    <a:pt x="655" y="5614"/>
                    <a:pt x="786" y="5803"/>
                    <a:pt x="916" y="5992"/>
                  </a:cubicBezTo>
                  <a:cubicBezTo>
                    <a:pt x="1731" y="7272"/>
                    <a:pt x="2080" y="8799"/>
                    <a:pt x="2618" y="10210"/>
                  </a:cubicBezTo>
                  <a:cubicBezTo>
                    <a:pt x="2691" y="10385"/>
                    <a:pt x="2793" y="10559"/>
                    <a:pt x="2953" y="10632"/>
                  </a:cubicBezTo>
                  <a:cubicBezTo>
                    <a:pt x="3023" y="10663"/>
                    <a:pt x="3101" y="10677"/>
                    <a:pt x="3179" y="10677"/>
                  </a:cubicBezTo>
                  <a:cubicBezTo>
                    <a:pt x="3247" y="10677"/>
                    <a:pt x="3314" y="10667"/>
                    <a:pt x="3374" y="10646"/>
                  </a:cubicBezTo>
                  <a:cubicBezTo>
                    <a:pt x="4189" y="10457"/>
                    <a:pt x="5003" y="10239"/>
                    <a:pt x="5818" y="10050"/>
                  </a:cubicBezTo>
                  <a:cubicBezTo>
                    <a:pt x="6021" y="9992"/>
                    <a:pt x="6225" y="9992"/>
                    <a:pt x="6385" y="9890"/>
                  </a:cubicBezTo>
                  <a:cubicBezTo>
                    <a:pt x="6720" y="9672"/>
                    <a:pt x="6909" y="9308"/>
                    <a:pt x="7025" y="8930"/>
                  </a:cubicBezTo>
                  <a:cubicBezTo>
                    <a:pt x="7127" y="8537"/>
                    <a:pt x="7156" y="8145"/>
                    <a:pt x="7156" y="7738"/>
                  </a:cubicBezTo>
                  <a:cubicBezTo>
                    <a:pt x="7170" y="6036"/>
                    <a:pt x="7054" y="4320"/>
                    <a:pt x="6952" y="2618"/>
                  </a:cubicBezTo>
                  <a:cubicBezTo>
                    <a:pt x="6909" y="2254"/>
                    <a:pt x="6894" y="1891"/>
                    <a:pt x="6720" y="1585"/>
                  </a:cubicBezTo>
                  <a:cubicBezTo>
                    <a:pt x="6647" y="1411"/>
                    <a:pt x="6516" y="1295"/>
                    <a:pt x="6385" y="1178"/>
                  </a:cubicBezTo>
                  <a:cubicBezTo>
                    <a:pt x="5745" y="596"/>
                    <a:pt x="5003" y="160"/>
                    <a:pt x="4174" y="0"/>
                  </a:cubicBezTo>
                  <a:close/>
                </a:path>
              </a:pathLst>
            </a:custGeom>
            <a:solidFill>
              <a:srgbClr val="83D0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85;p21">
              <a:extLst>
                <a:ext uri="{FF2B5EF4-FFF2-40B4-BE49-F238E27FC236}">
                  <a16:creationId xmlns:a16="http://schemas.microsoft.com/office/drawing/2014/main" id="{94FF090E-2F78-AB18-1720-5391C1445A2C}"/>
                </a:ext>
              </a:extLst>
            </p:cNvPr>
            <p:cNvSpPr/>
            <p:nvPr/>
          </p:nvSpPr>
          <p:spPr>
            <a:xfrm>
              <a:off x="7988082" y="2099817"/>
              <a:ext cx="9387" cy="62966"/>
            </a:xfrm>
            <a:custGeom>
              <a:avLst/>
              <a:gdLst/>
              <a:ahLst/>
              <a:cxnLst/>
              <a:rect l="l" t="t" r="r" b="b"/>
              <a:pathLst>
                <a:path w="132" h="947" fill="none" extrusionOk="0">
                  <a:moveTo>
                    <a:pt x="59" y="946"/>
                  </a:moveTo>
                  <a:cubicBezTo>
                    <a:pt x="0" y="786"/>
                    <a:pt x="0" y="204"/>
                    <a:pt x="131" y="1"/>
                  </a:cubicBezTo>
                </a:path>
              </a:pathLst>
            </a:custGeom>
            <a:noFill/>
            <a:ln w="1100" cap="flat" cmpd="sng">
              <a:solidFill>
                <a:srgbClr val="6DE3C2"/>
              </a:solidFill>
              <a:prstDash val="solid"/>
              <a:miter lim="145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86;p21">
              <a:extLst>
                <a:ext uri="{FF2B5EF4-FFF2-40B4-BE49-F238E27FC236}">
                  <a16:creationId xmlns:a16="http://schemas.microsoft.com/office/drawing/2014/main" id="{92FE04D1-7D51-C36E-465A-565F5EEEF648}"/>
                </a:ext>
              </a:extLst>
            </p:cNvPr>
            <p:cNvSpPr/>
            <p:nvPr/>
          </p:nvSpPr>
          <p:spPr>
            <a:xfrm>
              <a:off x="8002518" y="2083394"/>
              <a:ext cx="12516" cy="10705"/>
            </a:xfrm>
            <a:custGeom>
              <a:avLst/>
              <a:gdLst/>
              <a:ahLst/>
              <a:cxnLst/>
              <a:rect l="l" t="t" r="r" b="b"/>
              <a:pathLst>
                <a:path w="176" h="161" fill="none" extrusionOk="0">
                  <a:moveTo>
                    <a:pt x="1" y="161"/>
                  </a:moveTo>
                  <a:cubicBezTo>
                    <a:pt x="45" y="88"/>
                    <a:pt x="103" y="30"/>
                    <a:pt x="176" y="1"/>
                  </a:cubicBezTo>
                </a:path>
              </a:pathLst>
            </a:custGeom>
            <a:noFill/>
            <a:ln w="1100" cap="flat" cmpd="sng">
              <a:solidFill>
                <a:srgbClr val="6DE3C2"/>
              </a:solidFill>
              <a:prstDash val="solid"/>
              <a:miter lim="145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87;p21">
              <a:extLst>
                <a:ext uri="{FF2B5EF4-FFF2-40B4-BE49-F238E27FC236}">
                  <a16:creationId xmlns:a16="http://schemas.microsoft.com/office/drawing/2014/main" id="{DD327123-02D8-5124-D8D3-A93A7883BC4E}"/>
                </a:ext>
              </a:extLst>
            </p:cNvPr>
            <p:cNvSpPr/>
            <p:nvPr/>
          </p:nvSpPr>
          <p:spPr>
            <a:xfrm>
              <a:off x="7910497" y="1485772"/>
              <a:ext cx="193497" cy="131850"/>
            </a:xfrm>
            <a:custGeom>
              <a:avLst/>
              <a:gdLst/>
              <a:ahLst/>
              <a:cxnLst/>
              <a:rect l="l" t="t" r="r" b="b"/>
              <a:pathLst>
                <a:path w="2721" h="1983" extrusionOk="0">
                  <a:moveTo>
                    <a:pt x="393" y="0"/>
                  </a:moveTo>
                  <a:cubicBezTo>
                    <a:pt x="393" y="146"/>
                    <a:pt x="350" y="306"/>
                    <a:pt x="248" y="437"/>
                  </a:cubicBezTo>
                  <a:cubicBezTo>
                    <a:pt x="161" y="582"/>
                    <a:pt x="1" y="713"/>
                    <a:pt x="1" y="873"/>
                  </a:cubicBezTo>
                  <a:cubicBezTo>
                    <a:pt x="1" y="960"/>
                    <a:pt x="59" y="1077"/>
                    <a:pt x="102" y="1149"/>
                  </a:cubicBezTo>
                  <a:cubicBezTo>
                    <a:pt x="486" y="1656"/>
                    <a:pt x="1101" y="1982"/>
                    <a:pt x="1730" y="1982"/>
                  </a:cubicBezTo>
                  <a:cubicBezTo>
                    <a:pt x="1769" y="1982"/>
                    <a:pt x="1809" y="1981"/>
                    <a:pt x="1848" y="1978"/>
                  </a:cubicBezTo>
                  <a:cubicBezTo>
                    <a:pt x="1949" y="1978"/>
                    <a:pt x="2037" y="1978"/>
                    <a:pt x="2109" y="1935"/>
                  </a:cubicBezTo>
                  <a:cubicBezTo>
                    <a:pt x="2168" y="1891"/>
                    <a:pt x="2211" y="1833"/>
                    <a:pt x="2255" y="1789"/>
                  </a:cubicBezTo>
                  <a:cubicBezTo>
                    <a:pt x="2328" y="1673"/>
                    <a:pt x="2415" y="1571"/>
                    <a:pt x="2502" y="1455"/>
                  </a:cubicBezTo>
                  <a:cubicBezTo>
                    <a:pt x="2575" y="1382"/>
                    <a:pt x="2633" y="1295"/>
                    <a:pt x="2677" y="1208"/>
                  </a:cubicBezTo>
                  <a:cubicBezTo>
                    <a:pt x="2720" y="1033"/>
                    <a:pt x="2677" y="844"/>
                    <a:pt x="2633" y="655"/>
                  </a:cubicBezTo>
                  <a:cubicBezTo>
                    <a:pt x="2420" y="697"/>
                    <a:pt x="2197" y="745"/>
                    <a:pt x="1985" y="745"/>
                  </a:cubicBezTo>
                  <a:cubicBezTo>
                    <a:pt x="1834" y="745"/>
                    <a:pt x="1689" y="721"/>
                    <a:pt x="1557" y="655"/>
                  </a:cubicBezTo>
                  <a:cubicBezTo>
                    <a:pt x="1368" y="568"/>
                    <a:pt x="1193" y="422"/>
                    <a:pt x="1019" y="291"/>
                  </a:cubicBezTo>
                  <a:cubicBezTo>
                    <a:pt x="859" y="189"/>
                    <a:pt x="597" y="59"/>
                    <a:pt x="393" y="0"/>
                  </a:cubicBezTo>
                  <a:close/>
                </a:path>
              </a:pathLst>
            </a:custGeom>
            <a:solidFill>
              <a:srgbClr val="A7DE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88;p21">
              <a:extLst>
                <a:ext uri="{FF2B5EF4-FFF2-40B4-BE49-F238E27FC236}">
                  <a16:creationId xmlns:a16="http://schemas.microsoft.com/office/drawing/2014/main" id="{B4F38502-F78F-4D49-3F83-A7EE8F37C008}"/>
                </a:ext>
              </a:extLst>
            </p:cNvPr>
            <p:cNvSpPr/>
            <p:nvPr/>
          </p:nvSpPr>
          <p:spPr>
            <a:xfrm>
              <a:off x="7926000" y="1522541"/>
              <a:ext cx="51770" cy="39695"/>
            </a:xfrm>
            <a:custGeom>
              <a:avLst/>
              <a:gdLst/>
              <a:ahLst/>
              <a:cxnLst/>
              <a:rect l="l" t="t" r="r" b="b"/>
              <a:pathLst>
                <a:path w="728" h="597" fill="none" extrusionOk="0">
                  <a:moveTo>
                    <a:pt x="1" y="596"/>
                  </a:moveTo>
                  <a:cubicBezTo>
                    <a:pt x="292" y="480"/>
                    <a:pt x="568" y="262"/>
                    <a:pt x="728" y="0"/>
                  </a:cubicBezTo>
                </a:path>
              </a:pathLst>
            </a:custGeom>
            <a:noFill/>
            <a:ln w="1100" cap="flat" cmpd="sng">
              <a:solidFill>
                <a:srgbClr val="6DE3C2"/>
              </a:solidFill>
              <a:prstDash val="solid"/>
              <a:miter lim="145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89;p21">
              <a:extLst>
                <a:ext uri="{FF2B5EF4-FFF2-40B4-BE49-F238E27FC236}">
                  <a16:creationId xmlns:a16="http://schemas.microsoft.com/office/drawing/2014/main" id="{D62B2100-4A6E-A27A-60BF-007950A04ECD}"/>
                </a:ext>
              </a:extLst>
            </p:cNvPr>
            <p:cNvSpPr/>
            <p:nvPr/>
          </p:nvSpPr>
          <p:spPr>
            <a:xfrm>
              <a:off x="7969450" y="1538964"/>
              <a:ext cx="31076" cy="46477"/>
            </a:xfrm>
            <a:custGeom>
              <a:avLst/>
              <a:gdLst/>
              <a:ahLst/>
              <a:cxnLst/>
              <a:rect l="l" t="t" r="r" b="b"/>
              <a:pathLst>
                <a:path w="437" h="699" fill="none" extrusionOk="0">
                  <a:moveTo>
                    <a:pt x="1" y="698"/>
                  </a:moveTo>
                  <a:cubicBezTo>
                    <a:pt x="190" y="495"/>
                    <a:pt x="335" y="262"/>
                    <a:pt x="437" y="0"/>
                  </a:cubicBezTo>
                </a:path>
              </a:pathLst>
            </a:custGeom>
            <a:noFill/>
            <a:ln w="1100" cap="flat" cmpd="sng">
              <a:solidFill>
                <a:srgbClr val="6DE3C2"/>
              </a:solidFill>
              <a:prstDash val="solid"/>
              <a:miter lim="145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90;p21">
              <a:extLst>
                <a:ext uri="{FF2B5EF4-FFF2-40B4-BE49-F238E27FC236}">
                  <a16:creationId xmlns:a16="http://schemas.microsoft.com/office/drawing/2014/main" id="{4088236F-9AB0-6586-BE64-382F08E04FA0}"/>
                </a:ext>
              </a:extLst>
            </p:cNvPr>
            <p:cNvSpPr/>
            <p:nvPr/>
          </p:nvSpPr>
          <p:spPr>
            <a:xfrm>
              <a:off x="8005647" y="1543818"/>
              <a:ext cx="19698" cy="60971"/>
            </a:xfrm>
            <a:custGeom>
              <a:avLst/>
              <a:gdLst/>
              <a:ahLst/>
              <a:cxnLst/>
              <a:rect l="l" t="t" r="r" b="b"/>
              <a:pathLst>
                <a:path w="277" h="917" fill="none" extrusionOk="0">
                  <a:moveTo>
                    <a:pt x="1" y="916"/>
                  </a:moveTo>
                  <a:cubicBezTo>
                    <a:pt x="102" y="596"/>
                    <a:pt x="190" y="305"/>
                    <a:pt x="277" y="0"/>
                  </a:cubicBezTo>
                </a:path>
              </a:pathLst>
            </a:custGeom>
            <a:noFill/>
            <a:ln w="1100" cap="flat" cmpd="sng">
              <a:solidFill>
                <a:srgbClr val="6DE3C2"/>
              </a:solidFill>
              <a:prstDash val="solid"/>
              <a:miter lim="145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91;p21">
              <a:extLst>
                <a:ext uri="{FF2B5EF4-FFF2-40B4-BE49-F238E27FC236}">
                  <a16:creationId xmlns:a16="http://schemas.microsoft.com/office/drawing/2014/main" id="{761A8069-69CD-E587-C2C6-A19B6292FA36}"/>
                </a:ext>
              </a:extLst>
            </p:cNvPr>
            <p:cNvSpPr/>
            <p:nvPr/>
          </p:nvSpPr>
          <p:spPr>
            <a:xfrm>
              <a:off x="8056778" y="1525932"/>
              <a:ext cx="222013" cy="631323"/>
            </a:xfrm>
            <a:custGeom>
              <a:avLst/>
              <a:gdLst/>
              <a:ahLst/>
              <a:cxnLst/>
              <a:rect l="l" t="t" r="r" b="b"/>
              <a:pathLst>
                <a:path w="3122" h="9495" extrusionOk="0">
                  <a:moveTo>
                    <a:pt x="672" y="0"/>
                  </a:moveTo>
                  <a:cubicBezTo>
                    <a:pt x="274" y="0"/>
                    <a:pt x="0" y="250"/>
                    <a:pt x="23" y="996"/>
                  </a:cubicBezTo>
                  <a:cubicBezTo>
                    <a:pt x="154" y="3760"/>
                    <a:pt x="460" y="6537"/>
                    <a:pt x="1463" y="9112"/>
                  </a:cubicBezTo>
                  <a:cubicBezTo>
                    <a:pt x="1507" y="9228"/>
                    <a:pt x="1550" y="9359"/>
                    <a:pt x="1667" y="9432"/>
                  </a:cubicBezTo>
                  <a:cubicBezTo>
                    <a:pt x="1724" y="9475"/>
                    <a:pt x="1793" y="9494"/>
                    <a:pt x="1864" y="9494"/>
                  </a:cubicBezTo>
                  <a:cubicBezTo>
                    <a:pt x="2009" y="9494"/>
                    <a:pt x="2166" y="9413"/>
                    <a:pt x="2263" y="9286"/>
                  </a:cubicBezTo>
                  <a:cubicBezTo>
                    <a:pt x="2409" y="9112"/>
                    <a:pt x="2452" y="8865"/>
                    <a:pt x="2481" y="8646"/>
                  </a:cubicBezTo>
                  <a:cubicBezTo>
                    <a:pt x="2656" y="7628"/>
                    <a:pt x="2816" y="6596"/>
                    <a:pt x="2976" y="5578"/>
                  </a:cubicBezTo>
                  <a:cubicBezTo>
                    <a:pt x="3049" y="5083"/>
                    <a:pt x="3121" y="4603"/>
                    <a:pt x="3019" y="4123"/>
                  </a:cubicBezTo>
                  <a:cubicBezTo>
                    <a:pt x="2961" y="3920"/>
                    <a:pt x="2889" y="3730"/>
                    <a:pt x="2830" y="3512"/>
                  </a:cubicBezTo>
                  <a:cubicBezTo>
                    <a:pt x="2685" y="2800"/>
                    <a:pt x="2947" y="2102"/>
                    <a:pt x="3034" y="1403"/>
                  </a:cubicBezTo>
                  <a:cubicBezTo>
                    <a:pt x="3049" y="1287"/>
                    <a:pt x="3049" y="1185"/>
                    <a:pt x="3019" y="1083"/>
                  </a:cubicBezTo>
                  <a:cubicBezTo>
                    <a:pt x="2961" y="982"/>
                    <a:pt x="2830" y="909"/>
                    <a:pt x="2729" y="851"/>
                  </a:cubicBezTo>
                  <a:cubicBezTo>
                    <a:pt x="2159" y="571"/>
                    <a:pt x="1274" y="0"/>
                    <a:pt x="672" y="0"/>
                  </a:cubicBezTo>
                  <a:close/>
                </a:path>
              </a:pathLst>
            </a:custGeom>
            <a:solidFill>
              <a:srgbClr val="83D0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92;p21">
              <a:extLst>
                <a:ext uri="{FF2B5EF4-FFF2-40B4-BE49-F238E27FC236}">
                  <a16:creationId xmlns:a16="http://schemas.microsoft.com/office/drawing/2014/main" id="{5B30A4A6-6918-374B-04A0-245CF7003717}"/>
                </a:ext>
              </a:extLst>
            </p:cNvPr>
            <p:cNvSpPr/>
            <p:nvPr/>
          </p:nvSpPr>
          <p:spPr>
            <a:xfrm>
              <a:off x="8055284" y="1534111"/>
              <a:ext cx="73530" cy="62900"/>
            </a:xfrm>
            <a:custGeom>
              <a:avLst/>
              <a:gdLst/>
              <a:ahLst/>
              <a:cxnLst/>
              <a:rect l="l" t="t" r="r" b="b"/>
              <a:pathLst>
                <a:path w="1034" h="946" extrusionOk="0">
                  <a:moveTo>
                    <a:pt x="684" y="1"/>
                  </a:moveTo>
                  <a:lnTo>
                    <a:pt x="684" y="1"/>
                  </a:lnTo>
                  <a:cubicBezTo>
                    <a:pt x="597" y="117"/>
                    <a:pt x="742" y="306"/>
                    <a:pt x="742" y="306"/>
                  </a:cubicBezTo>
                  <a:cubicBezTo>
                    <a:pt x="742" y="306"/>
                    <a:pt x="437" y="437"/>
                    <a:pt x="219" y="437"/>
                  </a:cubicBezTo>
                  <a:cubicBezTo>
                    <a:pt x="204" y="437"/>
                    <a:pt x="1" y="582"/>
                    <a:pt x="146" y="946"/>
                  </a:cubicBezTo>
                  <a:cubicBezTo>
                    <a:pt x="146" y="946"/>
                    <a:pt x="1033" y="699"/>
                    <a:pt x="1019" y="495"/>
                  </a:cubicBezTo>
                  <a:cubicBezTo>
                    <a:pt x="946" y="1"/>
                    <a:pt x="684" y="1"/>
                    <a:pt x="684" y="1"/>
                  </a:cubicBezTo>
                  <a:close/>
                </a:path>
              </a:pathLst>
            </a:custGeom>
            <a:solidFill>
              <a:srgbClr val="429D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93;p21">
              <a:extLst>
                <a:ext uri="{FF2B5EF4-FFF2-40B4-BE49-F238E27FC236}">
                  <a16:creationId xmlns:a16="http://schemas.microsoft.com/office/drawing/2014/main" id="{12CB92FC-F9C8-1598-FC81-9F70F57BD357}"/>
                </a:ext>
              </a:extLst>
            </p:cNvPr>
            <p:cNvSpPr/>
            <p:nvPr/>
          </p:nvSpPr>
          <p:spPr>
            <a:xfrm>
              <a:off x="8036013" y="1537967"/>
              <a:ext cx="72108" cy="57115"/>
            </a:xfrm>
            <a:custGeom>
              <a:avLst/>
              <a:gdLst/>
              <a:ahLst/>
              <a:cxnLst/>
              <a:rect l="l" t="t" r="r" b="b"/>
              <a:pathLst>
                <a:path w="1014" h="859" extrusionOk="0">
                  <a:moveTo>
                    <a:pt x="766" y="1"/>
                  </a:moveTo>
                  <a:cubicBezTo>
                    <a:pt x="650" y="88"/>
                    <a:pt x="766" y="321"/>
                    <a:pt x="766" y="321"/>
                  </a:cubicBezTo>
                  <a:cubicBezTo>
                    <a:pt x="766" y="321"/>
                    <a:pt x="539" y="390"/>
                    <a:pt x="337" y="390"/>
                  </a:cubicBezTo>
                  <a:cubicBezTo>
                    <a:pt x="294" y="390"/>
                    <a:pt x="252" y="387"/>
                    <a:pt x="214" y="379"/>
                  </a:cubicBezTo>
                  <a:cubicBezTo>
                    <a:pt x="214" y="378"/>
                    <a:pt x="213" y="378"/>
                    <a:pt x="211" y="378"/>
                  </a:cubicBezTo>
                  <a:cubicBezTo>
                    <a:pt x="189" y="378"/>
                    <a:pt x="1" y="490"/>
                    <a:pt x="83" y="859"/>
                  </a:cubicBezTo>
                  <a:cubicBezTo>
                    <a:pt x="83" y="859"/>
                    <a:pt x="1013" y="713"/>
                    <a:pt x="1013" y="524"/>
                  </a:cubicBezTo>
                  <a:cubicBezTo>
                    <a:pt x="999" y="30"/>
                    <a:pt x="766" y="1"/>
                    <a:pt x="766" y="1"/>
                  </a:cubicBezTo>
                  <a:close/>
                </a:path>
              </a:pathLst>
            </a:custGeom>
            <a:solidFill>
              <a:srgbClr val="429D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94;p21">
              <a:extLst>
                <a:ext uri="{FF2B5EF4-FFF2-40B4-BE49-F238E27FC236}">
                  <a16:creationId xmlns:a16="http://schemas.microsoft.com/office/drawing/2014/main" id="{01B56CB9-7E41-AFB3-A563-6615B941C6E1}"/>
                </a:ext>
              </a:extLst>
            </p:cNvPr>
            <p:cNvSpPr/>
            <p:nvPr/>
          </p:nvSpPr>
          <p:spPr>
            <a:xfrm>
              <a:off x="8019088" y="1534111"/>
              <a:ext cx="128358" cy="185773"/>
            </a:xfrm>
            <a:custGeom>
              <a:avLst/>
              <a:gdLst/>
              <a:ahLst/>
              <a:cxnLst/>
              <a:rect l="l" t="t" r="r" b="b"/>
              <a:pathLst>
                <a:path w="1805" h="2794" extrusionOk="0">
                  <a:moveTo>
                    <a:pt x="1441" y="1"/>
                  </a:moveTo>
                  <a:cubicBezTo>
                    <a:pt x="1339" y="102"/>
                    <a:pt x="1484" y="306"/>
                    <a:pt x="1484" y="306"/>
                  </a:cubicBezTo>
                  <a:cubicBezTo>
                    <a:pt x="1484" y="306"/>
                    <a:pt x="1179" y="437"/>
                    <a:pt x="961" y="437"/>
                  </a:cubicBezTo>
                  <a:cubicBezTo>
                    <a:pt x="853" y="437"/>
                    <a:pt x="658" y="397"/>
                    <a:pt x="481" y="397"/>
                  </a:cubicBezTo>
                  <a:cubicBezTo>
                    <a:pt x="323" y="397"/>
                    <a:pt x="180" y="429"/>
                    <a:pt x="132" y="553"/>
                  </a:cubicBezTo>
                  <a:cubicBezTo>
                    <a:pt x="1" y="800"/>
                    <a:pt x="146" y="2793"/>
                    <a:pt x="146" y="2793"/>
                  </a:cubicBezTo>
                  <a:cubicBezTo>
                    <a:pt x="612" y="2735"/>
                    <a:pt x="931" y="1964"/>
                    <a:pt x="931" y="1964"/>
                  </a:cubicBezTo>
                  <a:lnTo>
                    <a:pt x="888" y="946"/>
                  </a:lnTo>
                  <a:cubicBezTo>
                    <a:pt x="888" y="946"/>
                    <a:pt x="1804" y="684"/>
                    <a:pt x="1761" y="495"/>
                  </a:cubicBezTo>
                  <a:cubicBezTo>
                    <a:pt x="1688" y="15"/>
                    <a:pt x="1441" y="1"/>
                    <a:pt x="1441" y="1"/>
                  </a:cubicBezTo>
                  <a:close/>
                </a:path>
              </a:pathLst>
            </a:custGeom>
            <a:solidFill>
              <a:srgbClr val="C4D1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95;p21">
              <a:extLst>
                <a:ext uri="{FF2B5EF4-FFF2-40B4-BE49-F238E27FC236}">
                  <a16:creationId xmlns:a16="http://schemas.microsoft.com/office/drawing/2014/main" id="{613EF975-EA94-AD41-92A0-B963B345E26F}"/>
                </a:ext>
              </a:extLst>
            </p:cNvPr>
            <p:cNvSpPr/>
            <p:nvPr/>
          </p:nvSpPr>
          <p:spPr>
            <a:xfrm>
              <a:off x="8067729" y="1596945"/>
              <a:ext cx="14507" cy="66"/>
            </a:xfrm>
            <a:custGeom>
              <a:avLst/>
              <a:gdLst/>
              <a:ahLst/>
              <a:cxnLst/>
              <a:rect l="l" t="t" r="r" b="b"/>
              <a:pathLst>
                <a:path w="204" h="1" fill="none" extrusionOk="0">
                  <a:moveTo>
                    <a:pt x="0" y="1"/>
                  </a:moveTo>
                  <a:lnTo>
                    <a:pt x="204" y="1"/>
                  </a:lnTo>
                </a:path>
              </a:pathLst>
            </a:custGeom>
            <a:noFill/>
            <a:ln w="1100" cap="flat" cmpd="sng">
              <a:solidFill>
                <a:srgbClr val="6DE3C2"/>
              </a:solidFill>
              <a:prstDash val="solid"/>
              <a:miter lim="145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96;p21">
              <a:extLst>
                <a:ext uri="{FF2B5EF4-FFF2-40B4-BE49-F238E27FC236}">
                  <a16:creationId xmlns:a16="http://schemas.microsoft.com/office/drawing/2014/main" id="{CDF80D24-0670-44AF-E4CD-15AAF649AFDA}"/>
                </a:ext>
              </a:extLst>
            </p:cNvPr>
            <p:cNvSpPr/>
            <p:nvPr/>
          </p:nvSpPr>
          <p:spPr>
            <a:xfrm>
              <a:off x="7988082" y="1646281"/>
              <a:ext cx="250316" cy="522279"/>
            </a:xfrm>
            <a:custGeom>
              <a:avLst/>
              <a:gdLst/>
              <a:ahLst/>
              <a:cxnLst/>
              <a:rect l="l" t="t" r="r" b="b"/>
              <a:pathLst>
                <a:path w="3520" h="7855" extrusionOk="0">
                  <a:moveTo>
                    <a:pt x="1542" y="1"/>
                  </a:moveTo>
                  <a:cubicBezTo>
                    <a:pt x="1149" y="539"/>
                    <a:pt x="611" y="975"/>
                    <a:pt x="0" y="1222"/>
                  </a:cubicBezTo>
                  <a:cubicBezTo>
                    <a:pt x="306" y="1644"/>
                    <a:pt x="320" y="2357"/>
                    <a:pt x="379" y="2880"/>
                  </a:cubicBezTo>
                  <a:cubicBezTo>
                    <a:pt x="509" y="4349"/>
                    <a:pt x="1600" y="7854"/>
                    <a:pt x="2197" y="7854"/>
                  </a:cubicBezTo>
                  <a:cubicBezTo>
                    <a:pt x="3520" y="7840"/>
                    <a:pt x="2415" y="2473"/>
                    <a:pt x="154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7;p21">
              <a:extLst>
                <a:ext uri="{FF2B5EF4-FFF2-40B4-BE49-F238E27FC236}">
                  <a16:creationId xmlns:a16="http://schemas.microsoft.com/office/drawing/2014/main" id="{F130CA27-53D2-E1DA-D8C6-0B3C6C43DE85}"/>
                </a:ext>
              </a:extLst>
            </p:cNvPr>
            <p:cNvSpPr/>
            <p:nvPr/>
          </p:nvSpPr>
          <p:spPr>
            <a:xfrm>
              <a:off x="7983957" y="1644353"/>
              <a:ext cx="202742" cy="451667"/>
            </a:xfrm>
            <a:custGeom>
              <a:avLst/>
              <a:gdLst/>
              <a:ahLst/>
              <a:cxnLst/>
              <a:rect l="l" t="t" r="r" b="b"/>
              <a:pathLst>
                <a:path w="2851" h="6793" fill="none" extrusionOk="0">
                  <a:moveTo>
                    <a:pt x="1571" y="6793"/>
                  </a:moveTo>
                  <a:cubicBezTo>
                    <a:pt x="1280" y="6545"/>
                    <a:pt x="1135" y="6182"/>
                    <a:pt x="1004" y="5818"/>
                  </a:cubicBezTo>
                  <a:cubicBezTo>
                    <a:pt x="916" y="5556"/>
                    <a:pt x="815" y="5295"/>
                    <a:pt x="771" y="5018"/>
                  </a:cubicBezTo>
                  <a:cubicBezTo>
                    <a:pt x="727" y="4786"/>
                    <a:pt x="727" y="4524"/>
                    <a:pt x="713" y="4291"/>
                  </a:cubicBezTo>
                  <a:cubicBezTo>
                    <a:pt x="698" y="3927"/>
                    <a:pt x="189" y="1484"/>
                    <a:pt x="0" y="1222"/>
                  </a:cubicBezTo>
                  <a:cubicBezTo>
                    <a:pt x="480" y="1019"/>
                    <a:pt x="1251" y="582"/>
                    <a:pt x="1585" y="1"/>
                  </a:cubicBezTo>
                  <a:cubicBezTo>
                    <a:pt x="1964" y="597"/>
                    <a:pt x="1978" y="1411"/>
                    <a:pt x="2153" y="2109"/>
                  </a:cubicBezTo>
                  <a:cubicBezTo>
                    <a:pt x="2371" y="3026"/>
                    <a:pt x="2836" y="3913"/>
                    <a:pt x="2851" y="4844"/>
                  </a:cubicBezTo>
                </a:path>
              </a:pathLst>
            </a:custGeom>
            <a:noFill/>
            <a:ln w="1100" cap="flat" cmpd="sng">
              <a:solidFill>
                <a:srgbClr val="6DE3C2"/>
              </a:solidFill>
              <a:prstDash val="solid"/>
              <a:miter lim="145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98;p21">
              <a:extLst>
                <a:ext uri="{FF2B5EF4-FFF2-40B4-BE49-F238E27FC236}">
                  <a16:creationId xmlns:a16="http://schemas.microsoft.com/office/drawing/2014/main" id="{06A97547-B1E0-D8DF-9602-76404838FAAD}"/>
                </a:ext>
              </a:extLst>
            </p:cNvPr>
            <p:cNvSpPr/>
            <p:nvPr/>
          </p:nvSpPr>
          <p:spPr>
            <a:xfrm>
              <a:off x="8143181" y="1665630"/>
              <a:ext cx="12516" cy="172209"/>
            </a:xfrm>
            <a:custGeom>
              <a:avLst/>
              <a:gdLst/>
              <a:ahLst/>
              <a:cxnLst/>
              <a:rect l="l" t="t" r="r" b="b"/>
              <a:pathLst>
                <a:path w="176" h="2590" fill="none" extrusionOk="0">
                  <a:moveTo>
                    <a:pt x="59" y="1"/>
                  </a:moveTo>
                  <a:cubicBezTo>
                    <a:pt x="16" y="350"/>
                    <a:pt x="1" y="699"/>
                    <a:pt x="1" y="1048"/>
                  </a:cubicBezTo>
                  <a:cubicBezTo>
                    <a:pt x="1" y="1222"/>
                    <a:pt x="1" y="1426"/>
                    <a:pt x="59" y="1586"/>
                  </a:cubicBezTo>
                  <a:cubicBezTo>
                    <a:pt x="88" y="1688"/>
                    <a:pt x="132" y="1789"/>
                    <a:pt x="161" y="1891"/>
                  </a:cubicBezTo>
                  <a:cubicBezTo>
                    <a:pt x="175" y="1993"/>
                    <a:pt x="175" y="2080"/>
                    <a:pt x="175" y="2168"/>
                  </a:cubicBezTo>
                  <a:lnTo>
                    <a:pt x="175" y="2589"/>
                  </a:lnTo>
                </a:path>
              </a:pathLst>
            </a:custGeom>
            <a:noFill/>
            <a:ln w="1100" cap="flat" cmpd="sng">
              <a:solidFill>
                <a:srgbClr val="6DE3C2"/>
              </a:solidFill>
              <a:prstDash val="solid"/>
              <a:miter lim="145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99;p21">
              <a:extLst>
                <a:ext uri="{FF2B5EF4-FFF2-40B4-BE49-F238E27FC236}">
                  <a16:creationId xmlns:a16="http://schemas.microsoft.com/office/drawing/2014/main" id="{3AEB5028-EE05-509A-095E-2B7D81D83091}"/>
                </a:ext>
              </a:extLst>
            </p:cNvPr>
            <p:cNvSpPr/>
            <p:nvPr/>
          </p:nvSpPr>
          <p:spPr>
            <a:xfrm>
              <a:off x="8165937" y="2059922"/>
              <a:ext cx="153176" cy="45080"/>
            </a:xfrm>
            <a:custGeom>
              <a:avLst/>
              <a:gdLst/>
              <a:ahLst/>
              <a:cxnLst/>
              <a:rect l="l" t="t" r="r" b="b"/>
              <a:pathLst>
                <a:path w="2154" h="678" extrusionOk="0">
                  <a:moveTo>
                    <a:pt x="2050" y="1"/>
                  </a:moveTo>
                  <a:cubicBezTo>
                    <a:pt x="2042" y="1"/>
                    <a:pt x="2033" y="2"/>
                    <a:pt x="2023" y="5"/>
                  </a:cubicBezTo>
                  <a:lnTo>
                    <a:pt x="103" y="499"/>
                  </a:lnTo>
                  <a:cubicBezTo>
                    <a:pt x="45" y="514"/>
                    <a:pt x="1" y="543"/>
                    <a:pt x="30" y="601"/>
                  </a:cubicBezTo>
                  <a:cubicBezTo>
                    <a:pt x="42" y="649"/>
                    <a:pt x="64" y="677"/>
                    <a:pt x="104" y="677"/>
                  </a:cubicBezTo>
                  <a:cubicBezTo>
                    <a:pt x="113" y="677"/>
                    <a:pt x="122" y="676"/>
                    <a:pt x="132" y="674"/>
                  </a:cubicBezTo>
                  <a:lnTo>
                    <a:pt x="2066" y="179"/>
                  </a:lnTo>
                  <a:cubicBezTo>
                    <a:pt x="2110" y="164"/>
                    <a:pt x="2153" y="135"/>
                    <a:pt x="2139" y="77"/>
                  </a:cubicBezTo>
                  <a:cubicBezTo>
                    <a:pt x="2115" y="29"/>
                    <a:pt x="2091" y="1"/>
                    <a:pt x="2050" y="1"/>
                  </a:cubicBezTo>
                  <a:close/>
                </a:path>
              </a:pathLst>
            </a:custGeom>
            <a:solidFill>
              <a:srgbClr val="C4D1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00;p21">
              <a:extLst>
                <a:ext uri="{FF2B5EF4-FFF2-40B4-BE49-F238E27FC236}">
                  <a16:creationId xmlns:a16="http://schemas.microsoft.com/office/drawing/2014/main" id="{A92C0285-FA4C-B4D0-6AA4-07ED36EE3CA2}"/>
                </a:ext>
              </a:extLst>
            </p:cNvPr>
            <p:cNvSpPr/>
            <p:nvPr/>
          </p:nvSpPr>
          <p:spPr>
            <a:xfrm>
              <a:off x="8003798" y="2077476"/>
              <a:ext cx="264610" cy="78525"/>
            </a:xfrm>
            <a:custGeom>
              <a:avLst/>
              <a:gdLst/>
              <a:ahLst/>
              <a:cxnLst/>
              <a:rect l="l" t="t" r="r" b="b"/>
              <a:pathLst>
                <a:path w="3721" h="1181" extrusionOk="0">
                  <a:moveTo>
                    <a:pt x="390" y="206"/>
                  </a:moveTo>
                  <a:lnTo>
                    <a:pt x="390" y="206"/>
                  </a:lnTo>
                  <a:cubicBezTo>
                    <a:pt x="386" y="207"/>
                    <a:pt x="385" y="208"/>
                    <a:pt x="384" y="209"/>
                  </a:cubicBezTo>
                  <a:lnTo>
                    <a:pt x="384" y="209"/>
                  </a:lnTo>
                  <a:cubicBezTo>
                    <a:pt x="386" y="208"/>
                    <a:pt x="388" y="207"/>
                    <a:pt x="390" y="206"/>
                  </a:cubicBezTo>
                  <a:close/>
                  <a:moveTo>
                    <a:pt x="2077" y="1"/>
                  </a:moveTo>
                  <a:cubicBezTo>
                    <a:pt x="1971" y="1"/>
                    <a:pt x="1874" y="2"/>
                    <a:pt x="1816" y="2"/>
                  </a:cubicBezTo>
                  <a:cubicBezTo>
                    <a:pt x="1626" y="2"/>
                    <a:pt x="1379" y="133"/>
                    <a:pt x="1379" y="133"/>
                  </a:cubicBezTo>
                  <a:cubicBezTo>
                    <a:pt x="1261" y="169"/>
                    <a:pt x="624" y="214"/>
                    <a:pt x="436" y="214"/>
                  </a:cubicBezTo>
                  <a:cubicBezTo>
                    <a:pt x="403" y="214"/>
                    <a:pt x="384" y="212"/>
                    <a:pt x="384" y="209"/>
                  </a:cubicBezTo>
                  <a:lnTo>
                    <a:pt x="384" y="209"/>
                  </a:lnTo>
                  <a:cubicBezTo>
                    <a:pt x="0" y="431"/>
                    <a:pt x="288" y="1151"/>
                    <a:pt x="245" y="1180"/>
                  </a:cubicBezTo>
                  <a:lnTo>
                    <a:pt x="1452" y="991"/>
                  </a:lnTo>
                  <a:cubicBezTo>
                    <a:pt x="1685" y="933"/>
                    <a:pt x="2266" y="977"/>
                    <a:pt x="2485" y="919"/>
                  </a:cubicBezTo>
                  <a:cubicBezTo>
                    <a:pt x="2703" y="860"/>
                    <a:pt x="3721" y="410"/>
                    <a:pt x="3706" y="322"/>
                  </a:cubicBezTo>
                  <a:cubicBezTo>
                    <a:pt x="3677" y="235"/>
                    <a:pt x="3532" y="235"/>
                    <a:pt x="3532" y="235"/>
                  </a:cubicBezTo>
                  <a:cubicBezTo>
                    <a:pt x="3532" y="235"/>
                    <a:pt x="3561" y="104"/>
                    <a:pt x="3444" y="90"/>
                  </a:cubicBezTo>
                  <a:cubicBezTo>
                    <a:pt x="3343" y="90"/>
                    <a:pt x="3052" y="264"/>
                    <a:pt x="2935" y="264"/>
                  </a:cubicBezTo>
                  <a:cubicBezTo>
                    <a:pt x="2848" y="264"/>
                    <a:pt x="2514" y="206"/>
                    <a:pt x="2514" y="206"/>
                  </a:cubicBezTo>
                  <a:cubicBezTo>
                    <a:pt x="2688" y="191"/>
                    <a:pt x="2688" y="104"/>
                    <a:pt x="2586" y="46"/>
                  </a:cubicBezTo>
                  <a:cubicBezTo>
                    <a:pt x="2538" y="7"/>
                    <a:pt x="2289" y="1"/>
                    <a:pt x="2077" y="1"/>
                  </a:cubicBezTo>
                  <a:close/>
                </a:path>
              </a:pathLst>
            </a:custGeom>
            <a:solidFill>
              <a:srgbClr val="C4D1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01;p21">
              <a:extLst>
                <a:ext uri="{FF2B5EF4-FFF2-40B4-BE49-F238E27FC236}">
                  <a16:creationId xmlns:a16="http://schemas.microsoft.com/office/drawing/2014/main" id="{DBE3D288-005C-8E72-50A8-7F010C0DED03}"/>
                </a:ext>
              </a:extLst>
            </p:cNvPr>
            <p:cNvSpPr/>
            <p:nvPr/>
          </p:nvSpPr>
          <p:spPr>
            <a:xfrm>
              <a:off x="8147377" y="2091107"/>
              <a:ext cx="36267" cy="2992"/>
            </a:xfrm>
            <a:custGeom>
              <a:avLst/>
              <a:gdLst/>
              <a:ahLst/>
              <a:cxnLst/>
              <a:rect l="l" t="t" r="r" b="b"/>
              <a:pathLst>
                <a:path w="510" h="45" fill="none" extrusionOk="0">
                  <a:moveTo>
                    <a:pt x="509" y="1"/>
                  </a:moveTo>
                  <a:cubicBezTo>
                    <a:pt x="335" y="30"/>
                    <a:pt x="160" y="30"/>
                    <a:pt x="0" y="45"/>
                  </a:cubicBezTo>
                </a:path>
              </a:pathLst>
            </a:custGeom>
            <a:noFill/>
            <a:ln w="1100" cap="flat" cmpd="sng">
              <a:solidFill>
                <a:srgbClr val="6DE3C2"/>
              </a:solidFill>
              <a:prstDash val="solid"/>
              <a:miter lim="145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02;p21">
              <a:extLst>
                <a:ext uri="{FF2B5EF4-FFF2-40B4-BE49-F238E27FC236}">
                  <a16:creationId xmlns:a16="http://schemas.microsoft.com/office/drawing/2014/main" id="{CBBF741A-CA3A-968D-EDA1-76EA51371A2B}"/>
                </a:ext>
              </a:extLst>
            </p:cNvPr>
            <p:cNvSpPr/>
            <p:nvPr/>
          </p:nvSpPr>
          <p:spPr>
            <a:xfrm>
              <a:off x="8184569" y="2093035"/>
              <a:ext cx="72464" cy="17487"/>
            </a:xfrm>
            <a:custGeom>
              <a:avLst/>
              <a:gdLst/>
              <a:ahLst/>
              <a:cxnLst/>
              <a:rect l="l" t="t" r="r" b="b"/>
              <a:pathLst>
                <a:path w="1019" h="263" fill="none" extrusionOk="0">
                  <a:moveTo>
                    <a:pt x="1019" y="1"/>
                  </a:moveTo>
                  <a:cubicBezTo>
                    <a:pt x="1019" y="1"/>
                    <a:pt x="670" y="190"/>
                    <a:pt x="582" y="234"/>
                  </a:cubicBezTo>
                  <a:cubicBezTo>
                    <a:pt x="495" y="263"/>
                    <a:pt x="1" y="248"/>
                    <a:pt x="1" y="248"/>
                  </a:cubicBezTo>
                </a:path>
              </a:pathLst>
            </a:custGeom>
            <a:noFill/>
            <a:ln w="1100" cap="flat" cmpd="sng">
              <a:solidFill>
                <a:srgbClr val="6DE3C2"/>
              </a:solidFill>
              <a:prstDash val="solid"/>
              <a:miter lim="145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03;p21">
              <a:extLst>
                <a:ext uri="{FF2B5EF4-FFF2-40B4-BE49-F238E27FC236}">
                  <a16:creationId xmlns:a16="http://schemas.microsoft.com/office/drawing/2014/main" id="{5E57B74C-3D9A-87C4-4580-5009A406278B}"/>
                </a:ext>
              </a:extLst>
            </p:cNvPr>
            <p:cNvSpPr/>
            <p:nvPr/>
          </p:nvSpPr>
          <p:spPr>
            <a:xfrm>
              <a:off x="7888807" y="2069830"/>
              <a:ext cx="161354" cy="21343"/>
            </a:xfrm>
            <a:custGeom>
              <a:avLst/>
              <a:gdLst/>
              <a:ahLst/>
              <a:cxnLst/>
              <a:rect l="l" t="t" r="r" b="b"/>
              <a:pathLst>
                <a:path w="2269" h="321" fill="none" extrusionOk="0">
                  <a:moveTo>
                    <a:pt x="2269" y="321"/>
                  </a:moveTo>
                  <a:cubicBezTo>
                    <a:pt x="2211" y="15"/>
                    <a:pt x="1949" y="1"/>
                    <a:pt x="1818" y="30"/>
                  </a:cubicBezTo>
                  <a:cubicBezTo>
                    <a:pt x="1775" y="59"/>
                    <a:pt x="1716" y="74"/>
                    <a:pt x="1687" y="88"/>
                  </a:cubicBezTo>
                  <a:cubicBezTo>
                    <a:pt x="1324" y="248"/>
                    <a:pt x="902" y="30"/>
                    <a:pt x="495" y="88"/>
                  </a:cubicBezTo>
                  <a:cubicBezTo>
                    <a:pt x="320" y="103"/>
                    <a:pt x="160" y="175"/>
                    <a:pt x="0" y="277"/>
                  </a:cubicBezTo>
                </a:path>
              </a:pathLst>
            </a:custGeom>
            <a:noFill/>
            <a:ln w="1100" cap="flat" cmpd="sng">
              <a:solidFill>
                <a:srgbClr val="6DE3C2"/>
              </a:solidFill>
              <a:prstDash val="solid"/>
              <a:miter lim="145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04;p21">
              <a:extLst>
                <a:ext uri="{FF2B5EF4-FFF2-40B4-BE49-F238E27FC236}">
                  <a16:creationId xmlns:a16="http://schemas.microsoft.com/office/drawing/2014/main" id="{D6C0AA2B-7EAD-E871-9174-F463CFEC083D}"/>
                </a:ext>
              </a:extLst>
            </p:cNvPr>
            <p:cNvSpPr/>
            <p:nvPr/>
          </p:nvSpPr>
          <p:spPr>
            <a:xfrm>
              <a:off x="7809160" y="1695617"/>
              <a:ext cx="155167" cy="381054"/>
            </a:xfrm>
            <a:custGeom>
              <a:avLst/>
              <a:gdLst/>
              <a:ahLst/>
              <a:cxnLst/>
              <a:rect l="l" t="t" r="r" b="b"/>
              <a:pathLst>
                <a:path w="2182" h="5731" fill="none" extrusionOk="0">
                  <a:moveTo>
                    <a:pt x="2182" y="5731"/>
                  </a:moveTo>
                  <a:cubicBezTo>
                    <a:pt x="1876" y="5222"/>
                    <a:pt x="1658" y="4654"/>
                    <a:pt x="1571" y="4087"/>
                  </a:cubicBezTo>
                  <a:cubicBezTo>
                    <a:pt x="1484" y="3476"/>
                    <a:pt x="1498" y="2807"/>
                    <a:pt x="1149" y="2298"/>
                  </a:cubicBezTo>
                  <a:cubicBezTo>
                    <a:pt x="989" y="2066"/>
                    <a:pt x="757" y="1862"/>
                    <a:pt x="626" y="1586"/>
                  </a:cubicBezTo>
                  <a:cubicBezTo>
                    <a:pt x="495" y="1338"/>
                    <a:pt x="495" y="1033"/>
                    <a:pt x="437" y="728"/>
                  </a:cubicBezTo>
                  <a:cubicBezTo>
                    <a:pt x="393" y="451"/>
                    <a:pt x="277" y="131"/>
                    <a:pt x="0" y="0"/>
                  </a:cubicBezTo>
                </a:path>
              </a:pathLst>
            </a:custGeom>
            <a:noFill/>
            <a:ln w="1100" cap="flat" cmpd="sng">
              <a:solidFill>
                <a:srgbClr val="6DE3C2"/>
              </a:solidFill>
              <a:prstDash val="solid"/>
              <a:miter lim="145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05;p21">
              <a:extLst>
                <a:ext uri="{FF2B5EF4-FFF2-40B4-BE49-F238E27FC236}">
                  <a16:creationId xmlns:a16="http://schemas.microsoft.com/office/drawing/2014/main" id="{735F113E-6F4B-0A85-5D35-FB081727F308}"/>
                </a:ext>
              </a:extLst>
            </p:cNvPr>
            <p:cNvSpPr/>
            <p:nvPr/>
          </p:nvSpPr>
          <p:spPr>
            <a:xfrm>
              <a:off x="7705689" y="1611506"/>
              <a:ext cx="55966" cy="38697"/>
            </a:xfrm>
            <a:custGeom>
              <a:avLst/>
              <a:gdLst/>
              <a:ahLst/>
              <a:cxnLst/>
              <a:rect l="l" t="t" r="r" b="b"/>
              <a:pathLst>
                <a:path w="787" h="582" fill="none" extrusionOk="0">
                  <a:moveTo>
                    <a:pt x="1" y="0"/>
                  </a:moveTo>
                  <a:cubicBezTo>
                    <a:pt x="335" y="73"/>
                    <a:pt x="626" y="291"/>
                    <a:pt x="786" y="582"/>
                  </a:cubicBezTo>
                </a:path>
              </a:pathLst>
            </a:custGeom>
            <a:noFill/>
            <a:ln w="1100" cap="flat" cmpd="sng">
              <a:solidFill>
                <a:srgbClr val="6DE3C2"/>
              </a:solidFill>
              <a:prstDash val="solid"/>
              <a:miter lim="145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06;p21">
              <a:extLst>
                <a:ext uri="{FF2B5EF4-FFF2-40B4-BE49-F238E27FC236}">
                  <a16:creationId xmlns:a16="http://schemas.microsoft.com/office/drawing/2014/main" id="{FAAECFC9-E364-F432-105A-66368BD20836}"/>
                </a:ext>
              </a:extLst>
            </p:cNvPr>
            <p:cNvSpPr/>
            <p:nvPr/>
          </p:nvSpPr>
          <p:spPr>
            <a:xfrm>
              <a:off x="8155626" y="1554390"/>
              <a:ext cx="33138" cy="47474"/>
            </a:xfrm>
            <a:custGeom>
              <a:avLst/>
              <a:gdLst/>
              <a:ahLst/>
              <a:cxnLst/>
              <a:rect l="l" t="t" r="r" b="b"/>
              <a:pathLst>
                <a:path w="466" h="714" fill="none" extrusionOk="0">
                  <a:moveTo>
                    <a:pt x="0" y="714"/>
                  </a:moveTo>
                  <a:cubicBezTo>
                    <a:pt x="59" y="437"/>
                    <a:pt x="248" y="176"/>
                    <a:pt x="466" y="1"/>
                  </a:cubicBezTo>
                </a:path>
              </a:pathLst>
            </a:custGeom>
            <a:noFill/>
            <a:ln w="1100" cap="flat" cmpd="sng">
              <a:solidFill>
                <a:srgbClr val="6DE3C2"/>
              </a:solidFill>
              <a:prstDash val="solid"/>
              <a:miter lim="145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07;p21">
              <a:extLst>
                <a:ext uri="{FF2B5EF4-FFF2-40B4-BE49-F238E27FC236}">
                  <a16:creationId xmlns:a16="http://schemas.microsoft.com/office/drawing/2014/main" id="{15733EA7-AC50-CB71-9A20-0E9E12F7702F}"/>
                </a:ext>
              </a:extLst>
            </p:cNvPr>
            <p:cNvSpPr/>
            <p:nvPr/>
          </p:nvSpPr>
          <p:spPr>
            <a:xfrm>
              <a:off x="8014963" y="2089178"/>
              <a:ext cx="20765" cy="64894"/>
            </a:xfrm>
            <a:custGeom>
              <a:avLst/>
              <a:gdLst/>
              <a:ahLst/>
              <a:cxnLst/>
              <a:rect l="l" t="t" r="r" b="b"/>
              <a:pathLst>
                <a:path w="292" h="976" fill="none" extrusionOk="0">
                  <a:moveTo>
                    <a:pt x="131" y="975"/>
                  </a:moveTo>
                  <a:cubicBezTo>
                    <a:pt x="131" y="975"/>
                    <a:pt x="1" y="670"/>
                    <a:pt x="44" y="423"/>
                  </a:cubicBezTo>
                  <a:cubicBezTo>
                    <a:pt x="73" y="146"/>
                    <a:pt x="204" y="59"/>
                    <a:pt x="291" y="1"/>
                  </a:cubicBezTo>
                </a:path>
              </a:pathLst>
            </a:custGeom>
            <a:noFill/>
            <a:ln w="1100" cap="flat" cmpd="sng">
              <a:solidFill>
                <a:srgbClr val="6DE3C2"/>
              </a:solidFill>
              <a:prstDash val="solid"/>
              <a:miter lim="145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308;p21">
              <a:extLst>
                <a:ext uri="{FF2B5EF4-FFF2-40B4-BE49-F238E27FC236}">
                  <a16:creationId xmlns:a16="http://schemas.microsoft.com/office/drawing/2014/main" id="{3A551E98-E133-E5E9-2965-AA24A464D3C9}"/>
                </a:ext>
              </a:extLst>
            </p:cNvPr>
            <p:cNvSpPr/>
            <p:nvPr/>
          </p:nvSpPr>
          <p:spPr>
            <a:xfrm>
              <a:off x="8057347" y="1674340"/>
              <a:ext cx="55966" cy="48405"/>
            </a:xfrm>
            <a:custGeom>
              <a:avLst/>
              <a:gdLst/>
              <a:ahLst/>
              <a:cxnLst/>
              <a:rect l="l" t="t" r="r" b="b"/>
              <a:pathLst>
                <a:path w="787" h="728" fill="none" extrusionOk="0">
                  <a:moveTo>
                    <a:pt x="786" y="0"/>
                  </a:moveTo>
                  <a:cubicBezTo>
                    <a:pt x="786" y="0"/>
                    <a:pt x="364" y="524"/>
                    <a:pt x="1" y="728"/>
                  </a:cubicBezTo>
                </a:path>
              </a:pathLst>
            </a:custGeom>
            <a:noFill/>
            <a:ln w="1100" cap="flat" cmpd="sng">
              <a:solidFill>
                <a:srgbClr val="6DE3C2"/>
              </a:solidFill>
              <a:prstDash val="solid"/>
              <a:miter lim="145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309;p21">
              <a:extLst>
                <a:ext uri="{FF2B5EF4-FFF2-40B4-BE49-F238E27FC236}">
                  <a16:creationId xmlns:a16="http://schemas.microsoft.com/office/drawing/2014/main" id="{A46FF62F-ABE0-C75A-C27A-5DD7D63FF24E}"/>
                </a:ext>
              </a:extLst>
            </p:cNvPr>
            <p:cNvSpPr/>
            <p:nvPr/>
          </p:nvSpPr>
          <p:spPr>
            <a:xfrm>
              <a:off x="8008776" y="1730392"/>
              <a:ext cx="25885" cy="11702"/>
            </a:xfrm>
            <a:custGeom>
              <a:avLst/>
              <a:gdLst/>
              <a:ahLst/>
              <a:cxnLst/>
              <a:rect l="l" t="t" r="r" b="b"/>
              <a:pathLst>
                <a:path w="364" h="176" fill="none" extrusionOk="0">
                  <a:moveTo>
                    <a:pt x="0" y="176"/>
                  </a:moveTo>
                  <a:cubicBezTo>
                    <a:pt x="131" y="117"/>
                    <a:pt x="233" y="74"/>
                    <a:pt x="364" y="1"/>
                  </a:cubicBezTo>
                </a:path>
              </a:pathLst>
            </a:custGeom>
            <a:noFill/>
            <a:ln w="1100" cap="flat" cmpd="sng">
              <a:solidFill>
                <a:srgbClr val="6DE3C2"/>
              </a:solidFill>
              <a:prstDash val="solid"/>
              <a:miter lim="145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310;p21">
              <a:extLst>
                <a:ext uri="{FF2B5EF4-FFF2-40B4-BE49-F238E27FC236}">
                  <a16:creationId xmlns:a16="http://schemas.microsoft.com/office/drawing/2014/main" id="{74FBDB2E-75E2-DFA7-489B-462B301AA53B}"/>
                </a:ext>
              </a:extLst>
            </p:cNvPr>
            <p:cNvSpPr/>
            <p:nvPr/>
          </p:nvSpPr>
          <p:spPr>
            <a:xfrm>
              <a:off x="8175253" y="1901607"/>
              <a:ext cx="44588" cy="44548"/>
            </a:xfrm>
            <a:custGeom>
              <a:avLst/>
              <a:gdLst/>
              <a:ahLst/>
              <a:cxnLst/>
              <a:rect l="l" t="t" r="r" b="b"/>
              <a:pathLst>
                <a:path w="627" h="670" fill="none" extrusionOk="0">
                  <a:moveTo>
                    <a:pt x="1" y="0"/>
                  </a:moveTo>
                  <a:cubicBezTo>
                    <a:pt x="263" y="189"/>
                    <a:pt x="452" y="422"/>
                    <a:pt x="626" y="669"/>
                  </a:cubicBezTo>
                </a:path>
              </a:pathLst>
            </a:custGeom>
            <a:noFill/>
            <a:ln w="1100" cap="flat" cmpd="sng">
              <a:solidFill>
                <a:srgbClr val="6DE3C2"/>
              </a:solidFill>
              <a:prstDash val="solid"/>
              <a:miter lim="145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311;p21">
              <a:extLst>
                <a:ext uri="{FF2B5EF4-FFF2-40B4-BE49-F238E27FC236}">
                  <a16:creationId xmlns:a16="http://schemas.microsoft.com/office/drawing/2014/main" id="{59A03733-6AD9-70DF-F7A6-69386D8FC0A1}"/>
                </a:ext>
              </a:extLst>
            </p:cNvPr>
            <p:cNvSpPr/>
            <p:nvPr/>
          </p:nvSpPr>
          <p:spPr>
            <a:xfrm>
              <a:off x="7698507" y="2168502"/>
              <a:ext cx="95220" cy="32913"/>
            </a:xfrm>
            <a:custGeom>
              <a:avLst/>
              <a:gdLst/>
              <a:ahLst/>
              <a:cxnLst/>
              <a:rect l="l" t="t" r="r" b="b"/>
              <a:pathLst>
                <a:path w="1339" h="495" fill="none" extrusionOk="0">
                  <a:moveTo>
                    <a:pt x="0" y="495"/>
                  </a:moveTo>
                  <a:cubicBezTo>
                    <a:pt x="131" y="335"/>
                    <a:pt x="349" y="262"/>
                    <a:pt x="538" y="204"/>
                  </a:cubicBezTo>
                  <a:cubicBezTo>
                    <a:pt x="742" y="146"/>
                    <a:pt x="960" y="102"/>
                    <a:pt x="1164" y="59"/>
                  </a:cubicBezTo>
                  <a:cubicBezTo>
                    <a:pt x="1222" y="44"/>
                    <a:pt x="1294" y="30"/>
                    <a:pt x="1338" y="0"/>
                  </a:cubicBezTo>
                </a:path>
              </a:pathLst>
            </a:custGeom>
            <a:noFill/>
            <a:ln w="1100" cap="flat" cmpd="sng">
              <a:solidFill>
                <a:srgbClr val="6DE3C2"/>
              </a:solidFill>
              <a:prstDash val="solid"/>
              <a:miter lim="145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312;p21">
              <a:extLst>
                <a:ext uri="{FF2B5EF4-FFF2-40B4-BE49-F238E27FC236}">
                  <a16:creationId xmlns:a16="http://schemas.microsoft.com/office/drawing/2014/main" id="{3301B46F-A1F8-A991-EFD6-0ED1A12FBC57}"/>
                </a:ext>
              </a:extLst>
            </p:cNvPr>
            <p:cNvSpPr/>
            <p:nvPr/>
          </p:nvSpPr>
          <p:spPr>
            <a:xfrm>
              <a:off x="8391439" y="3525786"/>
              <a:ext cx="145354" cy="319484"/>
            </a:xfrm>
            <a:custGeom>
              <a:avLst/>
              <a:gdLst/>
              <a:ahLst/>
              <a:cxnLst/>
              <a:rect l="l" t="t" r="r" b="b"/>
              <a:pathLst>
                <a:path w="2044" h="4805" extrusionOk="0">
                  <a:moveTo>
                    <a:pt x="772" y="0"/>
                  </a:moveTo>
                  <a:cubicBezTo>
                    <a:pt x="688" y="0"/>
                    <a:pt x="596" y="7"/>
                    <a:pt x="495" y="22"/>
                  </a:cubicBezTo>
                  <a:cubicBezTo>
                    <a:pt x="495" y="22"/>
                    <a:pt x="88" y="225"/>
                    <a:pt x="30" y="749"/>
                  </a:cubicBezTo>
                  <a:cubicBezTo>
                    <a:pt x="1" y="1098"/>
                    <a:pt x="161" y="2480"/>
                    <a:pt x="131" y="2698"/>
                  </a:cubicBezTo>
                  <a:cubicBezTo>
                    <a:pt x="88" y="2916"/>
                    <a:pt x="30" y="3294"/>
                    <a:pt x="59" y="3440"/>
                  </a:cubicBezTo>
                  <a:cubicBezTo>
                    <a:pt x="161" y="4210"/>
                    <a:pt x="713" y="4661"/>
                    <a:pt x="1091" y="4792"/>
                  </a:cubicBezTo>
                  <a:cubicBezTo>
                    <a:pt x="1123" y="4800"/>
                    <a:pt x="1156" y="4804"/>
                    <a:pt x="1189" y="4804"/>
                  </a:cubicBezTo>
                  <a:cubicBezTo>
                    <a:pt x="1571" y="4804"/>
                    <a:pt x="2043" y="4275"/>
                    <a:pt x="1949" y="3352"/>
                  </a:cubicBezTo>
                  <a:cubicBezTo>
                    <a:pt x="1906" y="3047"/>
                    <a:pt x="1877" y="2640"/>
                    <a:pt x="1877" y="2640"/>
                  </a:cubicBezTo>
                  <a:cubicBezTo>
                    <a:pt x="1877" y="2640"/>
                    <a:pt x="1615" y="1607"/>
                    <a:pt x="1615" y="1113"/>
                  </a:cubicBezTo>
                  <a:cubicBezTo>
                    <a:pt x="1628" y="676"/>
                    <a:pt x="1605" y="0"/>
                    <a:pt x="77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313;p21">
              <a:extLst>
                <a:ext uri="{FF2B5EF4-FFF2-40B4-BE49-F238E27FC236}">
                  <a16:creationId xmlns:a16="http://schemas.microsoft.com/office/drawing/2014/main" id="{1F3B0149-A76E-72EB-FB80-E52151A190C2}"/>
                </a:ext>
              </a:extLst>
            </p:cNvPr>
            <p:cNvSpPr/>
            <p:nvPr/>
          </p:nvSpPr>
          <p:spPr>
            <a:xfrm>
              <a:off x="8297356" y="2875901"/>
              <a:ext cx="219311" cy="832189"/>
            </a:xfrm>
            <a:custGeom>
              <a:avLst/>
              <a:gdLst/>
              <a:ahLst/>
              <a:cxnLst/>
              <a:rect l="l" t="t" r="r" b="b"/>
              <a:pathLst>
                <a:path w="3084" h="12516" extrusionOk="0">
                  <a:moveTo>
                    <a:pt x="1378" y="0"/>
                  </a:moveTo>
                  <a:cubicBezTo>
                    <a:pt x="1004" y="0"/>
                    <a:pt x="769" y="147"/>
                    <a:pt x="407" y="328"/>
                  </a:cubicBezTo>
                  <a:cubicBezTo>
                    <a:pt x="567" y="822"/>
                    <a:pt x="320" y="1753"/>
                    <a:pt x="160" y="3236"/>
                  </a:cubicBezTo>
                  <a:cubicBezTo>
                    <a:pt x="0" y="4734"/>
                    <a:pt x="1527" y="9272"/>
                    <a:pt x="1527" y="9272"/>
                  </a:cubicBezTo>
                  <a:cubicBezTo>
                    <a:pt x="1527" y="9272"/>
                    <a:pt x="1265" y="9825"/>
                    <a:pt x="1454" y="10145"/>
                  </a:cubicBezTo>
                  <a:cubicBezTo>
                    <a:pt x="1454" y="10145"/>
                    <a:pt x="1542" y="12239"/>
                    <a:pt x="1614" y="12515"/>
                  </a:cubicBezTo>
                  <a:cubicBezTo>
                    <a:pt x="1614" y="12515"/>
                    <a:pt x="2015" y="12348"/>
                    <a:pt x="2486" y="12348"/>
                  </a:cubicBezTo>
                  <a:cubicBezTo>
                    <a:pt x="2681" y="12348"/>
                    <a:pt x="2888" y="12377"/>
                    <a:pt x="3083" y="12457"/>
                  </a:cubicBezTo>
                  <a:cubicBezTo>
                    <a:pt x="3083" y="12457"/>
                    <a:pt x="2691" y="10378"/>
                    <a:pt x="2807" y="10072"/>
                  </a:cubicBezTo>
                  <a:cubicBezTo>
                    <a:pt x="2938" y="9767"/>
                    <a:pt x="2662" y="9039"/>
                    <a:pt x="2560" y="8821"/>
                  </a:cubicBezTo>
                  <a:cubicBezTo>
                    <a:pt x="2472" y="8589"/>
                    <a:pt x="2429" y="2306"/>
                    <a:pt x="2691" y="1200"/>
                  </a:cubicBezTo>
                  <a:cubicBezTo>
                    <a:pt x="2632" y="633"/>
                    <a:pt x="2545" y="488"/>
                    <a:pt x="2225" y="240"/>
                  </a:cubicBezTo>
                  <a:cubicBezTo>
                    <a:pt x="2051" y="80"/>
                    <a:pt x="1774" y="37"/>
                    <a:pt x="1527" y="8"/>
                  </a:cubicBezTo>
                  <a:cubicBezTo>
                    <a:pt x="1475" y="3"/>
                    <a:pt x="1426" y="0"/>
                    <a:pt x="1378" y="0"/>
                  </a:cubicBezTo>
                  <a:close/>
                </a:path>
              </a:pathLst>
            </a:custGeom>
            <a:solidFill>
              <a:srgbClr val="C4D1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314;p21">
              <a:extLst>
                <a:ext uri="{FF2B5EF4-FFF2-40B4-BE49-F238E27FC236}">
                  <a16:creationId xmlns:a16="http://schemas.microsoft.com/office/drawing/2014/main" id="{214B2E51-F782-C6F9-E96B-6E1CCCFA2D23}"/>
                </a:ext>
              </a:extLst>
            </p:cNvPr>
            <p:cNvSpPr/>
            <p:nvPr/>
          </p:nvSpPr>
          <p:spPr>
            <a:xfrm>
              <a:off x="7675750" y="2108394"/>
              <a:ext cx="857475" cy="1354202"/>
            </a:xfrm>
            <a:custGeom>
              <a:avLst/>
              <a:gdLst/>
              <a:ahLst/>
              <a:cxnLst/>
              <a:rect l="l" t="t" r="r" b="b"/>
              <a:pathLst>
                <a:path w="12058" h="20367" extrusionOk="0">
                  <a:moveTo>
                    <a:pt x="9445" y="0"/>
                  </a:moveTo>
                  <a:cubicBezTo>
                    <a:pt x="7223" y="0"/>
                    <a:pt x="2285" y="1133"/>
                    <a:pt x="495" y="2053"/>
                  </a:cubicBezTo>
                  <a:cubicBezTo>
                    <a:pt x="495" y="2053"/>
                    <a:pt x="0" y="2853"/>
                    <a:pt x="87" y="3522"/>
                  </a:cubicBezTo>
                  <a:cubicBezTo>
                    <a:pt x="130" y="4032"/>
                    <a:pt x="475" y="5256"/>
                    <a:pt x="2126" y="5256"/>
                  </a:cubicBezTo>
                  <a:cubicBezTo>
                    <a:pt x="2173" y="5256"/>
                    <a:pt x="2220" y="5255"/>
                    <a:pt x="2269" y="5253"/>
                  </a:cubicBezTo>
                  <a:cubicBezTo>
                    <a:pt x="4029" y="5180"/>
                    <a:pt x="4901" y="4700"/>
                    <a:pt x="5774" y="4308"/>
                  </a:cubicBezTo>
                  <a:cubicBezTo>
                    <a:pt x="6647" y="3930"/>
                    <a:pt x="8028" y="3581"/>
                    <a:pt x="8028" y="3581"/>
                  </a:cubicBezTo>
                  <a:lnTo>
                    <a:pt x="8028" y="3581"/>
                  </a:lnTo>
                  <a:cubicBezTo>
                    <a:pt x="7810" y="4104"/>
                    <a:pt x="7796" y="4366"/>
                    <a:pt x="7839" y="4511"/>
                  </a:cubicBezTo>
                  <a:cubicBezTo>
                    <a:pt x="7887" y="4632"/>
                    <a:pt x="8255" y="4762"/>
                    <a:pt x="8454" y="4762"/>
                  </a:cubicBezTo>
                  <a:cubicBezTo>
                    <a:pt x="8495" y="4762"/>
                    <a:pt x="8529" y="4757"/>
                    <a:pt x="8552" y="4744"/>
                  </a:cubicBezTo>
                  <a:cubicBezTo>
                    <a:pt x="8785" y="9834"/>
                    <a:pt x="8625" y="14634"/>
                    <a:pt x="9352" y="20146"/>
                  </a:cubicBezTo>
                  <a:cubicBezTo>
                    <a:pt x="9741" y="20297"/>
                    <a:pt x="10095" y="20366"/>
                    <a:pt x="10407" y="20366"/>
                  </a:cubicBezTo>
                  <a:cubicBezTo>
                    <a:pt x="11028" y="20366"/>
                    <a:pt x="11485" y="20092"/>
                    <a:pt x="11737" y="19637"/>
                  </a:cubicBezTo>
                  <a:cubicBezTo>
                    <a:pt x="11403" y="18968"/>
                    <a:pt x="11403" y="17921"/>
                    <a:pt x="11432" y="17179"/>
                  </a:cubicBezTo>
                  <a:cubicBezTo>
                    <a:pt x="11461" y="14096"/>
                    <a:pt x="12057" y="744"/>
                    <a:pt x="10312" y="105"/>
                  </a:cubicBezTo>
                  <a:cubicBezTo>
                    <a:pt x="10120" y="33"/>
                    <a:pt x="9821" y="0"/>
                    <a:pt x="9445" y="0"/>
                  </a:cubicBezTo>
                  <a:close/>
                </a:path>
              </a:pathLst>
            </a:custGeom>
            <a:solidFill>
              <a:srgbClr val="268F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315;p21">
              <a:extLst>
                <a:ext uri="{FF2B5EF4-FFF2-40B4-BE49-F238E27FC236}">
                  <a16:creationId xmlns:a16="http://schemas.microsoft.com/office/drawing/2014/main" id="{1047CC2A-2FF5-12FC-0AE6-4852265E34E2}"/>
                </a:ext>
              </a:extLst>
            </p:cNvPr>
            <p:cNvSpPr/>
            <p:nvPr/>
          </p:nvSpPr>
          <p:spPr>
            <a:xfrm>
              <a:off x="7708818" y="2221695"/>
              <a:ext cx="694058" cy="1150809"/>
            </a:xfrm>
            <a:custGeom>
              <a:avLst/>
              <a:gdLst/>
              <a:ahLst/>
              <a:cxnLst/>
              <a:rect l="l" t="t" r="r" b="b"/>
              <a:pathLst>
                <a:path w="9760" h="17308" fill="none" extrusionOk="0">
                  <a:moveTo>
                    <a:pt x="859" y="0"/>
                  </a:moveTo>
                  <a:cubicBezTo>
                    <a:pt x="0" y="1877"/>
                    <a:pt x="320" y="2444"/>
                    <a:pt x="1746" y="2735"/>
                  </a:cubicBezTo>
                  <a:cubicBezTo>
                    <a:pt x="2720" y="2924"/>
                    <a:pt x="5978" y="1702"/>
                    <a:pt x="8029" y="742"/>
                  </a:cubicBezTo>
                  <a:cubicBezTo>
                    <a:pt x="7782" y="1527"/>
                    <a:pt x="8756" y="2124"/>
                    <a:pt x="9120" y="2924"/>
                  </a:cubicBezTo>
                  <a:cubicBezTo>
                    <a:pt x="9250" y="3244"/>
                    <a:pt x="8669" y="4145"/>
                    <a:pt x="8654" y="4742"/>
                  </a:cubicBezTo>
                  <a:cubicBezTo>
                    <a:pt x="8611" y="5513"/>
                    <a:pt x="9265" y="6312"/>
                    <a:pt x="9469" y="7054"/>
                  </a:cubicBezTo>
                  <a:cubicBezTo>
                    <a:pt x="9760" y="8203"/>
                    <a:pt x="9512" y="9381"/>
                    <a:pt x="9338" y="10545"/>
                  </a:cubicBezTo>
                  <a:cubicBezTo>
                    <a:pt x="9003" y="12799"/>
                    <a:pt x="8930" y="15053"/>
                    <a:pt x="9178" y="17308"/>
                  </a:cubicBezTo>
                </a:path>
              </a:pathLst>
            </a:custGeom>
            <a:noFill/>
            <a:ln w="1100" cap="flat" cmpd="sng">
              <a:solidFill>
                <a:srgbClr val="7157E4"/>
              </a:solidFill>
              <a:prstDash val="solid"/>
              <a:miter lim="145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316;p21">
              <a:extLst>
                <a:ext uri="{FF2B5EF4-FFF2-40B4-BE49-F238E27FC236}">
                  <a16:creationId xmlns:a16="http://schemas.microsoft.com/office/drawing/2014/main" id="{2D82ABB5-868A-4A51-A21B-5FFBD3A0EAAF}"/>
                </a:ext>
              </a:extLst>
            </p:cNvPr>
            <p:cNvSpPr/>
            <p:nvPr/>
          </p:nvSpPr>
          <p:spPr>
            <a:xfrm>
              <a:off x="7759522" y="2213916"/>
              <a:ext cx="59023" cy="120945"/>
            </a:xfrm>
            <a:custGeom>
              <a:avLst/>
              <a:gdLst/>
              <a:ahLst/>
              <a:cxnLst/>
              <a:rect l="l" t="t" r="r" b="b"/>
              <a:pathLst>
                <a:path w="830" h="1819" fill="none" extrusionOk="0">
                  <a:moveTo>
                    <a:pt x="829" y="1"/>
                  </a:moveTo>
                  <a:cubicBezTo>
                    <a:pt x="727" y="815"/>
                    <a:pt x="669" y="1266"/>
                    <a:pt x="0" y="1819"/>
                  </a:cubicBezTo>
                </a:path>
              </a:pathLst>
            </a:custGeom>
            <a:noFill/>
            <a:ln w="1100" cap="flat" cmpd="sng">
              <a:solidFill>
                <a:srgbClr val="7157E4"/>
              </a:solidFill>
              <a:prstDash val="solid"/>
              <a:miter lim="145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317;p21">
              <a:extLst>
                <a:ext uri="{FF2B5EF4-FFF2-40B4-BE49-F238E27FC236}">
                  <a16:creationId xmlns:a16="http://schemas.microsoft.com/office/drawing/2014/main" id="{B0A14234-9D16-F98C-1317-E5908A541863}"/>
                </a:ext>
              </a:extLst>
            </p:cNvPr>
            <p:cNvSpPr/>
            <p:nvPr/>
          </p:nvSpPr>
          <p:spPr>
            <a:xfrm>
              <a:off x="8330424" y="3356034"/>
              <a:ext cx="163488" cy="37766"/>
            </a:xfrm>
            <a:custGeom>
              <a:avLst/>
              <a:gdLst/>
              <a:ahLst/>
              <a:cxnLst/>
              <a:rect l="l" t="t" r="r" b="b"/>
              <a:pathLst>
                <a:path w="2299" h="568" fill="none" extrusionOk="0">
                  <a:moveTo>
                    <a:pt x="0" y="160"/>
                  </a:moveTo>
                  <a:cubicBezTo>
                    <a:pt x="0" y="160"/>
                    <a:pt x="1062" y="568"/>
                    <a:pt x="2298" y="0"/>
                  </a:cubicBezTo>
                </a:path>
              </a:pathLst>
            </a:custGeom>
            <a:noFill/>
            <a:ln w="1100" cap="flat" cmpd="sng">
              <a:solidFill>
                <a:srgbClr val="7157E4"/>
              </a:solidFill>
              <a:prstDash val="solid"/>
              <a:miter lim="145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318;p21">
              <a:extLst>
                <a:ext uri="{FF2B5EF4-FFF2-40B4-BE49-F238E27FC236}">
                  <a16:creationId xmlns:a16="http://schemas.microsoft.com/office/drawing/2014/main" id="{6B41CDC0-F849-4110-065A-AB327D82F6FD}"/>
                </a:ext>
              </a:extLst>
            </p:cNvPr>
            <p:cNvSpPr/>
            <p:nvPr/>
          </p:nvSpPr>
          <p:spPr>
            <a:xfrm>
              <a:off x="7926000" y="1416155"/>
              <a:ext cx="51770" cy="39695"/>
            </a:xfrm>
            <a:custGeom>
              <a:avLst/>
              <a:gdLst/>
              <a:ahLst/>
              <a:cxnLst/>
              <a:rect l="l" t="t" r="r" b="b"/>
              <a:pathLst>
                <a:path w="728" h="597" fill="none" extrusionOk="0">
                  <a:moveTo>
                    <a:pt x="1" y="596"/>
                  </a:moveTo>
                  <a:cubicBezTo>
                    <a:pt x="292" y="480"/>
                    <a:pt x="568" y="262"/>
                    <a:pt x="728" y="0"/>
                  </a:cubicBezTo>
                </a:path>
              </a:pathLst>
            </a:custGeom>
            <a:noFill/>
            <a:ln w="1100" cap="flat" cmpd="sng">
              <a:solidFill>
                <a:srgbClr val="6DE3C2"/>
              </a:solidFill>
              <a:prstDash val="solid"/>
              <a:miter lim="145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319;p21">
              <a:extLst>
                <a:ext uri="{FF2B5EF4-FFF2-40B4-BE49-F238E27FC236}">
                  <a16:creationId xmlns:a16="http://schemas.microsoft.com/office/drawing/2014/main" id="{17BF2DA1-2AC6-FFF5-8148-8E945C6AA34A}"/>
                </a:ext>
              </a:extLst>
            </p:cNvPr>
            <p:cNvSpPr/>
            <p:nvPr/>
          </p:nvSpPr>
          <p:spPr>
            <a:xfrm>
              <a:off x="7969450" y="1432579"/>
              <a:ext cx="31076" cy="46477"/>
            </a:xfrm>
            <a:custGeom>
              <a:avLst/>
              <a:gdLst/>
              <a:ahLst/>
              <a:cxnLst/>
              <a:rect l="l" t="t" r="r" b="b"/>
              <a:pathLst>
                <a:path w="437" h="699" fill="none" extrusionOk="0">
                  <a:moveTo>
                    <a:pt x="1" y="699"/>
                  </a:moveTo>
                  <a:cubicBezTo>
                    <a:pt x="190" y="495"/>
                    <a:pt x="335" y="262"/>
                    <a:pt x="437" y="0"/>
                  </a:cubicBezTo>
                </a:path>
              </a:pathLst>
            </a:custGeom>
            <a:noFill/>
            <a:ln w="1100" cap="flat" cmpd="sng">
              <a:solidFill>
                <a:srgbClr val="6DE3C2"/>
              </a:solidFill>
              <a:prstDash val="solid"/>
              <a:miter lim="145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320;p21">
              <a:extLst>
                <a:ext uri="{FF2B5EF4-FFF2-40B4-BE49-F238E27FC236}">
                  <a16:creationId xmlns:a16="http://schemas.microsoft.com/office/drawing/2014/main" id="{9AA232F6-192A-193F-A010-72EB0DD28734}"/>
                </a:ext>
              </a:extLst>
            </p:cNvPr>
            <p:cNvSpPr/>
            <p:nvPr/>
          </p:nvSpPr>
          <p:spPr>
            <a:xfrm>
              <a:off x="8005647" y="1436435"/>
              <a:ext cx="19698" cy="60040"/>
            </a:xfrm>
            <a:custGeom>
              <a:avLst/>
              <a:gdLst/>
              <a:ahLst/>
              <a:cxnLst/>
              <a:rect l="l" t="t" r="r" b="b"/>
              <a:pathLst>
                <a:path w="277" h="903" fill="none" extrusionOk="0">
                  <a:moveTo>
                    <a:pt x="1" y="902"/>
                  </a:moveTo>
                  <a:cubicBezTo>
                    <a:pt x="102" y="597"/>
                    <a:pt x="190" y="306"/>
                    <a:pt x="277" y="1"/>
                  </a:cubicBezTo>
                </a:path>
              </a:pathLst>
            </a:custGeom>
            <a:noFill/>
            <a:ln w="1100" cap="flat" cmpd="sng">
              <a:solidFill>
                <a:srgbClr val="6DE3C2"/>
              </a:solidFill>
              <a:prstDash val="solid"/>
              <a:miter lim="145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321;p21">
              <a:extLst>
                <a:ext uri="{FF2B5EF4-FFF2-40B4-BE49-F238E27FC236}">
                  <a16:creationId xmlns:a16="http://schemas.microsoft.com/office/drawing/2014/main" id="{A0DA7974-24F7-75DA-A662-4E9FC67885CD}"/>
                </a:ext>
              </a:extLst>
            </p:cNvPr>
            <p:cNvSpPr/>
            <p:nvPr/>
          </p:nvSpPr>
          <p:spPr>
            <a:xfrm>
              <a:off x="7860859" y="1376859"/>
              <a:ext cx="71397" cy="89429"/>
            </a:xfrm>
            <a:custGeom>
              <a:avLst/>
              <a:gdLst/>
              <a:ahLst/>
              <a:cxnLst/>
              <a:rect l="l" t="t" r="r" b="b"/>
              <a:pathLst>
                <a:path w="1004" h="1345" extrusionOk="0">
                  <a:moveTo>
                    <a:pt x="562" y="1"/>
                  </a:moveTo>
                  <a:cubicBezTo>
                    <a:pt x="514" y="1"/>
                    <a:pt x="466" y="8"/>
                    <a:pt x="422" y="24"/>
                  </a:cubicBezTo>
                  <a:cubicBezTo>
                    <a:pt x="219" y="97"/>
                    <a:pt x="73" y="315"/>
                    <a:pt x="44" y="533"/>
                  </a:cubicBezTo>
                  <a:cubicBezTo>
                    <a:pt x="0" y="780"/>
                    <a:pt x="117" y="1042"/>
                    <a:pt x="291" y="1202"/>
                  </a:cubicBezTo>
                  <a:cubicBezTo>
                    <a:pt x="419" y="1294"/>
                    <a:pt x="582" y="1345"/>
                    <a:pt x="740" y="1345"/>
                  </a:cubicBezTo>
                  <a:cubicBezTo>
                    <a:pt x="832" y="1345"/>
                    <a:pt x="923" y="1327"/>
                    <a:pt x="1004" y="1289"/>
                  </a:cubicBezTo>
                  <a:lnTo>
                    <a:pt x="975" y="271"/>
                  </a:lnTo>
                  <a:cubicBezTo>
                    <a:pt x="918" y="100"/>
                    <a:pt x="736" y="1"/>
                    <a:pt x="562" y="1"/>
                  </a:cubicBezTo>
                  <a:close/>
                </a:path>
              </a:pathLst>
            </a:custGeom>
            <a:solidFill>
              <a:srgbClr val="C4D1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322;p21">
              <a:extLst>
                <a:ext uri="{FF2B5EF4-FFF2-40B4-BE49-F238E27FC236}">
                  <a16:creationId xmlns:a16="http://schemas.microsoft.com/office/drawing/2014/main" id="{3742550A-6C7B-1C78-2DB1-14FF4AF015A5}"/>
                </a:ext>
              </a:extLst>
            </p:cNvPr>
            <p:cNvSpPr/>
            <p:nvPr/>
          </p:nvSpPr>
          <p:spPr>
            <a:xfrm>
              <a:off x="7889092" y="1404453"/>
              <a:ext cx="33423" cy="38764"/>
            </a:xfrm>
            <a:custGeom>
              <a:avLst/>
              <a:gdLst/>
              <a:ahLst/>
              <a:cxnLst/>
              <a:rect l="l" t="t" r="r" b="b"/>
              <a:pathLst>
                <a:path w="470" h="583" extrusionOk="0">
                  <a:moveTo>
                    <a:pt x="99" y="1"/>
                  </a:moveTo>
                  <a:cubicBezTo>
                    <a:pt x="24" y="1"/>
                    <a:pt x="15" y="119"/>
                    <a:pt x="98" y="133"/>
                  </a:cubicBezTo>
                  <a:cubicBezTo>
                    <a:pt x="214" y="147"/>
                    <a:pt x="258" y="263"/>
                    <a:pt x="287" y="409"/>
                  </a:cubicBezTo>
                  <a:cubicBezTo>
                    <a:pt x="229" y="365"/>
                    <a:pt x="171" y="351"/>
                    <a:pt x="98" y="351"/>
                  </a:cubicBezTo>
                  <a:cubicBezTo>
                    <a:pt x="93" y="350"/>
                    <a:pt x="89" y="350"/>
                    <a:pt x="85" y="350"/>
                  </a:cubicBezTo>
                  <a:cubicBezTo>
                    <a:pt x="9" y="350"/>
                    <a:pt x="1" y="468"/>
                    <a:pt x="83" y="482"/>
                  </a:cubicBezTo>
                  <a:cubicBezTo>
                    <a:pt x="171" y="496"/>
                    <a:pt x="258" y="511"/>
                    <a:pt x="331" y="569"/>
                  </a:cubicBezTo>
                  <a:cubicBezTo>
                    <a:pt x="346" y="578"/>
                    <a:pt x="362" y="582"/>
                    <a:pt x="376" y="582"/>
                  </a:cubicBezTo>
                  <a:cubicBezTo>
                    <a:pt x="430" y="582"/>
                    <a:pt x="470" y="527"/>
                    <a:pt x="447" y="482"/>
                  </a:cubicBezTo>
                  <a:cubicBezTo>
                    <a:pt x="447" y="278"/>
                    <a:pt x="316" y="45"/>
                    <a:pt x="112" y="2"/>
                  </a:cubicBezTo>
                  <a:cubicBezTo>
                    <a:pt x="108" y="1"/>
                    <a:pt x="104" y="1"/>
                    <a:pt x="99" y="1"/>
                  </a:cubicBezTo>
                  <a:close/>
                </a:path>
              </a:pathLst>
            </a:custGeom>
            <a:solidFill>
              <a:srgbClr val="429D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323;p21">
              <a:extLst>
                <a:ext uri="{FF2B5EF4-FFF2-40B4-BE49-F238E27FC236}">
                  <a16:creationId xmlns:a16="http://schemas.microsoft.com/office/drawing/2014/main" id="{37C39754-58B9-7D77-9AEF-3836CDF27D43}"/>
                </a:ext>
              </a:extLst>
            </p:cNvPr>
            <p:cNvSpPr/>
            <p:nvPr/>
          </p:nvSpPr>
          <p:spPr>
            <a:xfrm>
              <a:off x="7901181" y="1250526"/>
              <a:ext cx="278263" cy="310708"/>
            </a:xfrm>
            <a:custGeom>
              <a:avLst/>
              <a:gdLst/>
              <a:ahLst/>
              <a:cxnLst/>
              <a:rect l="l" t="t" r="r" b="b"/>
              <a:pathLst>
                <a:path w="3913" h="4673" extrusionOk="0">
                  <a:moveTo>
                    <a:pt x="1906" y="1"/>
                  </a:moveTo>
                  <a:cubicBezTo>
                    <a:pt x="1857" y="1"/>
                    <a:pt x="1809" y="2"/>
                    <a:pt x="1760" y="4"/>
                  </a:cubicBezTo>
                  <a:cubicBezTo>
                    <a:pt x="1615" y="33"/>
                    <a:pt x="1499" y="48"/>
                    <a:pt x="1353" y="106"/>
                  </a:cubicBezTo>
                  <a:cubicBezTo>
                    <a:pt x="117" y="615"/>
                    <a:pt x="1" y="2520"/>
                    <a:pt x="510" y="3597"/>
                  </a:cubicBezTo>
                  <a:cubicBezTo>
                    <a:pt x="786" y="4193"/>
                    <a:pt x="1368" y="4644"/>
                    <a:pt x="2022" y="4673"/>
                  </a:cubicBezTo>
                  <a:cubicBezTo>
                    <a:pt x="2030" y="4673"/>
                    <a:pt x="2039" y="4673"/>
                    <a:pt x="2047" y="4673"/>
                  </a:cubicBezTo>
                  <a:cubicBezTo>
                    <a:pt x="2993" y="4673"/>
                    <a:pt x="3623" y="3836"/>
                    <a:pt x="3782" y="2942"/>
                  </a:cubicBezTo>
                  <a:cubicBezTo>
                    <a:pt x="3913" y="2273"/>
                    <a:pt x="3840" y="1269"/>
                    <a:pt x="3477" y="702"/>
                  </a:cubicBezTo>
                  <a:cubicBezTo>
                    <a:pt x="3140" y="177"/>
                    <a:pt x="2516" y="1"/>
                    <a:pt x="1906" y="1"/>
                  </a:cubicBezTo>
                  <a:close/>
                </a:path>
              </a:pathLst>
            </a:custGeom>
            <a:solidFill>
              <a:srgbClr val="C4D1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324;p21">
              <a:extLst>
                <a:ext uri="{FF2B5EF4-FFF2-40B4-BE49-F238E27FC236}">
                  <a16:creationId xmlns:a16="http://schemas.microsoft.com/office/drawing/2014/main" id="{C28001F0-EE95-8999-8CA6-C3A7681F04B2}"/>
                </a:ext>
              </a:extLst>
            </p:cNvPr>
            <p:cNvSpPr/>
            <p:nvPr/>
          </p:nvSpPr>
          <p:spPr>
            <a:xfrm>
              <a:off x="8037008" y="1400197"/>
              <a:ext cx="38045" cy="74136"/>
            </a:xfrm>
            <a:custGeom>
              <a:avLst/>
              <a:gdLst/>
              <a:ahLst/>
              <a:cxnLst/>
              <a:rect l="l" t="t" r="r" b="b"/>
              <a:pathLst>
                <a:path w="535" h="1115" extrusionOk="0">
                  <a:moveTo>
                    <a:pt x="200" y="0"/>
                  </a:moveTo>
                  <a:cubicBezTo>
                    <a:pt x="192" y="0"/>
                    <a:pt x="185" y="7"/>
                    <a:pt x="185" y="22"/>
                  </a:cubicBezTo>
                  <a:cubicBezTo>
                    <a:pt x="185" y="197"/>
                    <a:pt x="229" y="386"/>
                    <a:pt x="316" y="546"/>
                  </a:cubicBezTo>
                  <a:cubicBezTo>
                    <a:pt x="345" y="633"/>
                    <a:pt x="461" y="764"/>
                    <a:pt x="389" y="851"/>
                  </a:cubicBezTo>
                  <a:cubicBezTo>
                    <a:pt x="330" y="938"/>
                    <a:pt x="170" y="996"/>
                    <a:pt x="54" y="1011"/>
                  </a:cubicBezTo>
                  <a:cubicBezTo>
                    <a:pt x="0" y="1038"/>
                    <a:pt x="21" y="1114"/>
                    <a:pt x="82" y="1114"/>
                  </a:cubicBezTo>
                  <a:cubicBezTo>
                    <a:pt x="87" y="1114"/>
                    <a:pt x="92" y="1114"/>
                    <a:pt x="98" y="1113"/>
                  </a:cubicBezTo>
                  <a:cubicBezTo>
                    <a:pt x="214" y="1069"/>
                    <a:pt x="534" y="967"/>
                    <a:pt x="534" y="778"/>
                  </a:cubicBezTo>
                  <a:cubicBezTo>
                    <a:pt x="534" y="706"/>
                    <a:pt x="403" y="575"/>
                    <a:pt x="360" y="473"/>
                  </a:cubicBezTo>
                  <a:cubicBezTo>
                    <a:pt x="287" y="327"/>
                    <a:pt x="272" y="167"/>
                    <a:pt x="214" y="22"/>
                  </a:cubicBezTo>
                  <a:cubicBezTo>
                    <a:pt x="214" y="7"/>
                    <a:pt x="207" y="0"/>
                    <a:pt x="200" y="0"/>
                  </a:cubicBezTo>
                  <a:close/>
                </a:path>
              </a:pathLst>
            </a:custGeom>
            <a:solidFill>
              <a:srgbClr val="429D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325;p21">
              <a:extLst>
                <a:ext uri="{FF2B5EF4-FFF2-40B4-BE49-F238E27FC236}">
                  <a16:creationId xmlns:a16="http://schemas.microsoft.com/office/drawing/2014/main" id="{D5784260-9D7C-7060-B416-E1F97F986C41}"/>
                </a:ext>
              </a:extLst>
            </p:cNvPr>
            <p:cNvSpPr/>
            <p:nvPr/>
          </p:nvSpPr>
          <p:spPr>
            <a:xfrm>
              <a:off x="8019088" y="1503857"/>
              <a:ext cx="58383" cy="20745"/>
            </a:xfrm>
            <a:custGeom>
              <a:avLst/>
              <a:gdLst/>
              <a:ahLst/>
              <a:cxnLst/>
              <a:rect l="l" t="t" r="r" b="b"/>
              <a:pathLst>
                <a:path w="821" h="312" extrusionOk="0">
                  <a:moveTo>
                    <a:pt x="739" y="0"/>
                  </a:moveTo>
                  <a:cubicBezTo>
                    <a:pt x="719" y="0"/>
                    <a:pt x="698" y="10"/>
                    <a:pt x="684" y="34"/>
                  </a:cubicBezTo>
                  <a:cubicBezTo>
                    <a:pt x="629" y="144"/>
                    <a:pt x="525" y="195"/>
                    <a:pt x="420" y="195"/>
                  </a:cubicBezTo>
                  <a:cubicBezTo>
                    <a:pt x="387" y="195"/>
                    <a:pt x="353" y="190"/>
                    <a:pt x="321" y="179"/>
                  </a:cubicBezTo>
                  <a:cubicBezTo>
                    <a:pt x="219" y="165"/>
                    <a:pt x="146" y="77"/>
                    <a:pt x="30" y="48"/>
                  </a:cubicBezTo>
                  <a:cubicBezTo>
                    <a:pt x="15" y="48"/>
                    <a:pt x="1" y="77"/>
                    <a:pt x="1" y="92"/>
                  </a:cubicBezTo>
                  <a:cubicBezTo>
                    <a:pt x="59" y="237"/>
                    <a:pt x="277" y="296"/>
                    <a:pt x="422" y="310"/>
                  </a:cubicBezTo>
                  <a:cubicBezTo>
                    <a:pt x="434" y="311"/>
                    <a:pt x="446" y="312"/>
                    <a:pt x="457" y="312"/>
                  </a:cubicBezTo>
                  <a:cubicBezTo>
                    <a:pt x="603" y="312"/>
                    <a:pt x="733" y="227"/>
                    <a:pt x="801" y="92"/>
                  </a:cubicBezTo>
                  <a:cubicBezTo>
                    <a:pt x="820" y="43"/>
                    <a:pt x="780" y="0"/>
                    <a:pt x="739" y="0"/>
                  </a:cubicBezTo>
                  <a:close/>
                </a:path>
              </a:pathLst>
            </a:custGeom>
            <a:solidFill>
              <a:srgbClr val="429D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326;p21">
              <a:extLst>
                <a:ext uri="{FF2B5EF4-FFF2-40B4-BE49-F238E27FC236}">
                  <a16:creationId xmlns:a16="http://schemas.microsoft.com/office/drawing/2014/main" id="{4027F477-9683-F811-29A5-212EFB9B5103}"/>
                </a:ext>
              </a:extLst>
            </p:cNvPr>
            <p:cNvSpPr/>
            <p:nvPr/>
          </p:nvSpPr>
          <p:spPr>
            <a:xfrm>
              <a:off x="7995336" y="1407445"/>
              <a:ext cx="17636" cy="15559"/>
            </a:xfrm>
            <a:custGeom>
              <a:avLst/>
              <a:gdLst/>
              <a:ahLst/>
              <a:cxnLst/>
              <a:rect l="l" t="t" r="r" b="b"/>
              <a:pathLst>
                <a:path w="248" h="234" extrusionOk="0">
                  <a:moveTo>
                    <a:pt x="117" y="0"/>
                  </a:moveTo>
                  <a:cubicBezTo>
                    <a:pt x="58" y="0"/>
                    <a:pt x="0" y="58"/>
                    <a:pt x="0" y="131"/>
                  </a:cubicBezTo>
                  <a:cubicBezTo>
                    <a:pt x="0" y="175"/>
                    <a:pt x="58" y="233"/>
                    <a:pt x="131" y="233"/>
                  </a:cubicBezTo>
                  <a:cubicBezTo>
                    <a:pt x="189" y="233"/>
                    <a:pt x="247" y="175"/>
                    <a:pt x="247" y="102"/>
                  </a:cubicBezTo>
                  <a:cubicBezTo>
                    <a:pt x="247" y="29"/>
                    <a:pt x="175" y="0"/>
                    <a:pt x="117" y="0"/>
                  </a:cubicBezTo>
                  <a:close/>
                </a:path>
              </a:pathLst>
            </a:custGeom>
            <a:solidFill>
              <a:srgbClr val="0EB1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327;p21">
              <a:extLst>
                <a:ext uri="{FF2B5EF4-FFF2-40B4-BE49-F238E27FC236}">
                  <a16:creationId xmlns:a16="http://schemas.microsoft.com/office/drawing/2014/main" id="{607B0AD2-7E98-BC1E-9A87-54BDF06F7E35}"/>
                </a:ext>
              </a:extLst>
            </p:cNvPr>
            <p:cNvSpPr/>
            <p:nvPr/>
          </p:nvSpPr>
          <p:spPr>
            <a:xfrm>
              <a:off x="8095606" y="1403389"/>
              <a:ext cx="16640" cy="15692"/>
            </a:xfrm>
            <a:custGeom>
              <a:avLst/>
              <a:gdLst/>
              <a:ahLst/>
              <a:cxnLst/>
              <a:rect l="l" t="t" r="r" b="b"/>
              <a:pathLst>
                <a:path w="234" h="236" extrusionOk="0">
                  <a:moveTo>
                    <a:pt x="125" y="1"/>
                  </a:moveTo>
                  <a:cubicBezTo>
                    <a:pt x="118" y="1"/>
                    <a:pt x="110" y="2"/>
                    <a:pt x="103" y="3"/>
                  </a:cubicBezTo>
                  <a:cubicBezTo>
                    <a:pt x="45" y="3"/>
                    <a:pt x="1" y="61"/>
                    <a:pt x="1" y="134"/>
                  </a:cubicBezTo>
                  <a:cubicBezTo>
                    <a:pt x="1" y="192"/>
                    <a:pt x="45" y="236"/>
                    <a:pt x="117" y="236"/>
                  </a:cubicBezTo>
                  <a:cubicBezTo>
                    <a:pt x="175" y="236"/>
                    <a:pt x="234" y="192"/>
                    <a:pt x="234" y="119"/>
                  </a:cubicBezTo>
                  <a:cubicBezTo>
                    <a:pt x="234" y="54"/>
                    <a:pt x="187" y="1"/>
                    <a:pt x="125" y="1"/>
                  </a:cubicBezTo>
                  <a:close/>
                </a:path>
              </a:pathLst>
            </a:custGeom>
            <a:solidFill>
              <a:srgbClr val="0EB1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328;p21">
              <a:extLst>
                <a:ext uri="{FF2B5EF4-FFF2-40B4-BE49-F238E27FC236}">
                  <a16:creationId xmlns:a16="http://schemas.microsoft.com/office/drawing/2014/main" id="{9E1F2969-8ACD-A77F-3520-8E2A84C9FEFD}"/>
                </a:ext>
              </a:extLst>
            </p:cNvPr>
            <p:cNvSpPr/>
            <p:nvPr/>
          </p:nvSpPr>
          <p:spPr>
            <a:xfrm>
              <a:off x="7977699" y="1377989"/>
              <a:ext cx="42525" cy="15027"/>
            </a:xfrm>
            <a:custGeom>
              <a:avLst/>
              <a:gdLst/>
              <a:ahLst/>
              <a:cxnLst/>
              <a:rect l="l" t="t" r="r" b="b"/>
              <a:pathLst>
                <a:path w="598" h="226" extrusionOk="0">
                  <a:moveTo>
                    <a:pt x="437" y="1"/>
                  </a:moveTo>
                  <a:cubicBezTo>
                    <a:pt x="389" y="1"/>
                    <a:pt x="340" y="7"/>
                    <a:pt x="292" y="7"/>
                  </a:cubicBezTo>
                  <a:cubicBezTo>
                    <a:pt x="205" y="7"/>
                    <a:pt x="103" y="22"/>
                    <a:pt x="59" y="80"/>
                  </a:cubicBezTo>
                  <a:cubicBezTo>
                    <a:pt x="15" y="94"/>
                    <a:pt x="1" y="109"/>
                    <a:pt x="1" y="138"/>
                  </a:cubicBezTo>
                  <a:cubicBezTo>
                    <a:pt x="1" y="167"/>
                    <a:pt x="30" y="225"/>
                    <a:pt x="88" y="225"/>
                  </a:cubicBezTo>
                  <a:cubicBezTo>
                    <a:pt x="234" y="225"/>
                    <a:pt x="379" y="225"/>
                    <a:pt x="510" y="152"/>
                  </a:cubicBezTo>
                  <a:cubicBezTo>
                    <a:pt x="597" y="109"/>
                    <a:pt x="583" y="36"/>
                    <a:pt x="510" y="7"/>
                  </a:cubicBezTo>
                  <a:cubicBezTo>
                    <a:pt x="486" y="2"/>
                    <a:pt x="461" y="1"/>
                    <a:pt x="437" y="1"/>
                  </a:cubicBezTo>
                  <a:close/>
                </a:path>
              </a:pathLst>
            </a:custGeom>
            <a:solidFill>
              <a:srgbClr val="3395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329;p21">
              <a:extLst>
                <a:ext uri="{FF2B5EF4-FFF2-40B4-BE49-F238E27FC236}">
                  <a16:creationId xmlns:a16="http://schemas.microsoft.com/office/drawing/2014/main" id="{CCCD1729-396C-4BF5-9FF0-0A0156282A33}"/>
                </a:ext>
              </a:extLst>
            </p:cNvPr>
            <p:cNvSpPr/>
            <p:nvPr/>
          </p:nvSpPr>
          <p:spPr>
            <a:xfrm>
              <a:off x="8081170" y="1374133"/>
              <a:ext cx="42454" cy="14960"/>
            </a:xfrm>
            <a:custGeom>
              <a:avLst/>
              <a:gdLst/>
              <a:ahLst/>
              <a:cxnLst/>
              <a:rect l="l" t="t" r="r" b="b"/>
              <a:pathLst>
                <a:path w="597" h="225" extrusionOk="0">
                  <a:moveTo>
                    <a:pt x="437" y="0"/>
                  </a:moveTo>
                  <a:cubicBezTo>
                    <a:pt x="388" y="0"/>
                    <a:pt x="340" y="7"/>
                    <a:pt x="291" y="7"/>
                  </a:cubicBezTo>
                  <a:cubicBezTo>
                    <a:pt x="204" y="7"/>
                    <a:pt x="102" y="21"/>
                    <a:pt x="58" y="80"/>
                  </a:cubicBezTo>
                  <a:cubicBezTo>
                    <a:pt x="15" y="94"/>
                    <a:pt x="0" y="123"/>
                    <a:pt x="0" y="138"/>
                  </a:cubicBezTo>
                  <a:cubicBezTo>
                    <a:pt x="0" y="167"/>
                    <a:pt x="29" y="225"/>
                    <a:pt x="88" y="225"/>
                  </a:cubicBezTo>
                  <a:cubicBezTo>
                    <a:pt x="233" y="225"/>
                    <a:pt x="378" y="225"/>
                    <a:pt x="509" y="152"/>
                  </a:cubicBezTo>
                  <a:cubicBezTo>
                    <a:pt x="597" y="123"/>
                    <a:pt x="582" y="50"/>
                    <a:pt x="509" y="7"/>
                  </a:cubicBezTo>
                  <a:cubicBezTo>
                    <a:pt x="485" y="2"/>
                    <a:pt x="461" y="0"/>
                    <a:pt x="437" y="0"/>
                  </a:cubicBezTo>
                  <a:close/>
                </a:path>
              </a:pathLst>
            </a:custGeom>
            <a:solidFill>
              <a:srgbClr val="3395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330;p21">
              <a:extLst>
                <a:ext uri="{FF2B5EF4-FFF2-40B4-BE49-F238E27FC236}">
                  <a16:creationId xmlns:a16="http://schemas.microsoft.com/office/drawing/2014/main" id="{040B7D0E-EBF1-4829-5E2D-B15C6E73840F}"/>
                </a:ext>
              </a:extLst>
            </p:cNvPr>
            <p:cNvSpPr/>
            <p:nvPr/>
          </p:nvSpPr>
          <p:spPr>
            <a:xfrm>
              <a:off x="7781212" y="1214953"/>
              <a:ext cx="258636" cy="357916"/>
            </a:xfrm>
            <a:custGeom>
              <a:avLst/>
              <a:gdLst/>
              <a:ahLst/>
              <a:cxnLst/>
              <a:rect l="l" t="t" r="r" b="b"/>
              <a:pathLst>
                <a:path w="3637" h="5383" extrusionOk="0">
                  <a:moveTo>
                    <a:pt x="2423" y="0"/>
                  </a:moveTo>
                  <a:cubicBezTo>
                    <a:pt x="2415" y="0"/>
                    <a:pt x="2408" y="1"/>
                    <a:pt x="2400" y="1"/>
                  </a:cubicBezTo>
                  <a:cubicBezTo>
                    <a:pt x="1673" y="16"/>
                    <a:pt x="975" y="365"/>
                    <a:pt x="495" y="1048"/>
                  </a:cubicBezTo>
                  <a:cubicBezTo>
                    <a:pt x="1" y="1746"/>
                    <a:pt x="73" y="3899"/>
                    <a:pt x="611" y="4684"/>
                  </a:cubicBezTo>
                  <a:cubicBezTo>
                    <a:pt x="782" y="4940"/>
                    <a:pt x="1319" y="5382"/>
                    <a:pt x="1804" y="5382"/>
                  </a:cubicBezTo>
                  <a:cubicBezTo>
                    <a:pt x="2145" y="5382"/>
                    <a:pt x="2460" y="5164"/>
                    <a:pt x="2604" y="4510"/>
                  </a:cubicBezTo>
                  <a:cubicBezTo>
                    <a:pt x="2691" y="4102"/>
                    <a:pt x="2197" y="2023"/>
                    <a:pt x="2124" y="1601"/>
                  </a:cubicBezTo>
                  <a:cubicBezTo>
                    <a:pt x="2066" y="1237"/>
                    <a:pt x="2211" y="859"/>
                    <a:pt x="2458" y="656"/>
                  </a:cubicBezTo>
                  <a:cubicBezTo>
                    <a:pt x="2560" y="568"/>
                    <a:pt x="2691" y="496"/>
                    <a:pt x="2822" y="496"/>
                  </a:cubicBezTo>
                  <a:cubicBezTo>
                    <a:pt x="3157" y="496"/>
                    <a:pt x="3433" y="1106"/>
                    <a:pt x="3637" y="1601"/>
                  </a:cubicBezTo>
                  <a:cubicBezTo>
                    <a:pt x="3622" y="1252"/>
                    <a:pt x="3506" y="888"/>
                    <a:pt x="3360" y="597"/>
                  </a:cubicBezTo>
                  <a:cubicBezTo>
                    <a:pt x="3331" y="525"/>
                    <a:pt x="3273" y="452"/>
                    <a:pt x="3215" y="379"/>
                  </a:cubicBezTo>
                  <a:cubicBezTo>
                    <a:pt x="3046" y="210"/>
                    <a:pt x="2659" y="0"/>
                    <a:pt x="2423" y="0"/>
                  </a:cubicBezTo>
                  <a:close/>
                </a:path>
              </a:pathLst>
            </a:custGeom>
            <a:solidFill>
              <a:srgbClr val="1F8B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331;p21">
              <a:extLst>
                <a:ext uri="{FF2B5EF4-FFF2-40B4-BE49-F238E27FC236}">
                  <a16:creationId xmlns:a16="http://schemas.microsoft.com/office/drawing/2014/main" id="{331B5FFE-F5D6-4DC1-68AB-2D0DC13A42AB}"/>
                </a:ext>
              </a:extLst>
            </p:cNvPr>
            <p:cNvSpPr/>
            <p:nvPr/>
          </p:nvSpPr>
          <p:spPr>
            <a:xfrm>
              <a:off x="7969450" y="1203384"/>
              <a:ext cx="217249" cy="117089"/>
            </a:xfrm>
            <a:custGeom>
              <a:avLst/>
              <a:gdLst/>
              <a:ahLst/>
              <a:cxnLst/>
              <a:rect l="l" t="t" r="r" b="b"/>
              <a:pathLst>
                <a:path w="3055" h="1761" extrusionOk="0">
                  <a:moveTo>
                    <a:pt x="1426" y="1"/>
                  </a:moveTo>
                  <a:cubicBezTo>
                    <a:pt x="1150" y="1"/>
                    <a:pt x="902" y="73"/>
                    <a:pt x="699" y="248"/>
                  </a:cubicBezTo>
                  <a:cubicBezTo>
                    <a:pt x="1" y="873"/>
                    <a:pt x="757" y="1760"/>
                    <a:pt x="990" y="1760"/>
                  </a:cubicBezTo>
                  <a:cubicBezTo>
                    <a:pt x="2618" y="1760"/>
                    <a:pt x="3055" y="990"/>
                    <a:pt x="2793" y="73"/>
                  </a:cubicBezTo>
                  <a:cubicBezTo>
                    <a:pt x="2648" y="1"/>
                    <a:pt x="1819" y="1"/>
                    <a:pt x="1426" y="1"/>
                  </a:cubicBezTo>
                  <a:close/>
                </a:path>
              </a:pathLst>
            </a:custGeom>
            <a:solidFill>
              <a:srgbClr val="1F8B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332;p21">
              <a:extLst>
                <a:ext uri="{FF2B5EF4-FFF2-40B4-BE49-F238E27FC236}">
                  <a16:creationId xmlns:a16="http://schemas.microsoft.com/office/drawing/2014/main" id="{5C36A45A-001B-8626-10CF-CC7CDC710828}"/>
                </a:ext>
              </a:extLst>
            </p:cNvPr>
            <p:cNvSpPr/>
            <p:nvPr/>
          </p:nvSpPr>
          <p:spPr>
            <a:xfrm>
              <a:off x="8385252" y="1249795"/>
              <a:ext cx="351722" cy="302729"/>
            </a:xfrm>
            <a:custGeom>
              <a:avLst/>
              <a:gdLst/>
              <a:ahLst/>
              <a:cxnLst/>
              <a:rect l="l" t="t" r="r" b="b"/>
              <a:pathLst>
                <a:path w="4946" h="4553" extrusionOk="0">
                  <a:moveTo>
                    <a:pt x="2473" y="1"/>
                  </a:moveTo>
                  <a:cubicBezTo>
                    <a:pt x="1106" y="1"/>
                    <a:pt x="0" y="902"/>
                    <a:pt x="0" y="2008"/>
                  </a:cubicBezTo>
                  <a:cubicBezTo>
                    <a:pt x="0" y="2939"/>
                    <a:pt x="757" y="3695"/>
                    <a:pt x="1833" y="3957"/>
                  </a:cubicBezTo>
                  <a:cubicBezTo>
                    <a:pt x="1716" y="4277"/>
                    <a:pt x="1455" y="4553"/>
                    <a:pt x="1455" y="4553"/>
                  </a:cubicBezTo>
                  <a:cubicBezTo>
                    <a:pt x="2066" y="4553"/>
                    <a:pt x="2429" y="4291"/>
                    <a:pt x="2647" y="4000"/>
                  </a:cubicBezTo>
                  <a:cubicBezTo>
                    <a:pt x="3927" y="3928"/>
                    <a:pt x="4945" y="3055"/>
                    <a:pt x="4945" y="2008"/>
                  </a:cubicBezTo>
                  <a:cubicBezTo>
                    <a:pt x="4945" y="902"/>
                    <a:pt x="3825" y="1"/>
                    <a:pt x="2473" y="1"/>
                  </a:cubicBezTo>
                  <a:close/>
                </a:path>
              </a:pathLst>
            </a:custGeom>
            <a:solidFill>
              <a:srgbClr val="C4D1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333;p21">
              <a:extLst>
                <a:ext uri="{FF2B5EF4-FFF2-40B4-BE49-F238E27FC236}">
                  <a16:creationId xmlns:a16="http://schemas.microsoft.com/office/drawing/2014/main" id="{DA36F181-BB27-8014-C454-EE075983FCE9}"/>
                </a:ext>
              </a:extLst>
            </p:cNvPr>
            <p:cNvSpPr/>
            <p:nvPr/>
          </p:nvSpPr>
          <p:spPr>
            <a:xfrm>
              <a:off x="8455584" y="1319411"/>
              <a:ext cx="206937" cy="137435"/>
            </a:xfrm>
            <a:custGeom>
              <a:avLst/>
              <a:gdLst/>
              <a:ahLst/>
              <a:cxnLst/>
              <a:rect l="l" t="t" r="r" b="b"/>
              <a:pathLst>
                <a:path w="2910" h="2067" extrusionOk="0">
                  <a:moveTo>
                    <a:pt x="844" y="1"/>
                  </a:moveTo>
                  <a:cubicBezTo>
                    <a:pt x="247" y="15"/>
                    <a:pt x="0" y="757"/>
                    <a:pt x="437" y="1164"/>
                  </a:cubicBezTo>
                  <a:lnTo>
                    <a:pt x="1455" y="2066"/>
                  </a:lnTo>
                  <a:lnTo>
                    <a:pt x="2473" y="1164"/>
                  </a:lnTo>
                  <a:cubicBezTo>
                    <a:pt x="2909" y="757"/>
                    <a:pt x="2662" y="15"/>
                    <a:pt x="2080" y="1"/>
                  </a:cubicBezTo>
                  <a:lnTo>
                    <a:pt x="2036" y="1"/>
                  </a:lnTo>
                  <a:cubicBezTo>
                    <a:pt x="1818" y="1"/>
                    <a:pt x="1600" y="103"/>
                    <a:pt x="1455" y="248"/>
                  </a:cubicBezTo>
                  <a:cubicBezTo>
                    <a:pt x="1309" y="88"/>
                    <a:pt x="1120" y="1"/>
                    <a:pt x="87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334;p21">
              <a:extLst>
                <a:ext uri="{FF2B5EF4-FFF2-40B4-BE49-F238E27FC236}">
                  <a16:creationId xmlns:a16="http://schemas.microsoft.com/office/drawing/2014/main" id="{EA59840E-8323-7301-E3EB-4B60D801F213}"/>
                </a:ext>
              </a:extLst>
            </p:cNvPr>
            <p:cNvSpPr/>
            <p:nvPr/>
          </p:nvSpPr>
          <p:spPr>
            <a:xfrm>
              <a:off x="7188550" y="1385170"/>
              <a:ext cx="408612" cy="352065"/>
            </a:xfrm>
            <a:custGeom>
              <a:avLst/>
              <a:gdLst/>
              <a:ahLst/>
              <a:cxnLst/>
              <a:rect l="l" t="t" r="r" b="b"/>
              <a:pathLst>
                <a:path w="5746" h="5295" extrusionOk="0">
                  <a:moveTo>
                    <a:pt x="2881" y="1"/>
                  </a:moveTo>
                  <a:cubicBezTo>
                    <a:pt x="1295" y="1"/>
                    <a:pt x="1" y="1048"/>
                    <a:pt x="1" y="2328"/>
                  </a:cubicBezTo>
                  <a:cubicBezTo>
                    <a:pt x="1" y="3564"/>
                    <a:pt x="1193" y="4568"/>
                    <a:pt x="2677" y="4655"/>
                  </a:cubicBezTo>
                  <a:cubicBezTo>
                    <a:pt x="2939" y="4989"/>
                    <a:pt x="3375" y="5295"/>
                    <a:pt x="4102" y="5295"/>
                  </a:cubicBezTo>
                  <a:cubicBezTo>
                    <a:pt x="4102" y="5295"/>
                    <a:pt x="3782" y="4975"/>
                    <a:pt x="3637" y="4582"/>
                  </a:cubicBezTo>
                  <a:cubicBezTo>
                    <a:pt x="4859" y="4306"/>
                    <a:pt x="5746" y="3404"/>
                    <a:pt x="5746" y="2328"/>
                  </a:cubicBezTo>
                  <a:cubicBezTo>
                    <a:pt x="5746" y="1048"/>
                    <a:pt x="4466" y="1"/>
                    <a:pt x="2881" y="1"/>
                  </a:cubicBezTo>
                  <a:close/>
                </a:path>
              </a:pathLst>
            </a:custGeom>
            <a:solidFill>
              <a:srgbClr val="48BA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335;p21">
              <a:extLst>
                <a:ext uri="{FF2B5EF4-FFF2-40B4-BE49-F238E27FC236}">
                  <a16:creationId xmlns:a16="http://schemas.microsoft.com/office/drawing/2014/main" id="{63ACC937-03C4-D52D-FA84-308297666C1B}"/>
                </a:ext>
              </a:extLst>
            </p:cNvPr>
            <p:cNvSpPr/>
            <p:nvPr/>
          </p:nvSpPr>
          <p:spPr>
            <a:xfrm>
              <a:off x="7305461" y="1600868"/>
              <a:ext cx="40392" cy="32913"/>
            </a:xfrm>
            <a:custGeom>
              <a:avLst/>
              <a:gdLst/>
              <a:ahLst/>
              <a:cxnLst/>
              <a:rect l="l" t="t" r="r" b="b"/>
              <a:pathLst>
                <a:path w="568" h="495" extrusionOk="0">
                  <a:moveTo>
                    <a:pt x="0" y="0"/>
                  </a:moveTo>
                  <a:lnTo>
                    <a:pt x="291" y="233"/>
                  </a:lnTo>
                  <a:lnTo>
                    <a:pt x="568" y="495"/>
                  </a:lnTo>
                  <a:lnTo>
                    <a:pt x="568" y="0"/>
                  </a:lnTo>
                  <a:close/>
                </a:path>
              </a:pathLst>
            </a:custGeom>
            <a:solidFill>
              <a:srgbClr val="ADE0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336;p21">
              <a:extLst>
                <a:ext uri="{FF2B5EF4-FFF2-40B4-BE49-F238E27FC236}">
                  <a16:creationId xmlns:a16="http://schemas.microsoft.com/office/drawing/2014/main" id="{F2243812-2E9A-066C-6695-375149360302}"/>
                </a:ext>
              </a:extLst>
            </p:cNvPr>
            <p:cNvSpPr/>
            <p:nvPr/>
          </p:nvSpPr>
          <p:spPr>
            <a:xfrm>
              <a:off x="7265140" y="1537967"/>
              <a:ext cx="107593" cy="78392"/>
            </a:xfrm>
            <a:custGeom>
              <a:avLst/>
              <a:gdLst/>
              <a:ahLst/>
              <a:cxnLst/>
              <a:rect l="l" t="t" r="r" b="b"/>
              <a:pathLst>
                <a:path w="1513" h="1179" extrusionOk="0">
                  <a:moveTo>
                    <a:pt x="509" y="1"/>
                  </a:moveTo>
                  <a:cubicBezTo>
                    <a:pt x="233" y="1"/>
                    <a:pt x="0" y="219"/>
                    <a:pt x="0" y="510"/>
                  </a:cubicBezTo>
                  <a:lnTo>
                    <a:pt x="0" y="670"/>
                  </a:lnTo>
                  <a:cubicBezTo>
                    <a:pt x="0" y="961"/>
                    <a:pt x="233" y="1179"/>
                    <a:pt x="509" y="1179"/>
                  </a:cubicBezTo>
                  <a:lnTo>
                    <a:pt x="1004" y="1179"/>
                  </a:lnTo>
                  <a:cubicBezTo>
                    <a:pt x="1280" y="1179"/>
                    <a:pt x="1513" y="961"/>
                    <a:pt x="1513" y="670"/>
                  </a:cubicBezTo>
                  <a:lnTo>
                    <a:pt x="1513" y="510"/>
                  </a:lnTo>
                  <a:cubicBezTo>
                    <a:pt x="1513" y="233"/>
                    <a:pt x="1295" y="1"/>
                    <a:pt x="1004" y="1"/>
                  </a:cubicBezTo>
                  <a:close/>
                </a:path>
              </a:pathLst>
            </a:custGeom>
            <a:solidFill>
              <a:srgbClr val="ADE0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337;p21">
              <a:extLst>
                <a:ext uri="{FF2B5EF4-FFF2-40B4-BE49-F238E27FC236}">
                  <a16:creationId xmlns:a16="http://schemas.microsoft.com/office/drawing/2014/main" id="{21B6A62D-04BB-48C1-237C-A7A1404C3758}"/>
                </a:ext>
              </a:extLst>
            </p:cNvPr>
            <p:cNvSpPr/>
            <p:nvPr/>
          </p:nvSpPr>
          <p:spPr>
            <a:xfrm>
              <a:off x="7384042" y="1572808"/>
              <a:ext cx="61086" cy="49402"/>
            </a:xfrm>
            <a:custGeom>
              <a:avLst/>
              <a:gdLst/>
              <a:ahLst/>
              <a:cxnLst/>
              <a:rect l="l" t="t" r="r" b="b"/>
              <a:pathLst>
                <a:path w="859" h="743" extrusionOk="0">
                  <a:moveTo>
                    <a:pt x="1" y="0"/>
                  </a:moveTo>
                  <a:lnTo>
                    <a:pt x="1" y="742"/>
                  </a:lnTo>
                  <a:lnTo>
                    <a:pt x="437" y="378"/>
                  </a:lnTo>
                  <a:lnTo>
                    <a:pt x="859" y="0"/>
                  </a:lnTo>
                  <a:close/>
                </a:path>
              </a:pathLst>
            </a:custGeom>
            <a:solidFill>
              <a:srgbClr val="C4D1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338;p21">
              <a:extLst>
                <a:ext uri="{FF2B5EF4-FFF2-40B4-BE49-F238E27FC236}">
                  <a16:creationId xmlns:a16="http://schemas.microsoft.com/office/drawing/2014/main" id="{8FBDA31B-E0E2-8107-A5DB-F19CC04187EE}"/>
                </a:ext>
              </a:extLst>
            </p:cNvPr>
            <p:cNvSpPr/>
            <p:nvPr/>
          </p:nvSpPr>
          <p:spPr>
            <a:xfrm>
              <a:off x="7342654" y="1479987"/>
              <a:ext cx="164554" cy="118020"/>
            </a:xfrm>
            <a:custGeom>
              <a:avLst/>
              <a:gdLst/>
              <a:ahLst/>
              <a:cxnLst/>
              <a:rect l="l" t="t" r="r" b="b"/>
              <a:pathLst>
                <a:path w="2314" h="1775" extrusionOk="0">
                  <a:moveTo>
                    <a:pt x="888" y="0"/>
                  </a:moveTo>
                  <a:cubicBezTo>
                    <a:pt x="408" y="0"/>
                    <a:pt x="1" y="393"/>
                    <a:pt x="1" y="887"/>
                  </a:cubicBezTo>
                  <a:cubicBezTo>
                    <a:pt x="1" y="1382"/>
                    <a:pt x="408" y="1774"/>
                    <a:pt x="888" y="1774"/>
                  </a:cubicBezTo>
                  <a:lnTo>
                    <a:pt x="1426" y="1774"/>
                  </a:lnTo>
                  <a:cubicBezTo>
                    <a:pt x="1906" y="1774"/>
                    <a:pt x="2313" y="1382"/>
                    <a:pt x="2313" y="887"/>
                  </a:cubicBezTo>
                  <a:cubicBezTo>
                    <a:pt x="2313" y="393"/>
                    <a:pt x="1906" y="0"/>
                    <a:pt x="1426" y="0"/>
                  </a:cubicBezTo>
                  <a:close/>
                </a:path>
              </a:pathLst>
            </a:custGeom>
            <a:solidFill>
              <a:srgbClr val="C4D1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339;p21">
              <a:extLst>
                <a:ext uri="{FF2B5EF4-FFF2-40B4-BE49-F238E27FC236}">
                  <a16:creationId xmlns:a16="http://schemas.microsoft.com/office/drawing/2014/main" id="{7C20F7D1-D274-E318-9B73-0C648E157F6E}"/>
                </a:ext>
              </a:extLst>
            </p:cNvPr>
            <p:cNvSpPr/>
            <p:nvPr/>
          </p:nvSpPr>
          <p:spPr>
            <a:xfrm>
              <a:off x="7460560" y="1448071"/>
              <a:ext cx="72464" cy="67753"/>
            </a:xfrm>
            <a:custGeom>
              <a:avLst/>
              <a:gdLst/>
              <a:ahLst/>
              <a:cxnLst/>
              <a:rect l="l" t="t" r="r" b="b"/>
              <a:pathLst>
                <a:path w="1019" h="1019" extrusionOk="0">
                  <a:moveTo>
                    <a:pt x="510" y="0"/>
                  </a:moveTo>
                  <a:cubicBezTo>
                    <a:pt x="234" y="0"/>
                    <a:pt x="1" y="218"/>
                    <a:pt x="1" y="509"/>
                  </a:cubicBezTo>
                  <a:cubicBezTo>
                    <a:pt x="1" y="800"/>
                    <a:pt x="219" y="1018"/>
                    <a:pt x="510" y="1018"/>
                  </a:cubicBezTo>
                  <a:cubicBezTo>
                    <a:pt x="801" y="1018"/>
                    <a:pt x="1019" y="786"/>
                    <a:pt x="1019" y="509"/>
                  </a:cubicBezTo>
                  <a:cubicBezTo>
                    <a:pt x="1019" y="247"/>
                    <a:pt x="801" y="0"/>
                    <a:pt x="510" y="0"/>
                  </a:cubicBezTo>
                  <a:close/>
                </a:path>
              </a:pathLst>
            </a:custGeom>
            <a:solidFill>
              <a:srgbClr val="4FD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340;p21">
              <a:extLst>
                <a:ext uri="{FF2B5EF4-FFF2-40B4-BE49-F238E27FC236}">
                  <a16:creationId xmlns:a16="http://schemas.microsoft.com/office/drawing/2014/main" id="{1450646D-647F-24DF-42FE-6F7D45FE168A}"/>
                </a:ext>
              </a:extLst>
            </p:cNvPr>
            <p:cNvSpPr/>
            <p:nvPr/>
          </p:nvSpPr>
          <p:spPr>
            <a:xfrm>
              <a:off x="7493699" y="1464494"/>
              <a:ext cx="22827" cy="33910"/>
            </a:xfrm>
            <a:custGeom>
              <a:avLst/>
              <a:gdLst/>
              <a:ahLst/>
              <a:cxnLst/>
              <a:rect l="l" t="t" r="r" b="b"/>
              <a:pathLst>
                <a:path w="321" h="510" extrusionOk="0">
                  <a:moveTo>
                    <a:pt x="131" y="0"/>
                  </a:moveTo>
                  <a:lnTo>
                    <a:pt x="0" y="15"/>
                  </a:lnTo>
                  <a:lnTo>
                    <a:pt x="0" y="88"/>
                  </a:lnTo>
                  <a:lnTo>
                    <a:pt x="131" y="59"/>
                  </a:lnTo>
                  <a:lnTo>
                    <a:pt x="131" y="451"/>
                  </a:lnTo>
                  <a:lnTo>
                    <a:pt x="15" y="451"/>
                  </a:lnTo>
                  <a:lnTo>
                    <a:pt x="15" y="509"/>
                  </a:lnTo>
                  <a:lnTo>
                    <a:pt x="320" y="509"/>
                  </a:lnTo>
                  <a:lnTo>
                    <a:pt x="320" y="451"/>
                  </a:lnTo>
                  <a:lnTo>
                    <a:pt x="204" y="451"/>
                  </a:lnTo>
                  <a:lnTo>
                    <a:pt x="204" y="0"/>
                  </a:lnTo>
                  <a:close/>
                </a:path>
              </a:pathLst>
            </a:custGeom>
            <a:solidFill>
              <a:srgbClr val="FFFF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341;p21">
              <a:extLst>
                <a:ext uri="{FF2B5EF4-FFF2-40B4-BE49-F238E27FC236}">
                  <a16:creationId xmlns:a16="http://schemas.microsoft.com/office/drawing/2014/main" id="{3889C03F-A731-419D-1FC2-32958538B836}"/>
                </a:ext>
              </a:extLst>
            </p:cNvPr>
            <p:cNvSpPr/>
            <p:nvPr/>
          </p:nvSpPr>
          <p:spPr>
            <a:xfrm>
              <a:off x="8352113" y="1735246"/>
              <a:ext cx="360043" cy="236970"/>
            </a:xfrm>
            <a:custGeom>
              <a:avLst/>
              <a:gdLst/>
              <a:ahLst/>
              <a:cxnLst/>
              <a:rect l="l" t="t" r="r" b="b"/>
              <a:pathLst>
                <a:path w="5063" h="3564" extrusionOk="0">
                  <a:moveTo>
                    <a:pt x="1" y="1"/>
                  </a:moveTo>
                  <a:lnTo>
                    <a:pt x="1" y="2837"/>
                  </a:lnTo>
                  <a:lnTo>
                    <a:pt x="2110" y="2837"/>
                  </a:lnTo>
                  <a:lnTo>
                    <a:pt x="2532" y="3564"/>
                  </a:lnTo>
                  <a:lnTo>
                    <a:pt x="2953" y="2837"/>
                  </a:lnTo>
                  <a:lnTo>
                    <a:pt x="5062" y="2837"/>
                  </a:lnTo>
                  <a:lnTo>
                    <a:pt x="5062" y="1"/>
                  </a:lnTo>
                  <a:close/>
                </a:path>
              </a:pathLst>
            </a:custGeom>
            <a:solidFill>
              <a:srgbClr val="7DCE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342;p21">
              <a:extLst>
                <a:ext uri="{FF2B5EF4-FFF2-40B4-BE49-F238E27FC236}">
                  <a16:creationId xmlns:a16="http://schemas.microsoft.com/office/drawing/2014/main" id="{0D7B6B08-2806-4255-FB0C-7D6B66BECBC2}"/>
                </a:ext>
              </a:extLst>
            </p:cNvPr>
            <p:cNvSpPr/>
            <p:nvPr/>
          </p:nvSpPr>
          <p:spPr>
            <a:xfrm>
              <a:off x="8437948" y="1798147"/>
              <a:ext cx="45583" cy="68684"/>
            </a:xfrm>
            <a:custGeom>
              <a:avLst/>
              <a:gdLst/>
              <a:ahLst/>
              <a:cxnLst/>
              <a:rect l="l" t="t" r="r" b="b"/>
              <a:pathLst>
                <a:path w="641" h="1033" extrusionOk="0">
                  <a:moveTo>
                    <a:pt x="1" y="0"/>
                  </a:moveTo>
                  <a:lnTo>
                    <a:pt x="1" y="1033"/>
                  </a:lnTo>
                  <a:lnTo>
                    <a:pt x="641" y="1033"/>
                  </a:lnTo>
                  <a:lnTo>
                    <a:pt x="641" y="916"/>
                  </a:lnTo>
                  <a:lnTo>
                    <a:pt x="132" y="916"/>
                  </a:lnTo>
                  <a:lnTo>
                    <a:pt x="13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343;p21">
              <a:extLst>
                <a:ext uri="{FF2B5EF4-FFF2-40B4-BE49-F238E27FC236}">
                  <a16:creationId xmlns:a16="http://schemas.microsoft.com/office/drawing/2014/main" id="{29DC5DFA-EFDA-202E-1E3A-C82A7212B700}"/>
                </a:ext>
              </a:extLst>
            </p:cNvPr>
            <p:cNvSpPr/>
            <p:nvPr/>
          </p:nvSpPr>
          <p:spPr>
            <a:xfrm>
              <a:off x="8493843" y="1795221"/>
              <a:ext cx="8320" cy="71610"/>
            </a:xfrm>
            <a:custGeom>
              <a:avLst/>
              <a:gdLst/>
              <a:ahLst/>
              <a:cxnLst/>
              <a:rect l="l" t="t" r="r" b="b"/>
              <a:pathLst>
                <a:path w="117" h="1077" extrusionOk="0">
                  <a:moveTo>
                    <a:pt x="0" y="0"/>
                  </a:moveTo>
                  <a:lnTo>
                    <a:pt x="0" y="160"/>
                  </a:lnTo>
                  <a:lnTo>
                    <a:pt x="117" y="160"/>
                  </a:lnTo>
                  <a:lnTo>
                    <a:pt x="117" y="0"/>
                  </a:lnTo>
                  <a:close/>
                  <a:moveTo>
                    <a:pt x="0" y="306"/>
                  </a:moveTo>
                  <a:lnTo>
                    <a:pt x="0" y="1077"/>
                  </a:lnTo>
                  <a:lnTo>
                    <a:pt x="117" y="1077"/>
                  </a:lnTo>
                  <a:lnTo>
                    <a:pt x="117" y="306"/>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344;p21">
              <a:extLst>
                <a:ext uri="{FF2B5EF4-FFF2-40B4-BE49-F238E27FC236}">
                  <a16:creationId xmlns:a16="http://schemas.microsoft.com/office/drawing/2014/main" id="{DE27B772-CB9D-94DB-D161-F10AE5A44C8B}"/>
                </a:ext>
              </a:extLst>
            </p:cNvPr>
            <p:cNvSpPr/>
            <p:nvPr/>
          </p:nvSpPr>
          <p:spPr>
            <a:xfrm>
              <a:off x="8520724" y="1795221"/>
              <a:ext cx="48712" cy="71610"/>
            </a:xfrm>
            <a:custGeom>
              <a:avLst/>
              <a:gdLst/>
              <a:ahLst/>
              <a:cxnLst/>
              <a:rect l="l" t="t" r="r" b="b"/>
              <a:pathLst>
                <a:path w="685" h="1077" extrusionOk="0">
                  <a:moveTo>
                    <a:pt x="1" y="0"/>
                  </a:moveTo>
                  <a:lnTo>
                    <a:pt x="1" y="1077"/>
                  </a:lnTo>
                  <a:lnTo>
                    <a:pt x="131" y="1077"/>
                  </a:lnTo>
                  <a:lnTo>
                    <a:pt x="131" y="699"/>
                  </a:lnTo>
                  <a:lnTo>
                    <a:pt x="524" y="1077"/>
                  </a:lnTo>
                  <a:lnTo>
                    <a:pt x="684" y="1077"/>
                  </a:lnTo>
                  <a:lnTo>
                    <a:pt x="262" y="669"/>
                  </a:lnTo>
                  <a:lnTo>
                    <a:pt x="670" y="306"/>
                  </a:lnTo>
                  <a:lnTo>
                    <a:pt x="510" y="306"/>
                  </a:lnTo>
                  <a:lnTo>
                    <a:pt x="131" y="640"/>
                  </a:lnTo>
                  <a:lnTo>
                    <a:pt x="13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345;p21">
              <a:extLst>
                <a:ext uri="{FF2B5EF4-FFF2-40B4-BE49-F238E27FC236}">
                  <a16:creationId xmlns:a16="http://schemas.microsoft.com/office/drawing/2014/main" id="{473B4822-5718-17B4-2E19-8A811221242B}"/>
                </a:ext>
              </a:extLst>
            </p:cNvPr>
            <p:cNvSpPr/>
            <p:nvPr/>
          </p:nvSpPr>
          <p:spPr>
            <a:xfrm>
              <a:off x="8571428" y="1814570"/>
              <a:ext cx="51770" cy="53258"/>
            </a:xfrm>
            <a:custGeom>
              <a:avLst/>
              <a:gdLst/>
              <a:ahLst/>
              <a:cxnLst/>
              <a:rect l="l" t="t" r="r" b="b"/>
              <a:pathLst>
                <a:path w="728" h="801" extrusionOk="0">
                  <a:moveTo>
                    <a:pt x="378" y="102"/>
                  </a:moveTo>
                  <a:cubicBezTo>
                    <a:pt x="451" y="102"/>
                    <a:pt x="495" y="117"/>
                    <a:pt x="538" y="160"/>
                  </a:cubicBezTo>
                  <a:cubicBezTo>
                    <a:pt x="567" y="204"/>
                    <a:pt x="596" y="262"/>
                    <a:pt x="596" y="335"/>
                  </a:cubicBezTo>
                  <a:lnTo>
                    <a:pt x="146" y="335"/>
                  </a:lnTo>
                  <a:cubicBezTo>
                    <a:pt x="146" y="262"/>
                    <a:pt x="175" y="204"/>
                    <a:pt x="218" y="160"/>
                  </a:cubicBezTo>
                  <a:cubicBezTo>
                    <a:pt x="262" y="117"/>
                    <a:pt x="320" y="102"/>
                    <a:pt x="378" y="102"/>
                  </a:cubicBezTo>
                  <a:close/>
                  <a:moveTo>
                    <a:pt x="378" y="0"/>
                  </a:moveTo>
                  <a:cubicBezTo>
                    <a:pt x="262" y="0"/>
                    <a:pt x="175" y="29"/>
                    <a:pt x="102" y="102"/>
                  </a:cubicBezTo>
                  <a:cubicBezTo>
                    <a:pt x="44" y="175"/>
                    <a:pt x="0" y="277"/>
                    <a:pt x="0" y="408"/>
                  </a:cubicBezTo>
                  <a:cubicBezTo>
                    <a:pt x="0" y="524"/>
                    <a:pt x="44" y="626"/>
                    <a:pt x="117" y="698"/>
                  </a:cubicBezTo>
                  <a:cubicBezTo>
                    <a:pt x="189" y="771"/>
                    <a:pt x="277" y="800"/>
                    <a:pt x="407" y="800"/>
                  </a:cubicBezTo>
                  <a:cubicBezTo>
                    <a:pt x="451" y="800"/>
                    <a:pt x="509" y="800"/>
                    <a:pt x="553" y="786"/>
                  </a:cubicBezTo>
                  <a:cubicBezTo>
                    <a:pt x="596" y="771"/>
                    <a:pt x="640" y="757"/>
                    <a:pt x="698" y="742"/>
                  </a:cubicBezTo>
                  <a:lnTo>
                    <a:pt x="698" y="626"/>
                  </a:lnTo>
                  <a:cubicBezTo>
                    <a:pt x="640" y="655"/>
                    <a:pt x="596" y="669"/>
                    <a:pt x="553" y="684"/>
                  </a:cubicBezTo>
                  <a:cubicBezTo>
                    <a:pt x="509" y="684"/>
                    <a:pt x="466" y="698"/>
                    <a:pt x="407" y="698"/>
                  </a:cubicBezTo>
                  <a:cubicBezTo>
                    <a:pt x="335" y="698"/>
                    <a:pt x="262" y="669"/>
                    <a:pt x="218" y="626"/>
                  </a:cubicBezTo>
                  <a:cubicBezTo>
                    <a:pt x="175" y="582"/>
                    <a:pt x="146" y="509"/>
                    <a:pt x="131" y="422"/>
                  </a:cubicBezTo>
                  <a:lnTo>
                    <a:pt x="727" y="422"/>
                  </a:lnTo>
                  <a:lnTo>
                    <a:pt x="727" y="364"/>
                  </a:lnTo>
                  <a:cubicBezTo>
                    <a:pt x="727" y="248"/>
                    <a:pt x="684" y="160"/>
                    <a:pt x="626" y="88"/>
                  </a:cubicBezTo>
                  <a:cubicBezTo>
                    <a:pt x="567" y="29"/>
                    <a:pt x="495" y="0"/>
                    <a:pt x="37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346;p21">
              <a:extLst>
                <a:ext uri="{FF2B5EF4-FFF2-40B4-BE49-F238E27FC236}">
                  <a16:creationId xmlns:a16="http://schemas.microsoft.com/office/drawing/2014/main" id="{FBBB823D-9CEC-6E4E-0A68-E5AA0F56E855}"/>
                </a:ext>
              </a:extLst>
            </p:cNvPr>
            <p:cNvSpPr/>
            <p:nvPr/>
          </p:nvSpPr>
          <p:spPr>
            <a:xfrm>
              <a:off x="8116850" y="4280775"/>
              <a:ext cx="161400" cy="161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92668854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095"/>
        <p:cNvGrpSpPr/>
        <p:nvPr/>
      </p:nvGrpSpPr>
      <p:grpSpPr>
        <a:xfrm>
          <a:off x="0" y="0"/>
          <a:ext cx="0" cy="0"/>
          <a:chOff x="0" y="0"/>
          <a:chExt cx="0" cy="0"/>
        </a:xfrm>
      </p:grpSpPr>
      <p:sp>
        <p:nvSpPr>
          <p:cNvPr id="1096" name="Google Shape;1096;p80"/>
          <p:cNvSpPr txBox="1">
            <a:spLocks noGrp="1"/>
          </p:cNvSpPr>
          <p:nvPr>
            <p:ph type="title"/>
          </p:nvPr>
        </p:nvSpPr>
        <p:spPr>
          <a:xfrm>
            <a:off x="1912500" y="2820108"/>
            <a:ext cx="5319000" cy="822300"/>
          </a:xfrm>
          <a:prstGeom prst="rect">
            <a:avLst/>
          </a:prstGeom>
        </p:spPr>
        <p:txBody>
          <a:bodyPr spcFirstLastPara="1" wrap="square" lIns="91425" tIns="91425" rIns="91425" bIns="91425" anchor="ctr" anchorCtr="0">
            <a:noAutofit/>
          </a:bodyPr>
          <a:lstStyle/>
          <a:p>
            <a:pPr lvl="0"/>
            <a:r>
              <a:rPr lang="fr-FR" sz="4400" dirty="0">
                <a:solidFill>
                  <a:schemeClr val="accent2">
                    <a:lumMod val="50000"/>
                  </a:schemeClr>
                </a:solidFill>
              </a:rPr>
              <a:t>E-</a:t>
            </a:r>
            <a:r>
              <a:rPr lang="fr-FR" sz="4400" dirty="0" err="1">
                <a:solidFill>
                  <a:schemeClr val="accent2">
                    <a:lumMod val="50000"/>
                  </a:schemeClr>
                </a:solidFill>
              </a:rPr>
              <a:t>reputation</a:t>
            </a:r>
            <a:r>
              <a:rPr lang="fr-FR" sz="4400" dirty="0">
                <a:solidFill>
                  <a:schemeClr val="accent2">
                    <a:lumMod val="50000"/>
                  </a:schemeClr>
                </a:solidFill>
              </a:rPr>
              <a:t> et image de marque</a:t>
            </a:r>
          </a:p>
        </p:txBody>
      </p:sp>
      <p:sp>
        <p:nvSpPr>
          <p:cNvPr id="1097" name="Google Shape;1097;p80"/>
          <p:cNvSpPr txBox="1">
            <a:spLocks noGrp="1"/>
          </p:cNvSpPr>
          <p:nvPr>
            <p:ph type="title" idx="2"/>
          </p:nvPr>
        </p:nvSpPr>
        <p:spPr>
          <a:xfrm>
            <a:off x="3105600" y="1593450"/>
            <a:ext cx="2932800" cy="978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8800" dirty="0"/>
              <a:t>04</a:t>
            </a:r>
            <a:endParaRPr sz="8800" dirty="0"/>
          </a:p>
        </p:txBody>
      </p:sp>
    </p:spTree>
    <p:extLst>
      <p:ext uri="{BB962C8B-B14F-4D97-AF65-F5344CB8AC3E}">
        <p14:creationId xmlns:p14="http://schemas.microsoft.com/office/powerpoint/2010/main" val="4240496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97"/>
                                        </p:tgtEl>
                                        <p:attrNameLst>
                                          <p:attrName>style.visibility</p:attrName>
                                        </p:attrNameLst>
                                      </p:cBhvr>
                                      <p:to>
                                        <p:strVal val="visible"/>
                                      </p:to>
                                    </p:set>
                                    <p:animEffect transition="in" filter="fade">
                                      <p:cBhvr>
                                        <p:cTn id="7" dur="1000"/>
                                        <p:tgtEl>
                                          <p:spTgt spid="1097"/>
                                        </p:tgtEl>
                                      </p:cBhvr>
                                    </p:animEffect>
                                  </p:childTnLst>
                                </p:cTn>
                              </p:par>
                            </p:childTnLst>
                          </p:cTn>
                        </p:par>
                        <p:par>
                          <p:cTn id="8" fill="hold">
                            <p:stCondLst>
                              <p:cond delay="1000"/>
                            </p:stCondLst>
                            <p:childTnLst>
                              <p:par>
                                <p:cTn id="9" presetID="2" presetClass="entr" presetSubtype="2" fill="hold" nodeType="afterEffect">
                                  <p:stCondLst>
                                    <p:cond delay="0"/>
                                  </p:stCondLst>
                                  <p:childTnLst>
                                    <p:set>
                                      <p:cBhvr>
                                        <p:cTn id="10" dur="1" fill="hold">
                                          <p:stCondLst>
                                            <p:cond delay="0"/>
                                          </p:stCondLst>
                                        </p:cTn>
                                        <p:tgtEl>
                                          <p:spTgt spid="1096"/>
                                        </p:tgtEl>
                                        <p:attrNameLst>
                                          <p:attrName>style.visibility</p:attrName>
                                        </p:attrNameLst>
                                      </p:cBhvr>
                                      <p:to>
                                        <p:strVal val="visible"/>
                                      </p:to>
                                    </p:set>
                                    <p:anim calcmode="lin" valueType="num">
                                      <p:cBhvr additive="base">
                                        <p:cTn id="11" dur="1000"/>
                                        <p:tgtEl>
                                          <p:spTgt spid="1096"/>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720"/>
        <p:cNvGrpSpPr/>
        <p:nvPr/>
      </p:nvGrpSpPr>
      <p:grpSpPr>
        <a:xfrm>
          <a:off x="0" y="0"/>
          <a:ext cx="0" cy="0"/>
          <a:chOff x="0" y="0"/>
          <a:chExt cx="0" cy="0"/>
        </a:xfrm>
      </p:grpSpPr>
      <p:sp>
        <p:nvSpPr>
          <p:cNvPr id="3" name="Titre 2">
            <a:extLst>
              <a:ext uri="{FF2B5EF4-FFF2-40B4-BE49-F238E27FC236}">
                <a16:creationId xmlns:a16="http://schemas.microsoft.com/office/drawing/2014/main" id="{4C164EC6-0269-CE54-7B7C-099FBBCE53BA}"/>
              </a:ext>
            </a:extLst>
          </p:cNvPr>
          <p:cNvSpPr>
            <a:spLocks noGrp="1"/>
          </p:cNvSpPr>
          <p:nvPr>
            <p:ph type="title"/>
          </p:nvPr>
        </p:nvSpPr>
        <p:spPr>
          <a:xfrm flipH="1">
            <a:off x="78836" y="2305573"/>
            <a:ext cx="6140990" cy="657000"/>
          </a:xfrm>
        </p:spPr>
        <p:txBody>
          <a:bodyPr/>
          <a:lstStyle/>
          <a:p>
            <a:pPr algn="ctr"/>
            <a:r>
              <a:rPr lang="fr-FR" sz="4000" dirty="0">
                <a:solidFill>
                  <a:schemeClr val="accent2">
                    <a:lumMod val="75000"/>
                  </a:schemeClr>
                </a:solidFill>
              </a:rPr>
              <a:t>I. Importance de l’image sur les réseaux sociaux</a:t>
            </a:r>
            <a:endParaRPr lang="fr-FR" sz="4000" dirty="0"/>
          </a:p>
        </p:txBody>
      </p:sp>
      <p:grpSp>
        <p:nvGrpSpPr>
          <p:cNvPr id="6" name="Google Shape;1228;p31">
            <a:extLst>
              <a:ext uri="{FF2B5EF4-FFF2-40B4-BE49-F238E27FC236}">
                <a16:creationId xmlns:a16="http://schemas.microsoft.com/office/drawing/2014/main" id="{FD1EFEBA-7501-9B1A-176E-595B5C7E4DD7}"/>
              </a:ext>
            </a:extLst>
          </p:cNvPr>
          <p:cNvGrpSpPr/>
          <p:nvPr/>
        </p:nvGrpSpPr>
        <p:grpSpPr>
          <a:xfrm>
            <a:off x="6095647" y="857632"/>
            <a:ext cx="2356172" cy="3552882"/>
            <a:chOff x="-29382" y="1458534"/>
            <a:chExt cx="1736437" cy="2618382"/>
          </a:xfrm>
        </p:grpSpPr>
        <p:sp>
          <p:nvSpPr>
            <p:cNvPr id="9" name="Google Shape;1229;p31">
              <a:extLst>
                <a:ext uri="{FF2B5EF4-FFF2-40B4-BE49-F238E27FC236}">
                  <a16:creationId xmlns:a16="http://schemas.microsoft.com/office/drawing/2014/main" id="{BAEDAB62-2820-2D19-6152-7041960D2CB4}"/>
                </a:ext>
              </a:extLst>
            </p:cNvPr>
            <p:cNvSpPr/>
            <p:nvPr/>
          </p:nvSpPr>
          <p:spPr>
            <a:xfrm>
              <a:off x="-29382" y="1586338"/>
              <a:ext cx="1096751" cy="2490578"/>
            </a:xfrm>
            <a:custGeom>
              <a:avLst/>
              <a:gdLst/>
              <a:ahLst/>
              <a:cxnLst/>
              <a:rect l="l" t="t" r="r" b="b"/>
              <a:pathLst>
                <a:path w="22151" h="50302" extrusionOk="0">
                  <a:moveTo>
                    <a:pt x="2495" y="0"/>
                  </a:moveTo>
                  <a:cubicBezTo>
                    <a:pt x="1003" y="0"/>
                    <a:pt x="0" y="607"/>
                    <a:pt x="0" y="1245"/>
                  </a:cubicBezTo>
                  <a:lnTo>
                    <a:pt x="0" y="49095"/>
                  </a:lnTo>
                  <a:cubicBezTo>
                    <a:pt x="0" y="49749"/>
                    <a:pt x="727" y="50302"/>
                    <a:pt x="1614" y="50302"/>
                  </a:cubicBezTo>
                  <a:lnTo>
                    <a:pt x="20536" y="50302"/>
                  </a:lnTo>
                  <a:cubicBezTo>
                    <a:pt x="21423" y="50302"/>
                    <a:pt x="22151" y="49764"/>
                    <a:pt x="22151" y="49095"/>
                  </a:cubicBezTo>
                  <a:lnTo>
                    <a:pt x="22151" y="4139"/>
                  </a:lnTo>
                  <a:cubicBezTo>
                    <a:pt x="22151" y="3572"/>
                    <a:pt x="21612" y="3078"/>
                    <a:pt x="20871" y="2976"/>
                  </a:cubicBezTo>
                  <a:lnTo>
                    <a:pt x="3374" y="67"/>
                  </a:lnTo>
                  <a:cubicBezTo>
                    <a:pt x="3067" y="21"/>
                    <a:pt x="2773" y="0"/>
                    <a:pt x="2495" y="0"/>
                  </a:cubicBezTo>
                  <a:close/>
                </a:path>
              </a:pathLst>
            </a:custGeom>
            <a:solidFill>
              <a:srgbClr val="0EB1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230;p31">
              <a:extLst>
                <a:ext uri="{FF2B5EF4-FFF2-40B4-BE49-F238E27FC236}">
                  <a16:creationId xmlns:a16="http://schemas.microsoft.com/office/drawing/2014/main" id="{AA850C64-2DEC-9DA0-7732-CD805B2235B0}"/>
                </a:ext>
              </a:extLst>
            </p:cNvPr>
            <p:cNvSpPr/>
            <p:nvPr/>
          </p:nvSpPr>
          <p:spPr>
            <a:xfrm>
              <a:off x="-29382" y="1586338"/>
              <a:ext cx="1096751" cy="2490578"/>
            </a:xfrm>
            <a:custGeom>
              <a:avLst/>
              <a:gdLst/>
              <a:ahLst/>
              <a:cxnLst/>
              <a:rect l="l" t="t" r="r" b="b"/>
              <a:pathLst>
                <a:path w="22151" h="50302" extrusionOk="0">
                  <a:moveTo>
                    <a:pt x="2495" y="0"/>
                  </a:moveTo>
                  <a:cubicBezTo>
                    <a:pt x="1003" y="0"/>
                    <a:pt x="0" y="607"/>
                    <a:pt x="0" y="1245"/>
                  </a:cubicBezTo>
                  <a:lnTo>
                    <a:pt x="0" y="49095"/>
                  </a:lnTo>
                  <a:cubicBezTo>
                    <a:pt x="0" y="49749"/>
                    <a:pt x="727" y="50302"/>
                    <a:pt x="1614" y="50302"/>
                  </a:cubicBezTo>
                  <a:lnTo>
                    <a:pt x="20536" y="50302"/>
                  </a:lnTo>
                  <a:cubicBezTo>
                    <a:pt x="21423" y="50302"/>
                    <a:pt x="22151" y="49764"/>
                    <a:pt x="22151" y="49095"/>
                  </a:cubicBezTo>
                  <a:lnTo>
                    <a:pt x="22151" y="4139"/>
                  </a:lnTo>
                  <a:cubicBezTo>
                    <a:pt x="22151" y="3572"/>
                    <a:pt x="21612" y="3078"/>
                    <a:pt x="20871" y="2976"/>
                  </a:cubicBezTo>
                  <a:lnTo>
                    <a:pt x="3374" y="67"/>
                  </a:lnTo>
                  <a:cubicBezTo>
                    <a:pt x="3067" y="21"/>
                    <a:pt x="2773" y="0"/>
                    <a:pt x="249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31;p31">
              <a:extLst>
                <a:ext uri="{FF2B5EF4-FFF2-40B4-BE49-F238E27FC236}">
                  <a16:creationId xmlns:a16="http://schemas.microsoft.com/office/drawing/2014/main" id="{5D8D6AA2-2701-9CD8-8873-BE5878DE1B53}"/>
                </a:ext>
              </a:extLst>
            </p:cNvPr>
            <p:cNvSpPr/>
            <p:nvPr/>
          </p:nvSpPr>
          <p:spPr>
            <a:xfrm>
              <a:off x="40432" y="1588516"/>
              <a:ext cx="1097494" cy="2488399"/>
            </a:xfrm>
            <a:custGeom>
              <a:avLst/>
              <a:gdLst/>
              <a:ahLst/>
              <a:cxnLst/>
              <a:rect l="l" t="t" r="r" b="b"/>
              <a:pathLst>
                <a:path w="22166" h="50258" extrusionOk="0">
                  <a:moveTo>
                    <a:pt x="1633" y="0"/>
                  </a:moveTo>
                  <a:cubicBezTo>
                    <a:pt x="756" y="0"/>
                    <a:pt x="1" y="525"/>
                    <a:pt x="1" y="1201"/>
                  </a:cubicBezTo>
                  <a:lnTo>
                    <a:pt x="1" y="49051"/>
                  </a:lnTo>
                  <a:cubicBezTo>
                    <a:pt x="1" y="49705"/>
                    <a:pt x="728" y="50258"/>
                    <a:pt x="1615" y="50258"/>
                  </a:cubicBezTo>
                  <a:lnTo>
                    <a:pt x="20551" y="50258"/>
                  </a:lnTo>
                  <a:cubicBezTo>
                    <a:pt x="21439" y="50258"/>
                    <a:pt x="22166" y="49720"/>
                    <a:pt x="22166" y="49051"/>
                  </a:cubicBezTo>
                  <a:lnTo>
                    <a:pt x="22166" y="4095"/>
                  </a:lnTo>
                  <a:cubicBezTo>
                    <a:pt x="22166" y="3528"/>
                    <a:pt x="21613" y="3034"/>
                    <a:pt x="20871" y="2932"/>
                  </a:cubicBezTo>
                  <a:lnTo>
                    <a:pt x="1950" y="23"/>
                  </a:lnTo>
                  <a:cubicBezTo>
                    <a:pt x="1843" y="8"/>
                    <a:pt x="1737" y="0"/>
                    <a:pt x="1633" y="0"/>
                  </a:cubicBezTo>
                  <a:close/>
                </a:path>
              </a:pathLst>
            </a:custGeom>
            <a:solidFill>
              <a:srgbClr val="0EB1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232;p31">
              <a:extLst>
                <a:ext uri="{FF2B5EF4-FFF2-40B4-BE49-F238E27FC236}">
                  <a16:creationId xmlns:a16="http://schemas.microsoft.com/office/drawing/2014/main" id="{A79E4395-E1CC-4F61-6D2A-B934EAF5570D}"/>
                </a:ext>
              </a:extLst>
            </p:cNvPr>
            <p:cNvSpPr/>
            <p:nvPr/>
          </p:nvSpPr>
          <p:spPr>
            <a:xfrm>
              <a:off x="417081" y="1673877"/>
              <a:ext cx="427045" cy="91499"/>
            </a:xfrm>
            <a:custGeom>
              <a:avLst/>
              <a:gdLst/>
              <a:ahLst/>
              <a:cxnLst/>
              <a:rect l="l" t="t" r="r" b="b"/>
              <a:pathLst>
                <a:path w="8625" h="1848" extrusionOk="0">
                  <a:moveTo>
                    <a:pt x="233" y="1"/>
                  </a:moveTo>
                  <a:cubicBezTo>
                    <a:pt x="102" y="1"/>
                    <a:pt x="0" y="117"/>
                    <a:pt x="0" y="277"/>
                  </a:cubicBezTo>
                  <a:lnTo>
                    <a:pt x="0" y="335"/>
                  </a:lnTo>
                  <a:cubicBezTo>
                    <a:pt x="0" y="495"/>
                    <a:pt x="88" y="626"/>
                    <a:pt x="218" y="641"/>
                  </a:cubicBezTo>
                  <a:lnTo>
                    <a:pt x="8407" y="1848"/>
                  </a:lnTo>
                  <a:cubicBezTo>
                    <a:pt x="8523" y="1848"/>
                    <a:pt x="8610" y="1731"/>
                    <a:pt x="8625" y="1586"/>
                  </a:cubicBezTo>
                  <a:lnTo>
                    <a:pt x="8625" y="1528"/>
                  </a:lnTo>
                  <a:cubicBezTo>
                    <a:pt x="8625" y="1382"/>
                    <a:pt x="8538" y="1266"/>
                    <a:pt x="8421" y="1237"/>
                  </a:cubicBezTo>
                  <a:lnTo>
                    <a:pt x="233" y="1"/>
                  </a:lnTo>
                  <a:close/>
                </a:path>
              </a:pathLst>
            </a:custGeom>
            <a:solidFill>
              <a:srgbClr val="0EB1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233;p31">
              <a:extLst>
                <a:ext uri="{FF2B5EF4-FFF2-40B4-BE49-F238E27FC236}">
                  <a16:creationId xmlns:a16="http://schemas.microsoft.com/office/drawing/2014/main" id="{0B70C493-7F4B-2A76-AE1B-A789E6420E73}"/>
                </a:ext>
              </a:extLst>
            </p:cNvPr>
            <p:cNvSpPr/>
            <p:nvPr/>
          </p:nvSpPr>
          <p:spPr>
            <a:xfrm>
              <a:off x="106681" y="1695465"/>
              <a:ext cx="980843" cy="2137356"/>
            </a:xfrm>
            <a:custGeom>
              <a:avLst/>
              <a:gdLst/>
              <a:ahLst/>
              <a:cxnLst/>
              <a:rect l="l" t="t" r="r" b="b"/>
              <a:pathLst>
                <a:path w="19810" h="43168" extrusionOk="0">
                  <a:moveTo>
                    <a:pt x="1" y="1"/>
                  </a:moveTo>
                  <a:lnTo>
                    <a:pt x="1" y="43168"/>
                  </a:lnTo>
                  <a:lnTo>
                    <a:pt x="19810" y="43168"/>
                  </a:lnTo>
                  <a:lnTo>
                    <a:pt x="19810" y="2619"/>
                  </a:lnTo>
                  <a:lnTo>
                    <a:pt x="1" y="1"/>
                  </a:lnTo>
                  <a:close/>
                </a:path>
              </a:pathLst>
            </a:custGeom>
            <a:solidFill>
              <a:srgbClr val="C4D1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234;p31">
              <a:extLst>
                <a:ext uri="{FF2B5EF4-FFF2-40B4-BE49-F238E27FC236}">
                  <a16:creationId xmlns:a16="http://schemas.microsoft.com/office/drawing/2014/main" id="{9BC58F3D-71B0-6FCD-863A-D071FD2B3581}"/>
                </a:ext>
              </a:extLst>
            </p:cNvPr>
            <p:cNvSpPr/>
            <p:nvPr/>
          </p:nvSpPr>
          <p:spPr>
            <a:xfrm>
              <a:off x="498432" y="3869556"/>
              <a:ext cx="180077" cy="169283"/>
            </a:xfrm>
            <a:custGeom>
              <a:avLst/>
              <a:gdLst/>
              <a:ahLst/>
              <a:cxnLst/>
              <a:rect l="l" t="t" r="r" b="b"/>
              <a:pathLst>
                <a:path w="3637" h="3419" extrusionOk="0">
                  <a:moveTo>
                    <a:pt x="1819" y="0"/>
                  </a:moveTo>
                  <a:cubicBezTo>
                    <a:pt x="815" y="0"/>
                    <a:pt x="1" y="771"/>
                    <a:pt x="1" y="1716"/>
                  </a:cubicBezTo>
                  <a:cubicBezTo>
                    <a:pt x="1" y="2662"/>
                    <a:pt x="815" y="3418"/>
                    <a:pt x="1819" y="3418"/>
                  </a:cubicBezTo>
                  <a:cubicBezTo>
                    <a:pt x="2822" y="3418"/>
                    <a:pt x="3637" y="2662"/>
                    <a:pt x="3637" y="1716"/>
                  </a:cubicBezTo>
                  <a:cubicBezTo>
                    <a:pt x="3637" y="771"/>
                    <a:pt x="2822" y="0"/>
                    <a:pt x="181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235;p31">
              <a:extLst>
                <a:ext uri="{FF2B5EF4-FFF2-40B4-BE49-F238E27FC236}">
                  <a16:creationId xmlns:a16="http://schemas.microsoft.com/office/drawing/2014/main" id="{DA2CDE13-C7B9-6ECB-CA4B-EC9EE8858E96}"/>
                </a:ext>
              </a:extLst>
            </p:cNvPr>
            <p:cNvSpPr/>
            <p:nvPr/>
          </p:nvSpPr>
          <p:spPr>
            <a:xfrm>
              <a:off x="332116" y="3912732"/>
              <a:ext cx="90756" cy="82884"/>
            </a:xfrm>
            <a:custGeom>
              <a:avLst/>
              <a:gdLst/>
              <a:ahLst/>
              <a:cxnLst/>
              <a:rect l="l" t="t" r="r" b="b"/>
              <a:pathLst>
                <a:path w="1833" h="1674" extrusionOk="0">
                  <a:moveTo>
                    <a:pt x="1833" y="1"/>
                  </a:moveTo>
                  <a:lnTo>
                    <a:pt x="0" y="917"/>
                  </a:lnTo>
                  <a:lnTo>
                    <a:pt x="1833" y="1673"/>
                  </a:lnTo>
                  <a:lnTo>
                    <a:pt x="183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236;p31">
              <a:extLst>
                <a:ext uri="{FF2B5EF4-FFF2-40B4-BE49-F238E27FC236}">
                  <a16:creationId xmlns:a16="http://schemas.microsoft.com/office/drawing/2014/main" id="{3A603E4A-9DFA-5253-0C57-C69D7A845161}"/>
                </a:ext>
              </a:extLst>
            </p:cNvPr>
            <p:cNvSpPr/>
            <p:nvPr/>
          </p:nvSpPr>
          <p:spPr>
            <a:xfrm>
              <a:off x="753377" y="3918525"/>
              <a:ext cx="83577" cy="70605"/>
            </a:xfrm>
            <a:custGeom>
              <a:avLst/>
              <a:gdLst/>
              <a:ahLst/>
              <a:cxnLst/>
              <a:rect l="l" t="t" r="r" b="b"/>
              <a:pathLst>
                <a:path w="1688" h="1426" extrusionOk="0">
                  <a:moveTo>
                    <a:pt x="0" y="0"/>
                  </a:moveTo>
                  <a:lnTo>
                    <a:pt x="0" y="1426"/>
                  </a:lnTo>
                  <a:lnTo>
                    <a:pt x="1687" y="1426"/>
                  </a:lnTo>
                  <a:lnTo>
                    <a:pt x="168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237;p31">
              <a:extLst>
                <a:ext uri="{FF2B5EF4-FFF2-40B4-BE49-F238E27FC236}">
                  <a16:creationId xmlns:a16="http://schemas.microsoft.com/office/drawing/2014/main" id="{92FDAC9B-3719-1F45-2D6A-94617105B738}"/>
                </a:ext>
              </a:extLst>
            </p:cNvPr>
            <p:cNvSpPr/>
            <p:nvPr/>
          </p:nvSpPr>
          <p:spPr>
            <a:xfrm>
              <a:off x="130350" y="2041963"/>
              <a:ext cx="661900" cy="1445319"/>
            </a:xfrm>
            <a:custGeom>
              <a:avLst/>
              <a:gdLst/>
              <a:ahLst/>
              <a:cxnLst/>
              <a:rect l="l" t="t" r="r" b="b"/>
              <a:pathLst>
                <a:path w="11753" h="29191" extrusionOk="0">
                  <a:moveTo>
                    <a:pt x="6575" y="1"/>
                  </a:moveTo>
                  <a:cubicBezTo>
                    <a:pt x="5011" y="1"/>
                    <a:pt x="3445" y="490"/>
                    <a:pt x="2342" y="1482"/>
                  </a:cubicBezTo>
                  <a:cubicBezTo>
                    <a:pt x="1164" y="2529"/>
                    <a:pt x="553" y="4187"/>
                    <a:pt x="743" y="5802"/>
                  </a:cubicBezTo>
                  <a:cubicBezTo>
                    <a:pt x="801" y="6223"/>
                    <a:pt x="888" y="6660"/>
                    <a:pt x="1048" y="7067"/>
                  </a:cubicBezTo>
                  <a:cubicBezTo>
                    <a:pt x="1222" y="7489"/>
                    <a:pt x="1455" y="7896"/>
                    <a:pt x="1630" y="8332"/>
                  </a:cubicBezTo>
                  <a:cubicBezTo>
                    <a:pt x="1833" y="8783"/>
                    <a:pt x="1993" y="9278"/>
                    <a:pt x="1979" y="9816"/>
                  </a:cubicBezTo>
                  <a:cubicBezTo>
                    <a:pt x="1964" y="10310"/>
                    <a:pt x="1804" y="10805"/>
                    <a:pt x="1542" y="11256"/>
                  </a:cubicBezTo>
                  <a:cubicBezTo>
                    <a:pt x="1092" y="12114"/>
                    <a:pt x="379" y="12899"/>
                    <a:pt x="132" y="13932"/>
                  </a:cubicBezTo>
                  <a:cubicBezTo>
                    <a:pt x="1" y="14397"/>
                    <a:pt x="15" y="14877"/>
                    <a:pt x="146" y="15313"/>
                  </a:cubicBezTo>
                  <a:cubicBezTo>
                    <a:pt x="292" y="15750"/>
                    <a:pt x="539" y="16113"/>
                    <a:pt x="815" y="16433"/>
                  </a:cubicBezTo>
                  <a:cubicBezTo>
                    <a:pt x="1441" y="17161"/>
                    <a:pt x="2270" y="17742"/>
                    <a:pt x="2677" y="18819"/>
                  </a:cubicBezTo>
                  <a:cubicBezTo>
                    <a:pt x="3113" y="19997"/>
                    <a:pt x="2968" y="21655"/>
                    <a:pt x="2284" y="22905"/>
                  </a:cubicBezTo>
                  <a:cubicBezTo>
                    <a:pt x="2124" y="23225"/>
                    <a:pt x="1921" y="23516"/>
                    <a:pt x="1702" y="23749"/>
                  </a:cubicBezTo>
                  <a:cubicBezTo>
                    <a:pt x="1689" y="23762"/>
                    <a:pt x="1700" y="23809"/>
                    <a:pt x="1722" y="23809"/>
                  </a:cubicBezTo>
                  <a:cubicBezTo>
                    <a:pt x="1725" y="23809"/>
                    <a:pt x="1728" y="23809"/>
                    <a:pt x="1731" y="23807"/>
                  </a:cubicBezTo>
                  <a:cubicBezTo>
                    <a:pt x="2561" y="23604"/>
                    <a:pt x="3302" y="22891"/>
                    <a:pt x="3768" y="21931"/>
                  </a:cubicBezTo>
                  <a:lnTo>
                    <a:pt x="3768" y="21931"/>
                  </a:lnTo>
                  <a:cubicBezTo>
                    <a:pt x="3593" y="22847"/>
                    <a:pt x="4000" y="23763"/>
                    <a:pt x="4437" y="24447"/>
                  </a:cubicBezTo>
                  <a:cubicBezTo>
                    <a:pt x="4960" y="25276"/>
                    <a:pt x="5687" y="26134"/>
                    <a:pt x="5687" y="27472"/>
                  </a:cubicBezTo>
                  <a:cubicBezTo>
                    <a:pt x="5687" y="28127"/>
                    <a:pt x="5513" y="28796"/>
                    <a:pt x="5106" y="29116"/>
                  </a:cubicBezTo>
                  <a:cubicBezTo>
                    <a:pt x="5079" y="29129"/>
                    <a:pt x="5089" y="29190"/>
                    <a:pt x="5113" y="29190"/>
                  </a:cubicBezTo>
                  <a:cubicBezTo>
                    <a:pt x="5115" y="29190"/>
                    <a:pt x="5118" y="29190"/>
                    <a:pt x="5120" y="29188"/>
                  </a:cubicBezTo>
                  <a:cubicBezTo>
                    <a:pt x="6866" y="28243"/>
                    <a:pt x="8058" y="25756"/>
                    <a:pt x="8058" y="23254"/>
                  </a:cubicBezTo>
                  <a:cubicBezTo>
                    <a:pt x="8470" y="24248"/>
                    <a:pt x="9288" y="24817"/>
                    <a:pt x="10064" y="24817"/>
                  </a:cubicBezTo>
                  <a:cubicBezTo>
                    <a:pt x="10550" y="24817"/>
                    <a:pt x="11018" y="24594"/>
                    <a:pt x="11360" y="24113"/>
                  </a:cubicBezTo>
                  <a:cubicBezTo>
                    <a:pt x="11371" y="24079"/>
                    <a:pt x="11356" y="24045"/>
                    <a:pt x="11342" y="24045"/>
                  </a:cubicBezTo>
                  <a:cubicBezTo>
                    <a:pt x="11338" y="24045"/>
                    <a:pt x="11334" y="24048"/>
                    <a:pt x="11331" y="24054"/>
                  </a:cubicBezTo>
                  <a:cubicBezTo>
                    <a:pt x="11201" y="24198"/>
                    <a:pt x="11042" y="24264"/>
                    <a:pt x="10877" y="24264"/>
                  </a:cubicBezTo>
                  <a:cubicBezTo>
                    <a:pt x="10691" y="24264"/>
                    <a:pt x="10497" y="24180"/>
                    <a:pt x="10327" y="24025"/>
                  </a:cubicBezTo>
                  <a:cubicBezTo>
                    <a:pt x="9963" y="23705"/>
                    <a:pt x="9774" y="23182"/>
                    <a:pt x="9745" y="22615"/>
                  </a:cubicBezTo>
                  <a:cubicBezTo>
                    <a:pt x="9687" y="21407"/>
                    <a:pt x="10327" y="20578"/>
                    <a:pt x="10851" y="19880"/>
                  </a:cubicBezTo>
                  <a:cubicBezTo>
                    <a:pt x="11301" y="19255"/>
                    <a:pt x="11752" y="18528"/>
                    <a:pt x="11723" y="17597"/>
                  </a:cubicBezTo>
                  <a:cubicBezTo>
                    <a:pt x="11680" y="16986"/>
                    <a:pt x="11432" y="16433"/>
                    <a:pt x="11127" y="15968"/>
                  </a:cubicBezTo>
                  <a:cubicBezTo>
                    <a:pt x="10487" y="15008"/>
                    <a:pt x="9454" y="14092"/>
                    <a:pt x="9425" y="12899"/>
                  </a:cubicBezTo>
                  <a:cubicBezTo>
                    <a:pt x="9425" y="12245"/>
                    <a:pt x="9745" y="11707"/>
                    <a:pt x="10007" y="11227"/>
                  </a:cubicBezTo>
                  <a:cubicBezTo>
                    <a:pt x="10283" y="10732"/>
                    <a:pt x="10545" y="10238"/>
                    <a:pt x="10560" y="9656"/>
                  </a:cubicBezTo>
                  <a:cubicBezTo>
                    <a:pt x="10560" y="8987"/>
                    <a:pt x="10269" y="8332"/>
                    <a:pt x="10240" y="7692"/>
                  </a:cubicBezTo>
                  <a:cubicBezTo>
                    <a:pt x="10211" y="7387"/>
                    <a:pt x="10283" y="7096"/>
                    <a:pt x="10414" y="6834"/>
                  </a:cubicBezTo>
                  <a:cubicBezTo>
                    <a:pt x="10516" y="6616"/>
                    <a:pt x="10691" y="6427"/>
                    <a:pt x="10822" y="6223"/>
                  </a:cubicBezTo>
                  <a:cubicBezTo>
                    <a:pt x="10938" y="6020"/>
                    <a:pt x="11054" y="5802"/>
                    <a:pt x="11069" y="5569"/>
                  </a:cubicBezTo>
                  <a:cubicBezTo>
                    <a:pt x="11112" y="5278"/>
                    <a:pt x="10996" y="4987"/>
                    <a:pt x="10923" y="4711"/>
                  </a:cubicBezTo>
                  <a:cubicBezTo>
                    <a:pt x="10851" y="4420"/>
                    <a:pt x="10865" y="4173"/>
                    <a:pt x="10967" y="3896"/>
                  </a:cubicBezTo>
                  <a:cubicBezTo>
                    <a:pt x="11040" y="3678"/>
                    <a:pt x="11141" y="3475"/>
                    <a:pt x="11258" y="3271"/>
                  </a:cubicBezTo>
                  <a:cubicBezTo>
                    <a:pt x="11345" y="3082"/>
                    <a:pt x="11418" y="2878"/>
                    <a:pt x="11418" y="2660"/>
                  </a:cubicBezTo>
                  <a:cubicBezTo>
                    <a:pt x="11403" y="2457"/>
                    <a:pt x="11331" y="2238"/>
                    <a:pt x="11229" y="2049"/>
                  </a:cubicBezTo>
                  <a:cubicBezTo>
                    <a:pt x="11011" y="1628"/>
                    <a:pt x="10647" y="1293"/>
                    <a:pt x="10254" y="1046"/>
                  </a:cubicBezTo>
                  <a:cubicBezTo>
                    <a:pt x="9220" y="352"/>
                    <a:pt x="7899" y="1"/>
                    <a:pt x="6575" y="1"/>
                  </a:cubicBezTo>
                  <a:close/>
                </a:path>
              </a:pathLst>
            </a:custGeom>
            <a:solidFill>
              <a:srgbClr val="007B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238;p31">
              <a:extLst>
                <a:ext uri="{FF2B5EF4-FFF2-40B4-BE49-F238E27FC236}">
                  <a16:creationId xmlns:a16="http://schemas.microsoft.com/office/drawing/2014/main" id="{C662F14A-C0DC-78C9-CC5F-F2A89BDA249D}"/>
                </a:ext>
              </a:extLst>
            </p:cNvPr>
            <p:cNvSpPr/>
            <p:nvPr/>
          </p:nvSpPr>
          <p:spPr>
            <a:xfrm>
              <a:off x="388264" y="2523233"/>
              <a:ext cx="584049" cy="391495"/>
            </a:xfrm>
            <a:custGeom>
              <a:avLst/>
              <a:gdLst/>
              <a:ahLst/>
              <a:cxnLst/>
              <a:rect l="l" t="t" r="r" b="b"/>
              <a:pathLst>
                <a:path w="11796" h="7907" extrusionOk="0">
                  <a:moveTo>
                    <a:pt x="1834" y="1"/>
                  </a:moveTo>
                  <a:cubicBezTo>
                    <a:pt x="1166" y="1"/>
                    <a:pt x="513" y="408"/>
                    <a:pt x="248" y="1099"/>
                  </a:cubicBezTo>
                  <a:cubicBezTo>
                    <a:pt x="1" y="1812"/>
                    <a:pt x="233" y="2612"/>
                    <a:pt x="844" y="3048"/>
                  </a:cubicBezTo>
                  <a:lnTo>
                    <a:pt x="7316" y="7673"/>
                  </a:lnTo>
                  <a:cubicBezTo>
                    <a:pt x="7548" y="7833"/>
                    <a:pt x="7810" y="7907"/>
                    <a:pt x="8070" y="7907"/>
                  </a:cubicBezTo>
                  <a:cubicBezTo>
                    <a:pt x="8591" y="7907"/>
                    <a:pt x="9100" y="7606"/>
                    <a:pt x="9323" y="7091"/>
                  </a:cubicBezTo>
                  <a:lnTo>
                    <a:pt x="11796" y="838"/>
                  </a:lnTo>
                  <a:lnTo>
                    <a:pt x="10050" y="590"/>
                  </a:lnTo>
                  <a:lnTo>
                    <a:pt x="7912" y="4343"/>
                  </a:lnTo>
                  <a:lnTo>
                    <a:pt x="2866" y="372"/>
                  </a:lnTo>
                  <a:cubicBezTo>
                    <a:pt x="2556" y="118"/>
                    <a:pt x="2193" y="1"/>
                    <a:pt x="1834" y="1"/>
                  </a:cubicBezTo>
                  <a:close/>
                </a:path>
              </a:pathLst>
            </a:custGeom>
            <a:solidFill>
              <a:srgbClr val="5539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239;p31">
              <a:extLst>
                <a:ext uri="{FF2B5EF4-FFF2-40B4-BE49-F238E27FC236}">
                  <a16:creationId xmlns:a16="http://schemas.microsoft.com/office/drawing/2014/main" id="{A560F85B-4844-7A6C-D1FF-E859FC2815E3}"/>
                </a:ext>
              </a:extLst>
            </p:cNvPr>
            <p:cNvSpPr/>
            <p:nvPr/>
          </p:nvSpPr>
          <p:spPr>
            <a:xfrm>
              <a:off x="844829" y="2395983"/>
              <a:ext cx="107343" cy="241571"/>
            </a:xfrm>
            <a:custGeom>
              <a:avLst/>
              <a:gdLst/>
              <a:ahLst/>
              <a:cxnLst/>
              <a:rect l="l" t="t" r="r" b="b"/>
              <a:pathLst>
                <a:path w="2168" h="4879" extrusionOk="0">
                  <a:moveTo>
                    <a:pt x="817" y="0"/>
                  </a:moveTo>
                  <a:cubicBezTo>
                    <a:pt x="806" y="0"/>
                    <a:pt x="796" y="2"/>
                    <a:pt x="786" y="4"/>
                  </a:cubicBezTo>
                  <a:cubicBezTo>
                    <a:pt x="669" y="19"/>
                    <a:pt x="611" y="62"/>
                    <a:pt x="480" y="106"/>
                  </a:cubicBezTo>
                  <a:cubicBezTo>
                    <a:pt x="451" y="135"/>
                    <a:pt x="408" y="164"/>
                    <a:pt x="408" y="208"/>
                  </a:cubicBezTo>
                  <a:cubicBezTo>
                    <a:pt x="364" y="222"/>
                    <a:pt x="349" y="251"/>
                    <a:pt x="349" y="310"/>
                  </a:cubicBezTo>
                  <a:cubicBezTo>
                    <a:pt x="364" y="1270"/>
                    <a:pt x="0" y="4135"/>
                    <a:pt x="1149" y="4746"/>
                  </a:cubicBezTo>
                  <a:cubicBezTo>
                    <a:pt x="1247" y="4832"/>
                    <a:pt x="1377" y="4879"/>
                    <a:pt x="1527" y="4879"/>
                  </a:cubicBezTo>
                  <a:cubicBezTo>
                    <a:pt x="1578" y="4879"/>
                    <a:pt x="1632" y="4873"/>
                    <a:pt x="1688" y="4862"/>
                  </a:cubicBezTo>
                  <a:cubicBezTo>
                    <a:pt x="2153" y="4731"/>
                    <a:pt x="2167" y="4237"/>
                    <a:pt x="2066" y="3844"/>
                  </a:cubicBezTo>
                  <a:cubicBezTo>
                    <a:pt x="2066" y="3815"/>
                    <a:pt x="2051" y="3800"/>
                    <a:pt x="2051" y="3771"/>
                  </a:cubicBezTo>
                  <a:cubicBezTo>
                    <a:pt x="2051" y="3728"/>
                    <a:pt x="2022" y="3698"/>
                    <a:pt x="2008" y="3655"/>
                  </a:cubicBezTo>
                  <a:lnTo>
                    <a:pt x="2008" y="3582"/>
                  </a:lnTo>
                  <a:cubicBezTo>
                    <a:pt x="1862" y="2622"/>
                    <a:pt x="1615" y="1691"/>
                    <a:pt x="1251" y="790"/>
                  </a:cubicBezTo>
                  <a:cubicBezTo>
                    <a:pt x="1179" y="513"/>
                    <a:pt x="1077" y="237"/>
                    <a:pt x="931" y="62"/>
                  </a:cubicBezTo>
                  <a:cubicBezTo>
                    <a:pt x="907" y="27"/>
                    <a:pt x="864" y="0"/>
                    <a:pt x="817" y="0"/>
                  </a:cubicBezTo>
                  <a:close/>
                </a:path>
              </a:pathLst>
            </a:custGeom>
            <a:solidFill>
              <a:srgbClr val="4FD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240;p31">
              <a:extLst>
                <a:ext uri="{FF2B5EF4-FFF2-40B4-BE49-F238E27FC236}">
                  <a16:creationId xmlns:a16="http://schemas.microsoft.com/office/drawing/2014/main" id="{539754A1-C547-8024-341C-DBFEF52BCC83}"/>
                </a:ext>
              </a:extLst>
            </p:cNvPr>
            <p:cNvSpPr/>
            <p:nvPr/>
          </p:nvSpPr>
          <p:spPr>
            <a:xfrm>
              <a:off x="892362" y="2448368"/>
              <a:ext cx="29262" cy="151112"/>
            </a:xfrm>
            <a:custGeom>
              <a:avLst/>
              <a:gdLst/>
              <a:ahLst/>
              <a:cxnLst/>
              <a:rect l="l" t="t" r="r" b="b"/>
              <a:pathLst>
                <a:path w="591" h="3052" extrusionOk="0">
                  <a:moveTo>
                    <a:pt x="52" y="0"/>
                  </a:moveTo>
                  <a:cubicBezTo>
                    <a:pt x="28" y="0"/>
                    <a:pt x="0" y="19"/>
                    <a:pt x="0" y="52"/>
                  </a:cubicBezTo>
                  <a:cubicBezTo>
                    <a:pt x="73" y="1055"/>
                    <a:pt x="233" y="2059"/>
                    <a:pt x="480" y="3019"/>
                  </a:cubicBezTo>
                  <a:cubicBezTo>
                    <a:pt x="486" y="3042"/>
                    <a:pt x="506" y="3051"/>
                    <a:pt x="527" y="3051"/>
                  </a:cubicBezTo>
                  <a:cubicBezTo>
                    <a:pt x="558" y="3051"/>
                    <a:pt x="591" y="3030"/>
                    <a:pt x="582" y="3004"/>
                  </a:cubicBezTo>
                  <a:cubicBezTo>
                    <a:pt x="320" y="2030"/>
                    <a:pt x="160" y="1055"/>
                    <a:pt x="88" y="37"/>
                  </a:cubicBezTo>
                  <a:cubicBezTo>
                    <a:pt x="88" y="12"/>
                    <a:pt x="71" y="0"/>
                    <a:pt x="52" y="0"/>
                  </a:cubicBezTo>
                  <a:close/>
                </a:path>
              </a:pathLst>
            </a:custGeom>
            <a:solidFill>
              <a:srgbClr val="4FD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241;p31">
              <a:extLst>
                <a:ext uri="{FF2B5EF4-FFF2-40B4-BE49-F238E27FC236}">
                  <a16:creationId xmlns:a16="http://schemas.microsoft.com/office/drawing/2014/main" id="{88474E04-F89A-1165-E025-A5538681D21A}"/>
                </a:ext>
              </a:extLst>
            </p:cNvPr>
            <p:cNvSpPr/>
            <p:nvPr/>
          </p:nvSpPr>
          <p:spPr>
            <a:xfrm>
              <a:off x="835817" y="2439010"/>
              <a:ext cx="173244" cy="132892"/>
            </a:xfrm>
            <a:custGeom>
              <a:avLst/>
              <a:gdLst/>
              <a:ahLst/>
              <a:cxnLst/>
              <a:rect l="l" t="t" r="r" b="b"/>
              <a:pathLst>
                <a:path w="3499" h="2684" extrusionOk="0">
                  <a:moveTo>
                    <a:pt x="1628" y="1"/>
                  </a:moveTo>
                  <a:cubicBezTo>
                    <a:pt x="1276" y="1"/>
                    <a:pt x="923" y="81"/>
                    <a:pt x="604" y="241"/>
                  </a:cubicBezTo>
                  <a:lnTo>
                    <a:pt x="153" y="473"/>
                  </a:lnTo>
                  <a:cubicBezTo>
                    <a:pt x="153" y="473"/>
                    <a:pt x="1" y="786"/>
                    <a:pt x="531" y="786"/>
                  </a:cubicBezTo>
                  <a:cubicBezTo>
                    <a:pt x="614" y="786"/>
                    <a:pt x="714" y="779"/>
                    <a:pt x="835" y="761"/>
                  </a:cubicBezTo>
                  <a:lnTo>
                    <a:pt x="835" y="761"/>
                  </a:lnTo>
                  <a:cubicBezTo>
                    <a:pt x="527" y="853"/>
                    <a:pt x="203" y="1010"/>
                    <a:pt x="226" y="1259"/>
                  </a:cubicBezTo>
                  <a:cubicBezTo>
                    <a:pt x="226" y="1259"/>
                    <a:pt x="196" y="1444"/>
                    <a:pt x="504" y="1444"/>
                  </a:cubicBezTo>
                  <a:cubicBezTo>
                    <a:pt x="599" y="1444"/>
                    <a:pt x="726" y="1427"/>
                    <a:pt x="896" y="1381"/>
                  </a:cubicBezTo>
                  <a:lnTo>
                    <a:pt x="896" y="1381"/>
                  </a:lnTo>
                  <a:cubicBezTo>
                    <a:pt x="616" y="1533"/>
                    <a:pt x="377" y="1733"/>
                    <a:pt x="372" y="1971"/>
                  </a:cubicBezTo>
                  <a:cubicBezTo>
                    <a:pt x="372" y="1971"/>
                    <a:pt x="392" y="2111"/>
                    <a:pt x="645" y="2111"/>
                  </a:cubicBezTo>
                  <a:cubicBezTo>
                    <a:pt x="867" y="2111"/>
                    <a:pt x="1271" y="2002"/>
                    <a:pt x="2000" y="1594"/>
                  </a:cubicBezTo>
                  <a:lnTo>
                    <a:pt x="2000" y="1594"/>
                  </a:lnTo>
                  <a:cubicBezTo>
                    <a:pt x="1972" y="1611"/>
                    <a:pt x="2001" y="1818"/>
                    <a:pt x="2131" y="2684"/>
                  </a:cubicBezTo>
                  <a:lnTo>
                    <a:pt x="2684" y="2655"/>
                  </a:lnTo>
                  <a:lnTo>
                    <a:pt x="3179" y="1419"/>
                  </a:lnTo>
                  <a:cubicBezTo>
                    <a:pt x="3179" y="1419"/>
                    <a:pt x="3498" y="604"/>
                    <a:pt x="2480" y="168"/>
                  </a:cubicBezTo>
                  <a:cubicBezTo>
                    <a:pt x="2210" y="56"/>
                    <a:pt x="1920" y="1"/>
                    <a:pt x="1628" y="1"/>
                  </a:cubicBezTo>
                  <a:close/>
                </a:path>
              </a:pathLst>
            </a:custGeom>
            <a:solidFill>
              <a:srgbClr val="48BA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242;p31">
              <a:extLst>
                <a:ext uri="{FF2B5EF4-FFF2-40B4-BE49-F238E27FC236}">
                  <a16:creationId xmlns:a16="http://schemas.microsoft.com/office/drawing/2014/main" id="{8DDF6CC4-A5A9-891F-64C9-6E2323E5E2B0}"/>
                </a:ext>
              </a:extLst>
            </p:cNvPr>
            <p:cNvSpPr/>
            <p:nvPr/>
          </p:nvSpPr>
          <p:spPr>
            <a:xfrm>
              <a:off x="820815" y="2093010"/>
              <a:ext cx="417242" cy="392486"/>
            </a:xfrm>
            <a:custGeom>
              <a:avLst/>
              <a:gdLst/>
              <a:ahLst/>
              <a:cxnLst/>
              <a:rect l="l" t="t" r="r" b="b"/>
              <a:pathLst>
                <a:path w="8427" h="7927" extrusionOk="0">
                  <a:moveTo>
                    <a:pt x="7059" y="0"/>
                  </a:moveTo>
                  <a:cubicBezTo>
                    <a:pt x="7059" y="0"/>
                    <a:pt x="1125" y="4334"/>
                    <a:pt x="1024" y="4363"/>
                  </a:cubicBezTo>
                  <a:cubicBezTo>
                    <a:pt x="0" y="4612"/>
                    <a:pt x="423" y="6781"/>
                    <a:pt x="1343" y="6781"/>
                  </a:cubicBezTo>
                  <a:cubicBezTo>
                    <a:pt x="1390" y="6781"/>
                    <a:pt x="1439" y="6775"/>
                    <a:pt x="1489" y="6763"/>
                  </a:cubicBezTo>
                  <a:lnTo>
                    <a:pt x="8426" y="7927"/>
                  </a:lnTo>
                  <a:lnTo>
                    <a:pt x="705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243;p31">
              <a:extLst>
                <a:ext uri="{FF2B5EF4-FFF2-40B4-BE49-F238E27FC236}">
                  <a16:creationId xmlns:a16="http://schemas.microsoft.com/office/drawing/2014/main" id="{BF8111D0-B374-5E44-4B1A-D0369FC49C4B}"/>
                </a:ext>
              </a:extLst>
            </p:cNvPr>
            <p:cNvSpPr/>
            <p:nvPr/>
          </p:nvSpPr>
          <p:spPr>
            <a:xfrm>
              <a:off x="1145129" y="2087811"/>
              <a:ext cx="131802" cy="396447"/>
            </a:xfrm>
            <a:custGeom>
              <a:avLst/>
              <a:gdLst/>
              <a:ahLst/>
              <a:cxnLst/>
              <a:rect l="l" t="t" r="r" b="b"/>
              <a:pathLst>
                <a:path w="2662" h="8007" extrusionOk="0">
                  <a:moveTo>
                    <a:pt x="637" y="0"/>
                  </a:moveTo>
                  <a:cubicBezTo>
                    <a:pt x="624" y="0"/>
                    <a:pt x="610" y="1"/>
                    <a:pt x="597" y="3"/>
                  </a:cubicBezTo>
                  <a:cubicBezTo>
                    <a:pt x="175" y="76"/>
                    <a:pt x="0" y="1094"/>
                    <a:pt x="73" y="2520"/>
                  </a:cubicBezTo>
                  <a:cubicBezTo>
                    <a:pt x="102" y="3029"/>
                    <a:pt x="160" y="3610"/>
                    <a:pt x="277" y="4192"/>
                  </a:cubicBezTo>
                  <a:cubicBezTo>
                    <a:pt x="349" y="4643"/>
                    <a:pt x="437" y="5079"/>
                    <a:pt x="538" y="5486"/>
                  </a:cubicBezTo>
                  <a:cubicBezTo>
                    <a:pt x="932" y="6978"/>
                    <a:pt x="1489" y="8006"/>
                    <a:pt x="1920" y="8006"/>
                  </a:cubicBezTo>
                  <a:cubicBezTo>
                    <a:pt x="1935" y="8006"/>
                    <a:pt x="1949" y="8005"/>
                    <a:pt x="1964" y="8003"/>
                  </a:cubicBezTo>
                  <a:cubicBezTo>
                    <a:pt x="2531" y="7901"/>
                    <a:pt x="2662" y="6039"/>
                    <a:pt x="2284" y="3828"/>
                  </a:cubicBezTo>
                  <a:cubicBezTo>
                    <a:pt x="1915" y="1686"/>
                    <a:pt x="1186" y="0"/>
                    <a:pt x="637" y="0"/>
                  </a:cubicBezTo>
                  <a:close/>
                </a:path>
              </a:pathLst>
            </a:custGeom>
            <a:solidFill>
              <a:srgbClr val="4FD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244;p31">
              <a:extLst>
                <a:ext uri="{FF2B5EF4-FFF2-40B4-BE49-F238E27FC236}">
                  <a16:creationId xmlns:a16="http://schemas.microsoft.com/office/drawing/2014/main" id="{814A0D44-1A34-B62E-9173-5A0444222B3F}"/>
                </a:ext>
              </a:extLst>
            </p:cNvPr>
            <p:cNvSpPr/>
            <p:nvPr/>
          </p:nvSpPr>
          <p:spPr>
            <a:xfrm>
              <a:off x="1145129" y="2087811"/>
              <a:ext cx="131802" cy="396447"/>
            </a:xfrm>
            <a:custGeom>
              <a:avLst/>
              <a:gdLst/>
              <a:ahLst/>
              <a:cxnLst/>
              <a:rect l="l" t="t" r="r" b="b"/>
              <a:pathLst>
                <a:path w="2662" h="8007" extrusionOk="0">
                  <a:moveTo>
                    <a:pt x="637" y="0"/>
                  </a:moveTo>
                  <a:cubicBezTo>
                    <a:pt x="624" y="0"/>
                    <a:pt x="610" y="1"/>
                    <a:pt x="597" y="3"/>
                  </a:cubicBezTo>
                  <a:cubicBezTo>
                    <a:pt x="175" y="76"/>
                    <a:pt x="0" y="1094"/>
                    <a:pt x="73" y="2520"/>
                  </a:cubicBezTo>
                  <a:cubicBezTo>
                    <a:pt x="102" y="3029"/>
                    <a:pt x="160" y="3610"/>
                    <a:pt x="277" y="4192"/>
                  </a:cubicBezTo>
                  <a:cubicBezTo>
                    <a:pt x="349" y="4643"/>
                    <a:pt x="437" y="5079"/>
                    <a:pt x="538" y="5486"/>
                  </a:cubicBezTo>
                  <a:cubicBezTo>
                    <a:pt x="932" y="6978"/>
                    <a:pt x="1489" y="8006"/>
                    <a:pt x="1920" y="8006"/>
                  </a:cubicBezTo>
                  <a:cubicBezTo>
                    <a:pt x="1935" y="8006"/>
                    <a:pt x="1949" y="8005"/>
                    <a:pt x="1964" y="8003"/>
                  </a:cubicBezTo>
                  <a:cubicBezTo>
                    <a:pt x="2531" y="7901"/>
                    <a:pt x="2662" y="6039"/>
                    <a:pt x="2284" y="3828"/>
                  </a:cubicBezTo>
                  <a:cubicBezTo>
                    <a:pt x="1915" y="1686"/>
                    <a:pt x="1186" y="0"/>
                    <a:pt x="63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245;p31">
              <a:extLst>
                <a:ext uri="{FF2B5EF4-FFF2-40B4-BE49-F238E27FC236}">
                  <a16:creationId xmlns:a16="http://schemas.microsoft.com/office/drawing/2014/main" id="{D9DB095F-5485-FC21-A63F-932631424DE4}"/>
                </a:ext>
              </a:extLst>
            </p:cNvPr>
            <p:cNvSpPr/>
            <p:nvPr/>
          </p:nvSpPr>
          <p:spPr>
            <a:xfrm>
              <a:off x="1148000" y="2212535"/>
              <a:ext cx="72783" cy="146953"/>
            </a:xfrm>
            <a:custGeom>
              <a:avLst/>
              <a:gdLst/>
              <a:ahLst/>
              <a:cxnLst/>
              <a:rect l="l" t="t" r="r" b="b"/>
              <a:pathLst>
                <a:path w="1470" h="2968" extrusionOk="0">
                  <a:moveTo>
                    <a:pt x="0" y="1"/>
                  </a:moveTo>
                  <a:lnTo>
                    <a:pt x="0" y="1"/>
                  </a:lnTo>
                  <a:cubicBezTo>
                    <a:pt x="30" y="510"/>
                    <a:pt x="88" y="1091"/>
                    <a:pt x="190" y="1673"/>
                  </a:cubicBezTo>
                  <a:cubicBezTo>
                    <a:pt x="262" y="2124"/>
                    <a:pt x="364" y="2560"/>
                    <a:pt x="466" y="2967"/>
                  </a:cubicBezTo>
                  <a:cubicBezTo>
                    <a:pt x="1077" y="2749"/>
                    <a:pt x="1469" y="2037"/>
                    <a:pt x="1339" y="1295"/>
                  </a:cubicBezTo>
                  <a:cubicBezTo>
                    <a:pt x="1237" y="539"/>
                    <a:pt x="655" y="15"/>
                    <a:pt x="0" y="1"/>
                  </a:cubicBezTo>
                  <a:close/>
                </a:path>
              </a:pathLst>
            </a:custGeom>
            <a:solidFill>
              <a:srgbClr val="4FD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246;p31">
              <a:extLst>
                <a:ext uri="{FF2B5EF4-FFF2-40B4-BE49-F238E27FC236}">
                  <a16:creationId xmlns:a16="http://schemas.microsoft.com/office/drawing/2014/main" id="{83666F96-EB92-7026-BA89-C1C245953D27}"/>
                </a:ext>
              </a:extLst>
            </p:cNvPr>
            <p:cNvSpPr/>
            <p:nvPr/>
          </p:nvSpPr>
          <p:spPr>
            <a:xfrm>
              <a:off x="786502" y="2303987"/>
              <a:ext cx="112393" cy="132892"/>
            </a:xfrm>
            <a:custGeom>
              <a:avLst/>
              <a:gdLst/>
              <a:ahLst/>
              <a:cxnLst/>
              <a:rect l="l" t="t" r="r" b="b"/>
              <a:pathLst>
                <a:path w="2270" h="2684" extrusionOk="0">
                  <a:moveTo>
                    <a:pt x="1833" y="1"/>
                  </a:moveTo>
                  <a:lnTo>
                    <a:pt x="1178" y="117"/>
                  </a:lnTo>
                  <a:cubicBezTo>
                    <a:pt x="480" y="248"/>
                    <a:pt x="0" y="902"/>
                    <a:pt x="131" y="1600"/>
                  </a:cubicBezTo>
                  <a:cubicBezTo>
                    <a:pt x="248" y="2234"/>
                    <a:pt x="778" y="2684"/>
                    <a:pt x="1395" y="2684"/>
                  </a:cubicBezTo>
                  <a:cubicBezTo>
                    <a:pt x="1472" y="2684"/>
                    <a:pt x="1550" y="2677"/>
                    <a:pt x="1629" y="2662"/>
                  </a:cubicBezTo>
                  <a:lnTo>
                    <a:pt x="2269" y="2546"/>
                  </a:lnTo>
                  <a:cubicBezTo>
                    <a:pt x="1426" y="1862"/>
                    <a:pt x="1222" y="1048"/>
                    <a:pt x="183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247;p31">
              <a:extLst>
                <a:ext uri="{FF2B5EF4-FFF2-40B4-BE49-F238E27FC236}">
                  <a16:creationId xmlns:a16="http://schemas.microsoft.com/office/drawing/2014/main" id="{0E6AE83C-BE20-A7C1-108D-8386A0E99F84}"/>
                </a:ext>
              </a:extLst>
            </p:cNvPr>
            <p:cNvSpPr/>
            <p:nvPr/>
          </p:nvSpPr>
          <p:spPr>
            <a:xfrm>
              <a:off x="1170925" y="2239966"/>
              <a:ext cx="32579" cy="77339"/>
            </a:xfrm>
            <a:custGeom>
              <a:avLst/>
              <a:gdLst/>
              <a:ahLst/>
              <a:cxnLst/>
              <a:rect l="l" t="t" r="r" b="b"/>
              <a:pathLst>
                <a:path w="658" h="1562" extrusionOk="0">
                  <a:moveTo>
                    <a:pt x="61" y="0"/>
                  </a:moveTo>
                  <a:cubicBezTo>
                    <a:pt x="27" y="0"/>
                    <a:pt x="1" y="52"/>
                    <a:pt x="47" y="86"/>
                  </a:cubicBezTo>
                  <a:cubicBezTo>
                    <a:pt x="425" y="334"/>
                    <a:pt x="556" y="1105"/>
                    <a:pt x="410" y="1497"/>
                  </a:cubicBezTo>
                  <a:cubicBezTo>
                    <a:pt x="391" y="1536"/>
                    <a:pt x="429" y="1562"/>
                    <a:pt x="462" y="1562"/>
                  </a:cubicBezTo>
                  <a:cubicBezTo>
                    <a:pt x="478" y="1562"/>
                    <a:pt x="493" y="1555"/>
                    <a:pt x="497" y="1541"/>
                  </a:cubicBezTo>
                  <a:cubicBezTo>
                    <a:pt x="657" y="1105"/>
                    <a:pt x="526" y="276"/>
                    <a:pt x="90" y="14"/>
                  </a:cubicBezTo>
                  <a:cubicBezTo>
                    <a:pt x="81" y="4"/>
                    <a:pt x="71" y="0"/>
                    <a:pt x="61" y="0"/>
                  </a:cubicBezTo>
                  <a:close/>
                </a:path>
              </a:pathLst>
            </a:custGeom>
            <a:solidFill>
              <a:srgbClr val="4FD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248;p31">
              <a:extLst>
                <a:ext uri="{FF2B5EF4-FFF2-40B4-BE49-F238E27FC236}">
                  <a16:creationId xmlns:a16="http://schemas.microsoft.com/office/drawing/2014/main" id="{03E7BF22-0FF6-47B0-8142-BE836B999EE8}"/>
                </a:ext>
              </a:extLst>
            </p:cNvPr>
            <p:cNvSpPr/>
            <p:nvPr/>
          </p:nvSpPr>
          <p:spPr>
            <a:xfrm>
              <a:off x="190210" y="3145123"/>
              <a:ext cx="556719" cy="689164"/>
            </a:xfrm>
            <a:custGeom>
              <a:avLst/>
              <a:gdLst/>
              <a:ahLst/>
              <a:cxnLst/>
              <a:rect l="l" t="t" r="r" b="b"/>
              <a:pathLst>
                <a:path w="11244" h="13919" extrusionOk="0">
                  <a:moveTo>
                    <a:pt x="4379" y="0"/>
                  </a:moveTo>
                  <a:cubicBezTo>
                    <a:pt x="4306" y="15"/>
                    <a:pt x="4233" y="15"/>
                    <a:pt x="4146" y="29"/>
                  </a:cubicBezTo>
                  <a:cubicBezTo>
                    <a:pt x="1863" y="480"/>
                    <a:pt x="510" y="2182"/>
                    <a:pt x="161" y="4989"/>
                  </a:cubicBezTo>
                  <a:cubicBezTo>
                    <a:pt x="117" y="5338"/>
                    <a:pt x="88" y="5701"/>
                    <a:pt x="74" y="6065"/>
                  </a:cubicBezTo>
                  <a:cubicBezTo>
                    <a:pt x="1" y="7854"/>
                    <a:pt x="219" y="9788"/>
                    <a:pt x="525" y="11533"/>
                  </a:cubicBezTo>
                  <a:cubicBezTo>
                    <a:pt x="670" y="12391"/>
                    <a:pt x="844" y="13191"/>
                    <a:pt x="1034" y="13919"/>
                  </a:cubicBezTo>
                  <a:lnTo>
                    <a:pt x="11243" y="13919"/>
                  </a:lnTo>
                  <a:cubicBezTo>
                    <a:pt x="11171" y="13337"/>
                    <a:pt x="11098" y="12726"/>
                    <a:pt x="11011" y="12101"/>
                  </a:cubicBezTo>
                  <a:cubicBezTo>
                    <a:pt x="10923" y="11504"/>
                    <a:pt x="10851" y="10879"/>
                    <a:pt x="10764" y="10268"/>
                  </a:cubicBezTo>
                  <a:cubicBezTo>
                    <a:pt x="10342" y="7243"/>
                    <a:pt x="9934" y="4465"/>
                    <a:pt x="9891" y="4174"/>
                  </a:cubicBezTo>
                  <a:cubicBezTo>
                    <a:pt x="9789" y="3723"/>
                    <a:pt x="9615" y="3316"/>
                    <a:pt x="9382" y="2952"/>
                  </a:cubicBezTo>
                  <a:cubicBezTo>
                    <a:pt x="8989" y="2356"/>
                    <a:pt x="8451" y="1905"/>
                    <a:pt x="7826" y="1614"/>
                  </a:cubicBezTo>
                  <a:cubicBezTo>
                    <a:pt x="7220" y="657"/>
                    <a:pt x="6150" y="12"/>
                    <a:pt x="4947" y="12"/>
                  </a:cubicBezTo>
                  <a:cubicBezTo>
                    <a:pt x="4908" y="12"/>
                    <a:pt x="4869" y="13"/>
                    <a:pt x="4830" y="15"/>
                  </a:cubicBezTo>
                  <a:cubicBezTo>
                    <a:pt x="4684" y="15"/>
                    <a:pt x="4539" y="29"/>
                    <a:pt x="4408" y="73"/>
                  </a:cubicBezTo>
                  <a:lnTo>
                    <a:pt x="437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249;p31">
              <a:extLst>
                <a:ext uri="{FF2B5EF4-FFF2-40B4-BE49-F238E27FC236}">
                  <a16:creationId xmlns:a16="http://schemas.microsoft.com/office/drawing/2014/main" id="{B50C0A72-B72B-F60E-261A-E478985EDDE7}"/>
                </a:ext>
              </a:extLst>
            </p:cNvPr>
            <p:cNvSpPr/>
            <p:nvPr/>
          </p:nvSpPr>
          <p:spPr>
            <a:xfrm>
              <a:off x="383214" y="2394003"/>
              <a:ext cx="113136" cy="188742"/>
            </a:xfrm>
            <a:custGeom>
              <a:avLst/>
              <a:gdLst/>
              <a:ahLst/>
              <a:cxnLst/>
              <a:rect l="l" t="t" r="r" b="b"/>
              <a:pathLst>
                <a:path w="2285" h="3812" extrusionOk="0">
                  <a:moveTo>
                    <a:pt x="2037" y="1"/>
                  </a:moveTo>
                  <a:lnTo>
                    <a:pt x="190" y="393"/>
                  </a:lnTo>
                  <a:lnTo>
                    <a:pt x="15" y="2531"/>
                  </a:lnTo>
                  <a:cubicBezTo>
                    <a:pt x="1" y="2720"/>
                    <a:pt x="59" y="2895"/>
                    <a:pt x="161" y="3055"/>
                  </a:cubicBezTo>
                  <a:cubicBezTo>
                    <a:pt x="510" y="3564"/>
                    <a:pt x="932" y="3782"/>
                    <a:pt x="1426" y="3811"/>
                  </a:cubicBezTo>
                  <a:cubicBezTo>
                    <a:pt x="1891" y="3811"/>
                    <a:pt x="2284" y="3389"/>
                    <a:pt x="2241" y="2909"/>
                  </a:cubicBezTo>
                  <a:lnTo>
                    <a:pt x="2037" y="1"/>
                  </a:lnTo>
                  <a:close/>
                </a:path>
              </a:pathLst>
            </a:custGeom>
            <a:solidFill>
              <a:srgbClr val="48BA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250;p31">
              <a:extLst>
                <a:ext uri="{FF2B5EF4-FFF2-40B4-BE49-F238E27FC236}">
                  <a16:creationId xmlns:a16="http://schemas.microsoft.com/office/drawing/2014/main" id="{350AB435-2197-CE44-62CE-745E9B255CC4}"/>
                </a:ext>
              </a:extLst>
            </p:cNvPr>
            <p:cNvSpPr/>
            <p:nvPr/>
          </p:nvSpPr>
          <p:spPr>
            <a:xfrm>
              <a:off x="301863" y="2094297"/>
              <a:ext cx="349311" cy="409716"/>
            </a:xfrm>
            <a:custGeom>
              <a:avLst/>
              <a:gdLst/>
              <a:ahLst/>
              <a:cxnLst/>
              <a:rect l="l" t="t" r="r" b="b"/>
              <a:pathLst>
                <a:path w="7055" h="8275" extrusionOk="0">
                  <a:moveTo>
                    <a:pt x="2976" y="0"/>
                  </a:moveTo>
                  <a:cubicBezTo>
                    <a:pt x="2812" y="0"/>
                    <a:pt x="2649" y="24"/>
                    <a:pt x="2487" y="76"/>
                  </a:cubicBezTo>
                  <a:cubicBezTo>
                    <a:pt x="1091" y="556"/>
                    <a:pt x="829" y="1894"/>
                    <a:pt x="1106" y="3174"/>
                  </a:cubicBezTo>
                  <a:cubicBezTo>
                    <a:pt x="948" y="3079"/>
                    <a:pt x="815" y="3040"/>
                    <a:pt x="704" y="3040"/>
                  </a:cubicBezTo>
                  <a:cubicBezTo>
                    <a:pt x="223" y="3040"/>
                    <a:pt x="146" y="3770"/>
                    <a:pt x="146" y="3770"/>
                  </a:cubicBezTo>
                  <a:cubicBezTo>
                    <a:pt x="0" y="4876"/>
                    <a:pt x="1207" y="5385"/>
                    <a:pt x="1193" y="5428"/>
                  </a:cubicBezTo>
                  <a:cubicBezTo>
                    <a:pt x="1353" y="5690"/>
                    <a:pt x="1484" y="5937"/>
                    <a:pt x="1600" y="6112"/>
                  </a:cubicBezTo>
                  <a:cubicBezTo>
                    <a:pt x="1964" y="6737"/>
                    <a:pt x="2444" y="7290"/>
                    <a:pt x="3055" y="7712"/>
                  </a:cubicBezTo>
                  <a:cubicBezTo>
                    <a:pt x="3273" y="7872"/>
                    <a:pt x="3462" y="7988"/>
                    <a:pt x="3665" y="8075"/>
                  </a:cubicBezTo>
                  <a:cubicBezTo>
                    <a:pt x="3962" y="8210"/>
                    <a:pt x="4274" y="8274"/>
                    <a:pt x="4582" y="8274"/>
                  </a:cubicBezTo>
                  <a:cubicBezTo>
                    <a:pt x="5269" y="8274"/>
                    <a:pt x="5934" y="7954"/>
                    <a:pt x="6356" y="7392"/>
                  </a:cubicBezTo>
                  <a:cubicBezTo>
                    <a:pt x="6865" y="6694"/>
                    <a:pt x="7054" y="5894"/>
                    <a:pt x="7010" y="5065"/>
                  </a:cubicBezTo>
                  <a:cubicBezTo>
                    <a:pt x="7010" y="4919"/>
                    <a:pt x="6996" y="4788"/>
                    <a:pt x="6996" y="4657"/>
                  </a:cubicBezTo>
                  <a:cubicBezTo>
                    <a:pt x="6967" y="4221"/>
                    <a:pt x="6938" y="3799"/>
                    <a:pt x="6952" y="3363"/>
                  </a:cubicBezTo>
                  <a:cubicBezTo>
                    <a:pt x="6952" y="2752"/>
                    <a:pt x="6647" y="2112"/>
                    <a:pt x="6341" y="1574"/>
                  </a:cubicBezTo>
                  <a:cubicBezTo>
                    <a:pt x="6138" y="1225"/>
                    <a:pt x="5687" y="1443"/>
                    <a:pt x="5382" y="1181"/>
                  </a:cubicBezTo>
                  <a:cubicBezTo>
                    <a:pt x="4688" y="621"/>
                    <a:pt x="3821" y="0"/>
                    <a:pt x="2976" y="0"/>
                  </a:cubicBezTo>
                  <a:close/>
                </a:path>
              </a:pathLst>
            </a:custGeom>
            <a:solidFill>
              <a:srgbClr val="48BA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251;p31">
              <a:extLst>
                <a:ext uri="{FF2B5EF4-FFF2-40B4-BE49-F238E27FC236}">
                  <a16:creationId xmlns:a16="http://schemas.microsoft.com/office/drawing/2014/main" id="{9153D892-1CED-036B-90F3-27610146487F}"/>
                </a:ext>
              </a:extLst>
            </p:cNvPr>
            <p:cNvSpPr/>
            <p:nvPr/>
          </p:nvSpPr>
          <p:spPr>
            <a:xfrm>
              <a:off x="298992" y="2073798"/>
              <a:ext cx="377384" cy="308562"/>
            </a:xfrm>
            <a:custGeom>
              <a:avLst/>
              <a:gdLst/>
              <a:ahLst/>
              <a:cxnLst/>
              <a:rect l="l" t="t" r="r" b="b"/>
              <a:pathLst>
                <a:path w="7622" h="6232" extrusionOk="0">
                  <a:moveTo>
                    <a:pt x="3357" y="1"/>
                  </a:moveTo>
                  <a:cubicBezTo>
                    <a:pt x="2865" y="1"/>
                    <a:pt x="2374" y="81"/>
                    <a:pt x="1934" y="286"/>
                  </a:cubicBezTo>
                  <a:cubicBezTo>
                    <a:pt x="1265" y="606"/>
                    <a:pt x="727" y="1188"/>
                    <a:pt x="407" y="1857"/>
                  </a:cubicBezTo>
                  <a:cubicBezTo>
                    <a:pt x="102" y="2526"/>
                    <a:pt x="0" y="3297"/>
                    <a:pt x="29" y="4039"/>
                  </a:cubicBezTo>
                  <a:cubicBezTo>
                    <a:pt x="58" y="4461"/>
                    <a:pt x="116" y="4868"/>
                    <a:pt x="262" y="5231"/>
                  </a:cubicBezTo>
                  <a:cubicBezTo>
                    <a:pt x="451" y="5595"/>
                    <a:pt x="742" y="5944"/>
                    <a:pt x="1120" y="6104"/>
                  </a:cubicBezTo>
                  <a:cubicBezTo>
                    <a:pt x="1288" y="6188"/>
                    <a:pt x="1472" y="6232"/>
                    <a:pt x="1655" y="6232"/>
                  </a:cubicBezTo>
                  <a:cubicBezTo>
                    <a:pt x="1885" y="6232"/>
                    <a:pt x="2112" y="6162"/>
                    <a:pt x="2298" y="6017"/>
                  </a:cubicBezTo>
                  <a:cubicBezTo>
                    <a:pt x="2647" y="5755"/>
                    <a:pt x="2793" y="5290"/>
                    <a:pt x="2618" y="4911"/>
                  </a:cubicBezTo>
                  <a:cubicBezTo>
                    <a:pt x="2473" y="4606"/>
                    <a:pt x="2138" y="4359"/>
                    <a:pt x="2196" y="4039"/>
                  </a:cubicBezTo>
                  <a:cubicBezTo>
                    <a:pt x="2254" y="3719"/>
                    <a:pt x="2589" y="3602"/>
                    <a:pt x="2793" y="3355"/>
                  </a:cubicBezTo>
                  <a:cubicBezTo>
                    <a:pt x="2982" y="3166"/>
                    <a:pt x="3011" y="2875"/>
                    <a:pt x="2982" y="2599"/>
                  </a:cubicBezTo>
                  <a:cubicBezTo>
                    <a:pt x="2938" y="2323"/>
                    <a:pt x="2836" y="2090"/>
                    <a:pt x="2720" y="1843"/>
                  </a:cubicBezTo>
                  <a:lnTo>
                    <a:pt x="2720" y="1843"/>
                  </a:lnTo>
                  <a:cubicBezTo>
                    <a:pt x="3059" y="2564"/>
                    <a:pt x="3838" y="3051"/>
                    <a:pt x="4629" y="3051"/>
                  </a:cubicBezTo>
                  <a:cubicBezTo>
                    <a:pt x="4652" y="3051"/>
                    <a:pt x="4675" y="3051"/>
                    <a:pt x="4698" y="3050"/>
                  </a:cubicBezTo>
                  <a:cubicBezTo>
                    <a:pt x="4845" y="3050"/>
                    <a:pt x="4993" y="3033"/>
                    <a:pt x="5136" y="3033"/>
                  </a:cubicBezTo>
                  <a:cubicBezTo>
                    <a:pt x="5261" y="3033"/>
                    <a:pt x="5382" y="3046"/>
                    <a:pt x="5498" y="3093"/>
                  </a:cubicBezTo>
                  <a:cubicBezTo>
                    <a:pt x="5847" y="3239"/>
                    <a:pt x="6021" y="3617"/>
                    <a:pt x="6298" y="3850"/>
                  </a:cubicBezTo>
                  <a:cubicBezTo>
                    <a:pt x="6494" y="4010"/>
                    <a:pt x="6739" y="4089"/>
                    <a:pt x="6983" y="4089"/>
                  </a:cubicBezTo>
                  <a:cubicBezTo>
                    <a:pt x="7137" y="4089"/>
                    <a:pt x="7291" y="4057"/>
                    <a:pt x="7432" y="3995"/>
                  </a:cubicBezTo>
                  <a:lnTo>
                    <a:pt x="7418" y="3893"/>
                  </a:lnTo>
                  <a:cubicBezTo>
                    <a:pt x="7621" y="2963"/>
                    <a:pt x="7258" y="1959"/>
                    <a:pt x="6603" y="1275"/>
                  </a:cubicBezTo>
                  <a:cubicBezTo>
                    <a:pt x="5934" y="577"/>
                    <a:pt x="5018" y="199"/>
                    <a:pt x="4072" y="54"/>
                  </a:cubicBezTo>
                  <a:cubicBezTo>
                    <a:pt x="3838" y="20"/>
                    <a:pt x="3597" y="1"/>
                    <a:pt x="3357" y="1"/>
                  </a:cubicBezTo>
                  <a:close/>
                </a:path>
              </a:pathLst>
            </a:custGeom>
            <a:solidFill>
              <a:srgbClr val="007B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252;p31">
              <a:extLst>
                <a:ext uri="{FF2B5EF4-FFF2-40B4-BE49-F238E27FC236}">
                  <a16:creationId xmlns:a16="http://schemas.microsoft.com/office/drawing/2014/main" id="{11EA706A-85F9-16C4-35B5-B5391963861F}"/>
                </a:ext>
              </a:extLst>
            </p:cNvPr>
            <p:cNvSpPr/>
            <p:nvPr/>
          </p:nvSpPr>
          <p:spPr>
            <a:xfrm>
              <a:off x="480459" y="2302551"/>
              <a:ext cx="25251" cy="35352"/>
            </a:xfrm>
            <a:custGeom>
              <a:avLst/>
              <a:gdLst/>
              <a:ahLst/>
              <a:cxnLst/>
              <a:rect l="l" t="t" r="r" b="b"/>
              <a:pathLst>
                <a:path w="510" h="714" extrusionOk="0">
                  <a:moveTo>
                    <a:pt x="218" y="1"/>
                  </a:moveTo>
                  <a:cubicBezTo>
                    <a:pt x="117" y="1"/>
                    <a:pt x="58" y="102"/>
                    <a:pt x="44" y="219"/>
                  </a:cubicBezTo>
                  <a:cubicBezTo>
                    <a:pt x="0" y="393"/>
                    <a:pt x="58" y="713"/>
                    <a:pt x="291" y="713"/>
                  </a:cubicBezTo>
                  <a:cubicBezTo>
                    <a:pt x="422" y="713"/>
                    <a:pt x="509" y="539"/>
                    <a:pt x="495" y="350"/>
                  </a:cubicBezTo>
                  <a:cubicBezTo>
                    <a:pt x="480" y="146"/>
                    <a:pt x="349" y="1"/>
                    <a:pt x="218" y="1"/>
                  </a:cubicBezTo>
                  <a:close/>
                </a:path>
              </a:pathLst>
            </a:custGeom>
            <a:solidFill>
              <a:srgbClr val="007B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253;p31">
              <a:extLst>
                <a:ext uri="{FF2B5EF4-FFF2-40B4-BE49-F238E27FC236}">
                  <a16:creationId xmlns:a16="http://schemas.microsoft.com/office/drawing/2014/main" id="{708E1D70-B171-D865-C89B-E3AAC6EF48C4}"/>
                </a:ext>
              </a:extLst>
            </p:cNvPr>
            <p:cNvSpPr/>
            <p:nvPr/>
          </p:nvSpPr>
          <p:spPr>
            <a:xfrm>
              <a:off x="582704" y="2305423"/>
              <a:ext cx="24509" cy="34609"/>
            </a:xfrm>
            <a:custGeom>
              <a:avLst/>
              <a:gdLst/>
              <a:ahLst/>
              <a:cxnLst/>
              <a:rect l="l" t="t" r="r" b="b"/>
              <a:pathLst>
                <a:path w="495" h="699" extrusionOk="0">
                  <a:moveTo>
                    <a:pt x="204" y="1"/>
                  </a:moveTo>
                  <a:cubicBezTo>
                    <a:pt x="102" y="1"/>
                    <a:pt x="44" y="103"/>
                    <a:pt x="30" y="219"/>
                  </a:cubicBezTo>
                  <a:cubicBezTo>
                    <a:pt x="0" y="379"/>
                    <a:pt x="44" y="699"/>
                    <a:pt x="291" y="699"/>
                  </a:cubicBezTo>
                  <a:cubicBezTo>
                    <a:pt x="408" y="699"/>
                    <a:pt x="495" y="539"/>
                    <a:pt x="480" y="335"/>
                  </a:cubicBezTo>
                  <a:cubicBezTo>
                    <a:pt x="466" y="146"/>
                    <a:pt x="335" y="1"/>
                    <a:pt x="204" y="1"/>
                  </a:cubicBezTo>
                  <a:close/>
                </a:path>
              </a:pathLst>
            </a:custGeom>
            <a:solidFill>
              <a:srgbClr val="007B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254;p31">
              <a:extLst>
                <a:ext uri="{FF2B5EF4-FFF2-40B4-BE49-F238E27FC236}">
                  <a16:creationId xmlns:a16="http://schemas.microsoft.com/office/drawing/2014/main" id="{1DCCF949-AAF5-6719-4FF4-F80BA8165E09}"/>
                </a:ext>
              </a:extLst>
            </p:cNvPr>
            <p:cNvSpPr/>
            <p:nvPr/>
          </p:nvSpPr>
          <p:spPr>
            <a:xfrm>
              <a:off x="583397" y="2262247"/>
              <a:ext cx="37530" cy="30995"/>
            </a:xfrm>
            <a:custGeom>
              <a:avLst/>
              <a:gdLst/>
              <a:ahLst/>
              <a:cxnLst/>
              <a:rect l="l" t="t" r="r" b="b"/>
              <a:pathLst>
                <a:path w="758" h="626" extrusionOk="0">
                  <a:moveTo>
                    <a:pt x="234" y="0"/>
                  </a:moveTo>
                  <a:cubicBezTo>
                    <a:pt x="175" y="0"/>
                    <a:pt x="146" y="0"/>
                    <a:pt x="88" y="15"/>
                  </a:cubicBezTo>
                  <a:cubicBezTo>
                    <a:pt x="59" y="29"/>
                    <a:pt x="1" y="87"/>
                    <a:pt x="1" y="116"/>
                  </a:cubicBezTo>
                  <a:cubicBezTo>
                    <a:pt x="1" y="189"/>
                    <a:pt x="30" y="233"/>
                    <a:pt x="74" y="247"/>
                  </a:cubicBezTo>
                  <a:cubicBezTo>
                    <a:pt x="161" y="305"/>
                    <a:pt x="277" y="320"/>
                    <a:pt x="365" y="335"/>
                  </a:cubicBezTo>
                  <a:cubicBezTo>
                    <a:pt x="452" y="364"/>
                    <a:pt x="554" y="393"/>
                    <a:pt x="641" y="451"/>
                  </a:cubicBezTo>
                  <a:lnTo>
                    <a:pt x="685" y="509"/>
                  </a:lnTo>
                  <a:cubicBezTo>
                    <a:pt x="728" y="538"/>
                    <a:pt x="743" y="596"/>
                    <a:pt x="757" y="625"/>
                  </a:cubicBezTo>
                  <a:cubicBezTo>
                    <a:pt x="728" y="305"/>
                    <a:pt x="525" y="44"/>
                    <a:pt x="234" y="0"/>
                  </a:cubicBezTo>
                  <a:close/>
                </a:path>
              </a:pathLst>
            </a:custGeom>
            <a:solidFill>
              <a:srgbClr val="007B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255;p31">
              <a:extLst>
                <a:ext uri="{FF2B5EF4-FFF2-40B4-BE49-F238E27FC236}">
                  <a16:creationId xmlns:a16="http://schemas.microsoft.com/office/drawing/2014/main" id="{C4486816-80C7-FEEC-36B1-09D05E881023}"/>
                </a:ext>
              </a:extLst>
            </p:cNvPr>
            <p:cNvSpPr/>
            <p:nvPr/>
          </p:nvSpPr>
          <p:spPr>
            <a:xfrm>
              <a:off x="466050" y="2257197"/>
              <a:ext cx="38917" cy="28123"/>
            </a:xfrm>
            <a:custGeom>
              <a:avLst/>
              <a:gdLst/>
              <a:ahLst/>
              <a:cxnLst/>
              <a:rect l="l" t="t" r="r" b="b"/>
              <a:pathLst>
                <a:path w="786" h="568" extrusionOk="0">
                  <a:moveTo>
                    <a:pt x="553" y="0"/>
                  </a:moveTo>
                  <a:cubicBezTo>
                    <a:pt x="262" y="29"/>
                    <a:pt x="44" y="247"/>
                    <a:pt x="0" y="567"/>
                  </a:cubicBezTo>
                  <a:cubicBezTo>
                    <a:pt x="15" y="538"/>
                    <a:pt x="44" y="480"/>
                    <a:pt x="73" y="466"/>
                  </a:cubicBezTo>
                  <a:lnTo>
                    <a:pt x="131" y="407"/>
                  </a:lnTo>
                  <a:cubicBezTo>
                    <a:pt x="204" y="349"/>
                    <a:pt x="320" y="349"/>
                    <a:pt x="408" y="335"/>
                  </a:cubicBezTo>
                  <a:cubicBezTo>
                    <a:pt x="495" y="335"/>
                    <a:pt x="611" y="320"/>
                    <a:pt x="698" y="277"/>
                  </a:cubicBezTo>
                  <a:cubicBezTo>
                    <a:pt x="727" y="262"/>
                    <a:pt x="786" y="218"/>
                    <a:pt x="771" y="175"/>
                  </a:cubicBezTo>
                  <a:cubicBezTo>
                    <a:pt x="786" y="131"/>
                    <a:pt x="727" y="73"/>
                    <a:pt x="698" y="44"/>
                  </a:cubicBezTo>
                  <a:cubicBezTo>
                    <a:pt x="640" y="15"/>
                    <a:pt x="611" y="0"/>
                    <a:pt x="553" y="0"/>
                  </a:cubicBezTo>
                  <a:close/>
                </a:path>
              </a:pathLst>
            </a:custGeom>
            <a:solidFill>
              <a:srgbClr val="007B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256;p31">
              <a:extLst>
                <a:ext uri="{FF2B5EF4-FFF2-40B4-BE49-F238E27FC236}">
                  <a16:creationId xmlns:a16="http://schemas.microsoft.com/office/drawing/2014/main" id="{C84130A3-E76E-F932-8F35-DFC3A8A846A8}"/>
                </a:ext>
              </a:extLst>
            </p:cNvPr>
            <p:cNvSpPr/>
            <p:nvPr/>
          </p:nvSpPr>
          <p:spPr>
            <a:xfrm>
              <a:off x="539677" y="2313345"/>
              <a:ext cx="45254" cy="85112"/>
            </a:xfrm>
            <a:custGeom>
              <a:avLst/>
              <a:gdLst/>
              <a:ahLst/>
              <a:cxnLst/>
              <a:rect l="l" t="t" r="r" b="b"/>
              <a:pathLst>
                <a:path w="914" h="1719" extrusionOk="0">
                  <a:moveTo>
                    <a:pt x="288" y="1"/>
                  </a:moveTo>
                  <a:cubicBezTo>
                    <a:pt x="229" y="1"/>
                    <a:pt x="186" y="59"/>
                    <a:pt x="186" y="102"/>
                  </a:cubicBezTo>
                  <a:cubicBezTo>
                    <a:pt x="215" y="452"/>
                    <a:pt x="331" y="801"/>
                    <a:pt x="535" y="1091"/>
                  </a:cubicBezTo>
                  <a:cubicBezTo>
                    <a:pt x="608" y="1193"/>
                    <a:pt x="739" y="1324"/>
                    <a:pt x="608" y="1426"/>
                  </a:cubicBezTo>
                  <a:cubicBezTo>
                    <a:pt x="542" y="1491"/>
                    <a:pt x="466" y="1510"/>
                    <a:pt x="386" y="1510"/>
                  </a:cubicBezTo>
                  <a:cubicBezTo>
                    <a:pt x="306" y="1510"/>
                    <a:pt x="222" y="1491"/>
                    <a:pt x="142" y="1484"/>
                  </a:cubicBezTo>
                  <a:cubicBezTo>
                    <a:pt x="138" y="1484"/>
                    <a:pt x="133" y="1483"/>
                    <a:pt x="129" y="1483"/>
                  </a:cubicBezTo>
                  <a:cubicBezTo>
                    <a:pt x="10" y="1483"/>
                    <a:pt x="1" y="1674"/>
                    <a:pt x="113" y="1688"/>
                  </a:cubicBezTo>
                  <a:cubicBezTo>
                    <a:pt x="197" y="1706"/>
                    <a:pt x="283" y="1719"/>
                    <a:pt x="367" y="1719"/>
                  </a:cubicBezTo>
                  <a:cubicBezTo>
                    <a:pt x="486" y="1719"/>
                    <a:pt x="601" y="1692"/>
                    <a:pt x="695" y="1615"/>
                  </a:cubicBezTo>
                  <a:cubicBezTo>
                    <a:pt x="840" y="1542"/>
                    <a:pt x="913" y="1382"/>
                    <a:pt x="840" y="1193"/>
                  </a:cubicBezTo>
                  <a:cubicBezTo>
                    <a:pt x="811" y="1106"/>
                    <a:pt x="753" y="1033"/>
                    <a:pt x="695" y="961"/>
                  </a:cubicBezTo>
                  <a:cubicBezTo>
                    <a:pt x="651" y="873"/>
                    <a:pt x="593" y="786"/>
                    <a:pt x="549" y="684"/>
                  </a:cubicBezTo>
                  <a:cubicBezTo>
                    <a:pt x="462" y="495"/>
                    <a:pt x="433" y="292"/>
                    <a:pt x="404" y="88"/>
                  </a:cubicBezTo>
                  <a:cubicBezTo>
                    <a:pt x="404" y="30"/>
                    <a:pt x="331" y="1"/>
                    <a:pt x="288" y="1"/>
                  </a:cubicBezTo>
                  <a:close/>
                </a:path>
              </a:pathLst>
            </a:custGeom>
            <a:solidFill>
              <a:srgbClr val="48BA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257;p31">
              <a:extLst>
                <a:ext uri="{FF2B5EF4-FFF2-40B4-BE49-F238E27FC236}">
                  <a16:creationId xmlns:a16="http://schemas.microsoft.com/office/drawing/2014/main" id="{6C81093E-A5B5-D317-198B-F1EE9B6A12D0}"/>
                </a:ext>
              </a:extLst>
            </p:cNvPr>
            <p:cNvSpPr/>
            <p:nvPr/>
          </p:nvSpPr>
          <p:spPr>
            <a:xfrm>
              <a:off x="479023" y="2398657"/>
              <a:ext cx="84270" cy="33619"/>
            </a:xfrm>
            <a:custGeom>
              <a:avLst/>
              <a:gdLst/>
              <a:ahLst/>
              <a:cxnLst/>
              <a:rect l="l" t="t" r="r" b="b"/>
              <a:pathLst>
                <a:path w="1702" h="679" extrusionOk="0">
                  <a:moveTo>
                    <a:pt x="128" y="1"/>
                  </a:moveTo>
                  <a:cubicBezTo>
                    <a:pt x="96" y="1"/>
                    <a:pt x="57" y="19"/>
                    <a:pt x="29" y="38"/>
                  </a:cubicBezTo>
                  <a:cubicBezTo>
                    <a:pt x="0" y="81"/>
                    <a:pt x="0" y="125"/>
                    <a:pt x="44" y="168"/>
                  </a:cubicBezTo>
                  <a:cubicBezTo>
                    <a:pt x="359" y="506"/>
                    <a:pt x="804" y="678"/>
                    <a:pt x="1246" y="678"/>
                  </a:cubicBezTo>
                  <a:cubicBezTo>
                    <a:pt x="1375" y="678"/>
                    <a:pt x="1504" y="663"/>
                    <a:pt x="1629" y="634"/>
                  </a:cubicBezTo>
                  <a:cubicBezTo>
                    <a:pt x="1687" y="634"/>
                    <a:pt x="1702" y="561"/>
                    <a:pt x="1687" y="517"/>
                  </a:cubicBezTo>
                  <a:cubicBezTo>
                    <a:pt x="1677" y="475"/>
                    <a:pt x="1643" y="448"/>
                    <a:pt x="1602" y="448"/>
                  </a:cubicBezTo>
                  <a:cubicBezTo>
                    <a:pt x="1587" y="448"/>
                    <a:pt x="1572" y="451"/>
                    <a:pt x="1556" y="459"/>
                  </a:cubicBezTo>
                  <a:cubicBezTo>
                    <a:pt x="1465" y="479"/>
                    <a:pt x="1371" y="488"/>
                    <a:pt x="1277" y="488"/>
                  </a:cubicBezTo>
                  <a:cubicBezTo>
                    <a:pt x="874" y="488"/>
                    <a:pt x="457" y="318"/>
                    <a:pt x="175" y="23"/>
                  </a:cubicBezTo>
                  <a:cubicBezTo>
                    <a:pt x="164" y="7"/>
                    <a:pt x="147" y="1"/>
                    <a:pt x="1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258;p31">
              <a:extLst>
                <a:ext uri="{FF2B5EF4-FFF2-40B4-BE49-F238E27FC236}">
                  <a16:creationId xmlns:a16="http://schemas.microsoft.com/office/drawing/2014/main" id="{B687C43F-6BC9-05E5-A28F-DB76AE624D5A}"/>
                </a:ext>
              </a:extLst>
            </p:cNvPr>
            <p:cNvSpPr/>
            <p:nvPr/>
          </p:nvSpPr>
          <p:spPr>
            <a:xfrm>
              <a:off x="281713" y="2504013"/>
              <a:ext cx="487560" cy="803800"/>
            </a:xfrm>
            <a:custGeom>
              <a:avLst/>
              <a:gdLst/>
              <a:ahLst/>
              <a:cxnLst/>
              <a:rect l="l" t="t" r="r" b="b"/>
              <a:pathLst>
                <a:path w="9600" h="15969" extrusionOk="0">
                  <a:moveTo>
                    <a:pt x="1847" y="1"/>
                  </a:moveTo>
                  <a:cubicBezTo>
                    <a:pt x="1847" y="1"/>
                    <a:pt x="1673" y="495"/>
                    <a:pt x="1585" y="728"/>
                  </a:cubicBezTo>
                  <a:cubicBezTo>
                    <a:pt x="1556" y="771"/>
                    <a:pt x="1542" y="801"/>
                    <a:pt x="1527" y="859"/>
                  </a:cubicBezTo>
                  <a:cubicBezTo>
                    <a:pt x="1091" y="1731"/>
                    <a:pt x="887" y="2677"/>
                    <a:pt x="974" y="3622"/>
                  </a:cubicBezTo>
                  <a:lnTo>
                    <a:pt x="974" y="3680"/>
                  </a:lnTo>
                  <a:cubicBezTo>
                    <a:pt x="1033" y="4247"/>
                    <a:pt x="1178" y="4829"/>
                    <a:pt x="1454" y="5353"/>
                  </a:cubicBezTo>
                  <a:cubicBezTo>
                    <a:pt x="1993" y="6429"/>
                    <a:pt x="2502" y="7491"/>
                    <a:pt x="2647" y="8102"/>
                  </a:cubicBezTo>
                  <a:cubicBezTo>
                    <a:pt x="2705" y="8320"/>
                    <a:pt x="2749" y="8538"/>
                    <a:pt x="2778" y="8756"/>
                  </a:cubicBezTo>
                  <a:cubicBezTo>
                    <a:pt x="2909" y="9876"/>
                    <a:pt x="2603" y="11040"/>
                    <a:pt x="1774" y="11839"/>
                  </a:cubicBezTo>
                  <a:lnTo>
                    <a:pt x="1440" y="12189"/>
                  </a:lnTo>
                  <a:cubicBezTo>
                    <a:pt x="1018" y="12610"/>
                    <a:pt x="582" y="13047"/>
                    <a:pt x="204" y="13439"/>
                  </a:cubicBezTo>
                  <a:cubicBezTo>
                    <a:pt x="160" y="13497"/>
                    <a:pt x="102" y="13527"/>
                    <a:pt x="58" y="13585"/>
                  </a:cubicBezTo>
                  <a:lnTo>
                    <a:pt x="0" y="13643"/>
                  </a:lnTo>
                  <a:cubicBezTo>
                    <a:pt x="160" y="13788"/>
                    <a:pt x="305" y="13963"/>
                    <a:pt x="436" y="14137"/>
                  </a:cubicBezTo>
                  <a:lnTo>
                    <a:pt x="451" y="14152"/>
                  </a:lnTo>
                  <a:cubicBezTo>
                    <a:pt x="582" y="14312"/>
                    <a:pt x="713" y="14457"/>
                    <a:pt x="858" y="14603"/>
                  </a:cubicBezTo>
                  <a:cubicBezTo>
                    <a:pt x="1658" y="15403"/>
                    <a:pt x="2720" y="15897"/>
                    <a:pt x="3854" y="15955"/>
                  </a:cubicBezTo>
                  <a:cubicBezTo>
                    <a:pt x="4106" y="15964"/>
                    <a:pt x="4358" y="15968"/>
                    <a:pt x="4611" y="15968"/>
                  </a:cubicBezTo>
                  <a:cubicBezTo>
                    <a:pt x="5584" y="15968"/>
                    <a:pt x="6558" y="15908"/>
                    <a:pt x="7505" y="15839"/>
                  </a:cubicBezTo>
                  <a:lnTo>
                    <a:pt x="7577" y="15839"/>
                  </a:lnTo>
                  <a:cubicBezTo>
                    <a:pt x="7592" y="15810"/>
                    <a:pt x="7636" y="15766"/>
                    <a:pt x="7650" y="15737"/>
                  </a:cubicBezTo>
                  <a:lnTo>
                    <a:pt x="7636" y="15665"/>
                  </a:lnTo>
                  <a:lnTo>
                    <a:pt x="7243" y="14501"/>
                  </a:lnTo>
                  <a:lnTo>
                    <a:pt x="7010" y="13847"/>
                  </a:lnTo>
                  <a:cubicBezTo>
                    <a:pt x="6850" y="13352"/>
                    <a:pt x="6734" y="12843"/>
                    <a:pt x="6690" y="12290"/>
                  </a:cubicBezTo>
                  <a:lnTo>
                    <a:pt x="6690" y="12261"/>
                  </a:lnTo>
                  <a:cubicBezTo>
                    <a:pt x="6647" y="11709"/>
                    <a:pt x="6690" y="11170"/>
                    <a:pt x="6850" y="10661"/>
                  </a:cubicBezTo>
                  <a:cubicBezTo>
                    <a:pt x="7170" y="9658"/>
                    <a:pt x="7781" y="8771"/>
                    <a:pt x="7970" y="7709"/>
                  </a:cubicBezTo>
                  <a:cubicBezTo>
                    <a:pt x="7970" y="7709"/>
                    <a:pt x="7985" y="7709"/>
                    <a:pt x="8014" y="7694"/>
                  </a:cubicBezTo>
                  <a:cubicBezTo>
                    <a:pt x="8072" y="7680"/>
                    <a:pt x="8188" y="7636"/>
                    <a:pt x="8305" y="7593"/>
                  </a:cubicBezTo>
                  <a:cubicBezTo>
                    <a:pt x="9250" y="7084"/>
                    <a:pt x="9599" y="6269"/>
                    <a:pt x="9512" y="5396"/>
                  </a:cubicBezTo>
                  <a:cubicBezTo>
                    <a:pt x="9468" y="4960"/>
                    <a:pt x="9308" y="4524"/>
                    <a:pt x="9061" y="4117"/>
                  </a:cubicBezTo>
                  <a:cubicBezTo>
                    <a:pt x="8406" y="3084"/>
                    <a:pt x="7272" y="2429"/>
                    <a:pt x="6283" y="1731"/>
                  </a:cubicBezTo>
                  <a:lnTo>
                    <a:pt x="4785" y="626"/>
                  </a:lnTo>
                  <a:cubicBezTo>
                    <a:pt x="4698" y="771"/>
                    <a:pt x="4523" y="902"/>
                    <a:pt x="4349" y="946"/>
                  </a:cubicBezTo>
                  <a:cubicBezTo>
                    <a:pt x="4256" y="975"/>
                    <a:pt x="4160" y="987"/>
                    <a:pt x="4064" y="987"/>
                  </a:cubicBezTo>
                  <a:cubicBezTo>
                    <a:pt x="3769" y="987"/>
                    <a:pt x="3467" y="867"/>
                    <a:pt x="3214" y="713"/>
                  </a:cubicBezTo>
                  <a:cubicBezTo>
                    <a:pt x="2836" y="495"/>
                    <a:pt x="2429" y="146"/>
                    <a:pt x="1993" y="30"/>
                  </a:cubicBezTo>
                  <a:lnTo>
                    <a:pt x="1847"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259;p31">
              <a:extLst>
                <a:ext uri="{FF2B5EF4-FFF2-40B4-BE49-F238E27FC236}">
                  <a16:creationId xmlns:a16="http://schemas.microsoft.com/office/drawing/2014/main" id="{152570E5-CCF7-A8A0-B7D5-6B90FA3F4642}"/>
                </a:ext>
              </a:extLst>
            </p:cNvPr>
            <p:cNvSpPr/>
            <p:nvPr/>
          </p:nvSpPr>
          <p:spPr>
            <a:xfrm>
              <a:off x="684257" y="3175327"/>
              <a:ext cx="396199" cy="288608"/>
            </a:xfrm>
            <a:custGeom>
              <a:avLst/>
              <a:gdLst/>
              <a:ahLst/>
              <a:cxnLst/>
              <a:rect l="l" t="t" r="r" b="b"/>
              <a:pathLst>
                <a:path w="8002" h="5829" extrusionOk="0">
                  <a:moveTo>
                    <a:pt x="2327" y="1"/>
                  </a:moveTo>
                  <a:lnTo>
                    <a:pt x="0" y="873"/>
                  </a:lnTo>
                  <a:lnTo>
                    <a:pt x="3273" y="2982"/>
                  </a:lnTo>
                  <a:lnTo>
                    <a:pt x="3854" y="3593"/>
                  </a:lnTo>
                  <a:cubicBezTo>
                    <a:pt x="4276" y="4044"/>
                    <a:pt x="4829" y="4350"/>
                    <a:pt x="5410" y="4480"/>
                  </a:cubicBezTo>
                  <a:cubicBezTo>
                    <a:pt x="5410" y="4480"/>
                    <a:pt x="5920" y="5193"/>
                    <a:pt x="6123" y="5717"/>
                  </a:cubicBezTo>
                  <a:cubicBezTo>
                    <a:pt x="6146" y="5795"/>
                    <a:pt x="6205" y="5828"/>
                    <a:pt x="6266" y="5828"/>
                  </a:cubicBezTo>
                  <a:cubicBezTo>
                    <a:pt x="6363" y="5828"/>
                    <a:pt x="6464" y="5745"/>
                    <a:pt x="6429" y="5629"/>
                  </a:cubicBezTo>
                  <a:lnTo>
                    <a:pt x="5832" y="4320"/>
                  </a:lnTo>
                  <a:lnTo>
                    <a:pt x="6399" y="4829"/>
                  </a:lnTo>
                  <a:cubicBezTo>
                    <a:pt x="6545" y="4946"/>
                    <a:pt x="6647" y="5120"/>
                    <a:pt x="6749" y="5280"/>
                  </a:cubicBezTo>
                  <a:lnTo>
                    <a:pt x="6981" y="5731"/>
                  </a:lnTo>
                  <a:cubicBezTo>
                    <a:pt x="7040" y="5758"/>
                    <a:pt x="7097" y="5777"/>
                    <a:pt x="7145" y="5777"/>
                  </a:cubicBezTo>
                  <a:cubicBezTo>
                    <a:pt x="7227" y="5777"/>
                    <a:pt x="7281" y="5722"/>
                    <a:pt x="7272" y="5557"/>
                  </a:cubicBezTo>
                  <a:lnTo>
                    <a:pt x="7010" y="5019"/>
                  </a:lnTo>
                  <a:cubicBezTo>
                    <a:pt x="6938" y="4873"/>
                    <a:pt x="6850" y="4728"/>
                    <a:pt x="6749" y="4611"/>
                  </a:cubicBezTo>
                  <a:lnTo>
                    <a:pt x="6240" y="4030"/>
                  </a:lnTo>
                  <a:lnTo>
                    <a:pt x="7069" y="4626"/>
                  </a:lnTo>
                  <a:lnTo>
                    <a:pt x="7708" y="5149"/>
                  </a:lnTo>
                  <a:cubicBezTo>
                    <a:pt x="7727" y="5166"/>
                    <a:pt x="7750" y="5173"/>
                    <a:pt x="7774" y="5173"/>
                  </a:cubicBezTo>
                  <a:cubicBezTo>
                    <a:pt x="7878" y="5173"/>
                    <a:pt x="8002" y="5033"/>
                    <a:pt x="7883" y="4902"/>
                  </a:cubicBezTo>
                  <a:lnTo>
                    <a:pt x="7170" y="4248"/>
                  </a:lnTo>
                  <a:lnTo>
                    <a:pt x="6487" y="3651"/>
                  </a:lnTo>
                  <a:lnTo>
                    <a:pt x="7679" y="4509"/>
                  </a:lnTo>
                  <a:cubicBezTo>
                    <a:pt x="7715" y="4529"/>
                    <a:pt x="7749" y="4537"/>
                    <a:pt x="7780" y="4537"/>
                  </a:cubicBezTo>
                  <a:cubicBezTo>
                    <a:pt x="7914" y="4537"/>
                    <a:pt x="7992" y="4380"/>
                    <a:pt x="7898" y="4262"/>
                  </a:cubicBezTo>
                  <a:lnTo>
                    <a:pt x="7490" y="3884"/>
                  </a:lnTo>
                  <a:cubicBezTo>
                    <a:pt x="7228" y="3622"/>
                    <a:pt x="6938" y="3404"/>
                    <a:pt x="6647" y="3201"/>
                  </a:cubicBezTo>
                  <a:lnTo>
                    <a:pt x="6123" y="2837"/>
                  </a:lnTo>
                  <a:lnTo>
                    <a:pt x="6923" y="3026"/>
                  </a:lnTo>
                  <a:cubicBezTo>
                    <a:pt x="7141" y="3026"/>
                    <a:pt x="7141" y="2779"/>
                    <a:pt x="6981" y="2706"/>
                  </a:cubicBezTo>
                  <a:lnTo>
                    <a:pt x="5992" y="2372"/>
                  </a:lnTo>
                  <a:cubicBezTo>
                    <a:pt x="5641" y="2250"/>
                    <a:pt x="5269" y="2190"/>
                    <a:pt x="4902" y="2190"/>
                  </a:cubicBezTo>
                  <a:cubicBezTo>
                    <a:pt x="4829" y="2190"/>
                    <a:pt x="4756" y="2192"/>
                    <a:pt x="4683" y="2197"/>
                  </a:cubicBezTo>
                  <a:lnTo>
                    <a:pt x="4392" y="2226"/>
                  </a:lnTo>
                  <a:cubicBezTo>
                    <a:pt x="4145" y="1935"/>
                    <a:pt x="3883" y="1659"/>
                    <a:pt x="3607" y="1412"/>
                  </a:cubicBezTo>
                  <a:lnTo>
                    <a:pt x="2327" y="1"/>
                  </a:lnTo>
                  <a:close/>
                </a:path>
              </a:pathLst>
            </a:custGeom>
            <a:solidFill>
              <a:srgbClr val="48BA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260;p31">
              <a:extLst>
                <a:ext uri="{FF2B5EF4-FFF2-40B4-BE49-F238E27FC236}">
                  <a16:creationId xmlns:a16="http://schemas.microsoft.com/office/drawing/2014/main" id="{7FBC4259-EE19-61EA-4D00-44F85A9E49D7}"/>
                </a:ext>
              </a:extLst>
            </p:cNvPr>
            <p:cNvSpPr/>
            <p:nvPr/>
          </p:nvSpPr>
          <p:spPr>
            <a:xfrm>
              <a:off x="282404" y="2529818"/>
              <a:ext cx="604944" cy="809727"/>
            </a:xfrm>
            <a:custGeom>
              <a:avLst/>
              <a:gdLst/>
              <a:ahLst/>
              <a:cxnLst/>
              <a:rect l="l" t="t" r="r" b="b"/>
              <a:pathLst>
                <a:path w="12218" h="16354" extrusionOk="0">
                  <a:moveTo>
                    <a:pt x="1729" y="0"/>
                  </a:moveTo>
                  <a:cubicBezTo>
                    <a:pt x="1227" y="0"/>
                    <a:pt x="823" y="368"/>
                    <a:pt x="495" y="1039"/>
                  </a:cubicBezTo>
                  <a:cubicBezTo>
                    <a:pt x="1" y="2086"/>
                    <a:pt x="44" y="3293"/>
                    <a:pt x="553" y="4341"/>
                  </a:cubicBezTo>
                  <a:lnTo>
                    <a:pt x="1993" y="7322"/>
                  </a:lnTo>
                  <a:cubicBezTo>
                    <a:pt x="3040" y="9475"/>
                    <a:pt x="4567" y="11336"/>
                    <a:pt x="6458" y="12732"/>
                  </a:cubicBezTo>
                  <a:lnTo>
                    <a:pt x="11636" y="16354"/>
                  </a:lnTo>
                  <a:lnTo>
                    <a:pt x="12218" y="14929"/>
                  </a:lnTo>
                  <a:lnTo>
                    <a:pt x="5949" y="7700"/>
                  </a:lnTo>
                  <a:lnTo>
                    <a:pt x="4204" y="2421"/>
                  </a:lnTo>
                  <a:cubicBezTo>
                    <a:pt x="4029" y="1883"/>
                    <a:pt x="3724" y="1374"/>
                    <a:pt x="3346" y="952"/>
                  </a:cubicBezTo>
                  <a:cubicBezTo>
                    <a:pt x="2717" y="302"/>
                    <a:pt x="2183" y="0"/>
                    <a:pt x="17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261;p31">
              <a:extLst>
                <a:ext uri="{FF2B5EF4-FFF2-40B4-BE49-F238E27FC236}">
                  <a16:creationId xmlns:a16="http://schemas.microsoft.com/office/drawing/2014/main" id="{75405915-250F-4D40-53B0-29310F316D96}"/>
                </a:ext>
              </a:extLst>
            </p:cNvPr>
            <p:cNvSpPr/>
            <p:nvPr/>
          </p:nvSpPr>
          <p:spPr>
            <a:xfrm>
              <a:off x="879439" y="2993067"/>
              <a:ext cx="754521" cy="448088"/>
            </a:xfrm>
            <a:custGeom>
              <a:avLst/>
              <a:gdLst/>
              <a:ahLst/>
              <a:cxnLst/>
              <a:rect l="l" t="t" r="r" b="b"/>
              <a:pathLst>
                <a:path w="15239" h="9050" extrusionOk="0">
                  <a:moveTo>
                    <a:pt x="14602" y="1"/>
                  </a:moveTo>
                  <a:cubicBezTo>
                    <a:pt x="14588" y="1"/>
                    <a:pt x="14573" y="1"/>
                    <a:pt x="14558" y="2"/>
                  </a:cubicBezTo>
                  <a:lnTo>
                    <a:pt x="1978" y="366"/>
                  </a:lnTo>
                  <a:cubicBezTo>
                    <a:pt x="1716" y="366"/>
                    <a:pt x="1468" y="555"/>
                    <a:pt x="1425" y="831"/>
                  </a:cubicBezTo>
                  <a:lnTo>
                    <a:pt x="58" y="8365"/>
                  </a:lnTo>
                  <a:cubicBezTo>
                    <a:pt x="1" y="8735"/>
                    <a:pt x="264" y="9049"/>
                    <a:pt x="629" y="9049"/>
                  </a:cubicBezTo>
                  <a:cubicBezTo>
                    <a:pt x="637" y="9049"/>
                    <a:pt x="646" y="9049"/>
                    <a:pt x="654" y="9049"/>
                  </a:cubicBezTo>
                  <a:lnTo>
                    <a:pt x="13235" y="8685"/>
                  </a:lnTo>
                  <a:cubicBezTo>
                    <a:pt x="13511" y="8685"/>
                    <a:pt x="13744" y="8481"/>
                    <a:pt x="13802" y="8220"/>
                  </a:cubicBezTo>
                  <a:lnTo>
                    <a:pt x="15169" y="686"/>
                  </a:lnTo>
                  <a:cubicBezTo>
                    <a:pt x="15239" y="336"/>
                    <a:pt x="14960" y="1"/>
                    <a:pt x="14602" y="1"/>
                  </a:cubicBezTo>
                  <a:close/>
                </a:path>
              </a:pathLst>
            </a:custGeom>
            <a:solidFill>
              <a:schemeClr val="accent2"/>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262;p31">
              <a:extLst>
                <a:ext uri="{FF2B5EF4-FFF2-40B4-BE49-F238E27FC236}">
                  <a16:creationId xmlns:a16="http://schemas.microsoft.com/office/drawing/2014/main" id="{457C0DC7-0E7B-391A-0F79-D3D7A7C8CB5A}"/>
                </a:ext>
              </a:extLst>
            </p:cNvPr>
            <p:cNvSpPr/>
            <p:nvPr/>
          </p:nvSpPr>
          <p:spPr>
            <a:xfrm>
              <a:off x="1211378" y="3175327"/>
              <a:ext cx="113829" cy="103036"/>
            </a:xfrm>
            <a:custGeom>
              <a:avLst/>
              <a:gdLst/>
              <a:ahLst/>
              <a:cxnLst/>
              <a:rect l="l" t="t" r="r" b="b"/>
              <a:pathLst>
                <a:path w="2299" h="2081" extrusionOk="0">
                  <a:moveTo>
                    <a:pt x="1137" y="0"/>
                  </a:moveTo>
                  <a:cubicBezTo>
                    <a:pt x="1126" y="0"/>
                    <a:pt x="1116" y="1"/>
                    <a:pt x="1106" y="1"/>
                  </a:cubicBezTo>
                  <a:cubicBezTo>
                    <a:pt x="495" y="15"/>
                    <a:pt x="0" y="510"/>
                    <a:pt x="15" y="1077"/>
                  </a:cubicBezTo>
                  <a:cubicBezTo>
                    <a:pt x="44" y="1635"/>
                    <a:pt x="551" y="2081"/>
                    <a:pt x="1164" y="2081"/>
                  </a:cubicBezTo>
                  <a:cubicBezTo>
                    <a:pt x="1173" y="2081"/>
                    <a:pt x="1183" y="2081"/>
                    <a:pt x="1193" y="2081"/>
                  </a:cubicBezTo>
                  <a:cubicBezTo>
                    <a:pt x="1804" y="2066"/>
                    <a:pt x="2298" y="1572"/>
                    <a:pt x="2284" y="1004"/>
                  </a:cubicBezTo>
                  <a:cubicBezTo>
                    <a:pt x="2255" y="432"/>
                    <a:pt x="1762" y="0"/>
                    <a:pt x="113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263;p31">
              <a:extLst>
                <a:ext uri="{FF2B5EF4-FFF2-40B4-BE49-F238E27FC236}">
                  <a16:creationId xmlns:a16="http://schemas.microsoft.com/office/drawing/2014/main" id="{8A385A96-6D55-C440-E4E5-A2FAF5E30248}"/>
                </a:ext>
              </a:extLst>
            </p:cNvPr>
            <p:cNvSpPr/>
            <p:nvPr/>
          </p:nvSpPr>
          <p:spPr>
            <a:xfrm>
              <a:off x="903156" y="3424528"/>
              <a:ext cx="590536" cy="54018"/>
            </a:xfrm>
            <a:custGeom>
              <a:avLst/>
              <a:gdLst/>
              <a:ahLst/>
              <a:cxnLst/>
              <a:rect l="l" t="t" r="r" b="b"/>
              <a:pathLst>
                <a:path w="11927" h="1091" extrusionOk="0">
                  <a:moveTo>
                    <a:pt x="11912" y="0"/>
                  </a:moveTo>
                  <a:lnTo>
                    <a:pt x="1" y="349"/>
                  </a:lnTo>
                  <a:lnTo>
                    <a:pt x="30" y="1091"/>
                  </a:lnTo>
                  <a:lnTo>
                    <a:pt x="11927" y="756"/>
                  </a:lnTo>
                  <a:lnTo>
                    <a:pt x="119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264;p31">
              <a:extLst>
                <a:ext uri="{FF2B5EF4-FFF2-40B4-BE49-F238E27FC236}">
                  <a16:creationId xmlns:a16="http://schemas.microsoft.com/office/drawing/2014/main" id="{08BF3246-D55B-F870-AADF-52B45AB7FAA2}"/>
                </a:ext>
              </a:extLst>
            </p:cNvPr>
            <p:cNvSpPr/>
            <p:nvPr/>
          </p:nvSpPr>
          <p:spPr>
            <a:xfrm>
              <a:off x="596370" y="3442502"/>
              <a:ext cx="308265" cy="45403"/>
            </a:xfrm>
            <a:custGeom>
              <a:avLst/>
              <a:gdLst/>
              <a:ahLst/>
              <a:cxnLst/>
              <a:rect l="l" t="t" r="r" b="b"/>
              <a:pathLst>
                <a:path w="6226" h="917" extrusionOk="0">
                  <a:moveTo>
                    <a:pt x="6197" y="1"/>
                  </a:moveTo>
                  <a:lnTo>
                    <a:pt x="1" y="175"/>
                  </a:lnTo>
                  <a:lnTo>
                    <a:pt x="30" y="917"/>
                  </a:lnTo>
                  <a:lnTo>
                    <a:pt x="6226" y="742"/>
                  </a:lnTo>
                  <a:lnTo>
                    <a:pt x="619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265;p31">
              <a:extLst>
                <a:ext uri="{FF2B5EF4-FFF2-40B4-BE49-F238E27FC236}">
                  <a16:creationId xmlns:a16="http://schemas.microsoft.com/office/drawing/2014/main" id="{6A4025E3-2051-31DB-CC69-37EF8BB44475}"/>
                </a:ext>
              </a:extLst>
            </p:cNvPr>
            <p:cNvSpPr/>
            <p:nvPr/>
          </p:nvSpPr>
          <p:spPr>
            <a:xfrm>
              <a:off x="1353437" y="2042987"/>
              <a:ext cx="353618" cy="318761"/>
            </a:xfrm>
            <a:custGeom>
              <a:avLst/>
              <a:gdLst/>
              <a:ahLst/>
              <a:cxnLst/>
              <a:rect l="l" t="t" r="r" b="b"/>
              <a:pathLst>
                <a:path w="7142" h="6438" extrusionOk="0">
                  <a:moveTo>
                    <a:pt x="3570" y="0"/>
                  </a:moveTo>
                  <a:cubicBezTo>
                    <a:pt x="3289" y="0"/>
                    <a:pt x="3004" y="37"/>
                    <a:pt x="2720" y="114"/>
                  </a:cubicBezTo>
                  <a:cubicBezTo>
                    <a:pt x="1004" y="580"/>
                    <a:pt x="0" y="2354"/>
                    <a:pt x="466" y="4070"/>
                  </a:cubicBezTo>
                  <a:cubicBezTo>
                    <a:pt x="855" y="5493"/>
                    <a:pt x="2158" y="6437"/>
                    <a:pt x="3578" y="6437"/>
                  </a:cubicBezTo>
                  <a:cubicBezTo>
                    <a:pt x="3857" y="6437"/>
                    <a:pt x="4140" y="6401"/>
                    <a:pt x="4422" y="6325"/>
                  </a:cubicBezTo>
                  <a:cubicBezTo>
                    <a:pt x="6123" y="5845"/>
                    <a:pt x="7141" y="4085"/>
                    <a:pt x="6676" y="2369"/>
                  </a:cubicBezTo>
                  <a:cubicBezTo>
                    <a:pt x="6276" y="936"/>
                    <a:pt x="4984" y="0"/>
                    <a:pt x="357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266;p31">
              <a:extLst>
                <a:ext uri="{FF2B5EF4-FFF2-40B4-BE49-F238E27FC236}">
                  <a16:creationId xmlns:a16="http://schemas.microsoft.com/office/drawing/2014/main" id="{888181FA-5747-1504-4379-5B472285A5F7}"/>
                </a:ext>
              </a:extLst>
            </p:cNvPr>
            <p:cNvSpPr/>
            <p:nvPr/>
          </p:nvSpPr>
          <p:spPr>
            <a:xfrm>
              <a:off x="1450186" y="2124338"/>
              <a:ext cx="73972" cy="54068"/>
            </a:xfrm>
            <a:custGeom>
              <a:avLst/>
              <a:gdLst/>
              <a:ahLst/>
              <a:cxnLst/>
              <a:rect l="l" t="t" r="r" b="b"/>
              <a:pathLst>
                <a:path w="1494" h="1092" extrusionOk="0">
                  <a:moveTo>
                    <a:pt x="835" y="0"/>
                  </a:moveTo>
                  <a:cubicBezTo>
                    <a:pt x="617" y="0"/>
                    <a:pt x="399" y="113"/>
                    <a:pt x="257" y="275"/>
                  </a:cubicBezTo>
                  <a:cubicBezTo>
                    <a:pt x="141" y="420"/>
                    <a:pt x="39" y="595"/>
                    <a:pt x="10" y="798"/>
                  </a:cubicBezTo>
                  <a:cubicBezTo>
                    <a:pt x="0" y="855"/>
                    <a:pt x="59" y="906"/>
                    <a:pt x="105" y="906"/>
                  </a:cubicBezTo>
                  <a:cubicBezTo>
                    <a:pt x="129" y="906"/>
                    <a:pt x="150" y="892"/>
                    <a:pt x="155" y="856"/>
                  </a:cubicBezTo>
                  <a:cubicBezTo>
                    <a:pt x="243" y="522"/>
                    <a:pt x="461" y="158"/>
                    <a:pt x="839" y="158"/>
                  </a:cubicBezTo>
                  <a:cubicBezTo>
                    <a:pt x="1028" y="158"/>
                    <a:pt x="1173" y="275"/>
                    <a:pt x="1246" y="420"/>
                  </a:cubicBezTo>
                  <a:cubicBezTo>
                    <a:pt x="1333" y="595"/>
                    <a:pt x="1333" y="798"/>
                    <a:pt x="1290" y="1002"/>
                  </a:cubicBezTo>
                  <a:cubicBezTo>
                    <a:pt x="1282" y="1058"/>
                    <a:pt x="1326" y="1092"/>
                    <a:pt x="1373" y="1092"/>
                  </a:cubicBezTo>
                  <a:cubicBezTo>
                    <a:pt x="1411" y="1092"/>
                    <a:pt x="1451" y="1069"/>
                    <a:pt x="1464" y="1016"/>
                  </a:cubicBezTo>
                  <a:cubicBezTo>
                    <a:pt x="1493" y="667"/>
                    <a:pt x="1464" y="260"/>
                    <a:pt x="1115" y="71"/>
                  </a:cubicBezTo>
                  <a:cubicBezTo>
                    <a:pt x="1026" y="22"/>
                    <a:pt x="931" y="0"/>
                    <a:pt x="8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267;p31">
              <a:extLst>
                <a:ext uri="{FF2B5EF4-FFF2-40B4-BE49-F238E27FC236}">
                  <a16:creationId xmlns:a16="http://schemas.microsoft.com/office/drawing/2014/main" id="{C951A107-2F35-AE3D-C35A-16E7C11A75A7}"/>
                </a:ext>
              </a:extLst>
            </p:cNvPr>
            <p:cNvSpPr/>
            <p:nvPr/>
          </p:nvSpPr>
          <p:spPr>
            <a:xfrm>
              <a:off x="1547134" y="2157116"/>
              <a:ext cx="77834" cy="56741"/>
            </a:xfrm>
            <a:custGeom>
              <a:avLst/>
              <a:gdLst/>
              <a:ahLst/>
              <a:cxnLst/>
              <a:rect l="l" t="t" r="r" b="b"/>
              <a:pathLst>
                <a:path w="1572" h="1146" extrusionOk="0">
                  <a:moveTo>
                    <a:pt x="893" y="1"/>
                  </a:moveTo>
                  <a:cubicBezTo>
                    <a:pt x="709" y="1"/>
                    <a:pt x="524" y="75"/>
                    <a:pt x="379" y="194"/>
                  </a:cubicBezTo>
                  <a:cubicBezTo>
                    <a:pt x="233" y="311"/>
                    <a:pt x="117" y="485"/>
                    <a:pt x="30" y="660"/>
                  </a:cubicBezTo>
                  <a:cubicBezTo>
                    <a:pt x="1" y="727"/>
                    <a:pt x="48" y="788"/>
                    <a:pt x="101" y="788"/>
                  </a:cubicBezTo>
                  <a:cubicBezTo>
                    <a:pt x="127" y="788"/>
                    <a:pt x="156" y="772"/>
                    <a:pt x="175" y="733"/>
                  </a:cubicBezTo>
                  <a:cubicBezTo>
                    <a:pt x="298" y="446"/>
                    <a:pt x="536" y="147"/>
                    <a:pt x="889" y="147"/>
                  </a:cubicBezTo>
                  <a:cubicBezTo>
                    <a:pt x="912" y="147"/>
                    <a:pt x="936" y="148"/>
                    <a:pt x="961" y="151"/>
                  </a:cubicBezTo>
                  <a:cubicBezTo>
                    <a:pt x="1135" y="180"/>
                    <a:pt x="1266" y="296"/>
                    <a:pt x="1324" y="471"/>
                  </a:cubicBezTo>
                  <a:cubicBezTo>
                    <a:pt x="1397" y="660"/>
                    <a:pt x="1339" y="863"/>
                    <a:pt x="1281" y="1038"/>
                  </a:cubicBezTo>
                  <a:cubicBezTo>
                    <a:pt x="1263" y="1100"/>
                    <a:pt x="1315" y="1146"/>
                    <a:pt x="1366" y="1146"/>
                  </a:cubicBezTo>
                  <a:cubicBezTo>
                    <a:pt x="1398" y="1146"/>
                    <a:pt x="1429" y="1127"/>
                    <a:pt x="1441" y="1082"/>
                  </a:cubicBezTo>
                  <a:cubicBezTo>
                    <a:pt x="1557" y="776"/>
                    <a:pt x="1571" y="354"/>
                    <a:pt x="1266" y="122"/>
                  </a:cubicBezTo>
                  <a:cubicBezTo>
                    <a:pt x="1152" y="38"/>
                    <a:pt x="1023" y="1"/>
                    <a:pt x="8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1268;p31">
              <a:extLst>
                <a:ext uri="{FF2B5EF4-FFF2-40B4-BE49-F238E27FC236}">
                  <a16:creationId xmlns:a16="http://schemas.microsoft.com/office/drawing/2014/main" id="{E9D1C4EE-9D81-B3F2-B2D3-3A000DAE4393}"/>
                </a:ext>
              </a:extLst>
            </p:cNvPr>
            <p:cNvSpPr/>
            <p:nvPr/>
          </p:nvSpPr>
          <p:spPr>
            <a:xfrm>
              <a:off x="1471824" y="2217572"/>
              <a:ext cx="119622" cy="66099"/>
            </a:xfrm>
            <a:custGeom>
              <a:avLst/>
              <a:gdLst/>
              <a:ahLst/>
              <a:cxnLst/>
              <a:rect l="l" t="t" r="r" b="b"/>
              <a:pathLst>
                <a:path w="2416" h="1335" extrusionOk="0">
                  <a:moveTo>
                    <a:pt x="2308" y="0"/>
                  </a:moveTo>
                  <a:cubicBezTo>
                    <a:pt x="2298" y="0"/>
                    <a:pt x="2288" y="2"/>
                    <a:pt x="2278" y="6"/>
                  </a:cubicBezTo>
                  <a:cubicBezTo>
                    <a:pt x="1936" y="208"/>
                    <a:pt x="1544" y="315"/>
                    <a:pt x="1154" y="315"/>
                  </a:cubicBezTo>
                  <a:cubicBezTo>
                    <a:pt x="814" y="315"/>
                    <a:pt x="474" y="234"/>
                    <a:pt x="169" y="64"/>
                  </a:cubicBezTo>
                  <a:cubicBezTo>
                    <a:pt x="153" y="53"/>
                    <a:pt x="136" y="48"/>
                    <a:pt x="120" y="48"/>
                  </a:cubicBezTo>
                  <a:cubicBezTo>
                    <a:pt x="53" y="48"/>
                    <a:pt x="0" y="136"/>
                    <a:pt x="24" y="195"/>
                  </a:cubicBezTo>
                  <a:cubicBezTo>
                    <a:pt x="24" y="457"/>
                    <a:pt x="82" y="733"/>
                    <a:pt x="227" y="951"/>
                  </a:cubicBezTo>
                  <a:cubicBezTo>
                    <a:pt x="256" y="1010"/>
                    <a:pt x="300" y="1068"/>
                    <a:pt x="358" y="1097"/>
                  </a:cubicBezTo>
                  <a:cubicBezTo>
                    <a:pt x="528" y="1255"/>
                    <a:pt x="742" y="1334"/>
                    <a:pt x="965" y="1334"/>
                  </a:cubicBezTo>
                  <a:cubicBezTo>
                    <a:pt x="1029" y="1334"/>
                    <a:pt x="1093" y="1328"/>
                    <a:pt x="1158" y="1315"/>
                  </a:cubicBezTo>
                  <a:lnTo>
                    <a:pt x="1202" y="1300"/>
                  </a:lnTo>
                  <a:lnTo>
                    <a:pt x="1231" y="1300"/>
                  </a:lnTo>
                  <a:cubicBezTo>
                    <a:pt x="1260" y="1271"/>
                    <a:pt x="1304" y="1271"/>
                    <a:pt x="1333" y="1257"/>
                  </a:cubicBezTo>
                  <a:cubicBezTo>
                    <a:pt x="1347" y="1257"/>
                    <a:pt x="1391" y="1242"/>
                    <a:pt x="1405" y="1242"/>
                  </a:cubicBezTo>
                  <a:cubicBezTo>
                    <a:pt x="1696" y="1126"/>
                    <a:pt x="1958" y="937"/>
                    <a:pt x="2133" y="675"/>
                  </a:cubicBezTo>
                  <a:cubicBezTo>
                    <a:pt x="2249" y="515"/>
                    <a:pt x="2336" y="355"/>
                    <a:pt x="2365" y="152"/>
                  </a:cubicBezTo>
                  <a:lnTo>
                    <a:pt x="2365" y="93"/>
                  </a:lnTo>
                  <a:cubicBezTo>
                    <a:pt x="2415" y="68"/>
                    <a:pt x="2368" y="0"/>
                    <a:pt x="23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1269;p31">
              <a:extLst>
                <a:ext uri="{FF2B5EF4-FFF2-40B4-BE49-F238E27FC236}">
                  <a16:creationId xmlns:a16="http://schemas.microsoft.com/office/drawing/2014/main" id="{4A65CF78-9315-EBB5-1478-607FD144999A}"/>
                </a:ext>
              </a:extLst>
            </p:cNvPr>
            <p:cNvSpPr/>
            <p:nvPr/>
          </p:nvSpPr>
          <p:spPr>
            <a:xfrm>
              <a:off x="1483063" y="2250449"/>
              <a:ext cx="95114" cy="33916"/>
            </a:xfrm>
            <a:custGeom>
              <a:avLst/>
              <a:gdLst/>
              <a:ahLst/>
              <a:cxnLst/>
              <a:rect l="l" t="t" r="r" b="b"/>
              <a:pathLst>
                <a:path w="1921" h="685" extrusionOk="0">
                  <a:moveTo>
                    <a:pt x="1302" y="0"/>
                  </a:moveTo>
                  <a:cubicBezTo>
                    <a:pt x="1193" y="0"/>
                    <a:pt x="1084" y="4"/>
                    <a:pt x="975" y="11"/>
                  </a:cubicBezTo>
                  <a:cubicBezTo>
                    <a:pt x="626" y="55"/>
                    <a:pt x="306" y="157"/>
                    <a:pt x="0" y="302"/>
                  </a:cubicBezTo>
                  <a:cubicBezTo>
                    <a:pt x="29" y="360"/>
                    <a:pt x="73" y="404"/>
                    <a:pt x="117" y="447"/>
                  </a:cubicBezTo>
                  <a:cubicBezTo>
                    <a:pt x="298" y="606"/>
                    <a:pt x="514" y="685"/>
                    <a:pt x="738" y="685"/>
                  </a:cubicBezTo>
                  <a:cubicBezTo>
                    <a:pt x="802" y="685"/>
                    <a:pt x="866" y="678"/>
                    <a:pt x="931" y="666"/>
                  </a:cubicBezTo>
                  <a:lnTo>
                    <a:pt x="946" y="666"/>
                  </a:lnTo>
                  <a:cubicBezTo>
                    <a:pt x="960" y="666"/>
                    <a:pt x="1004" y="651"/>
                    <a:pt x="1018" y="651"/>
                  </a:cubicBezTo>
                  <a:cubicBezTo>
                    <a:pt x="1047" y="636"/>
                    <a:pt x="1091" y="636"/>
                    <a:pt x="1120" y="622"/>
                  </a:cubicBezTo>
                  <a:cubicBezTo>
                    <a:pt x="1149" y="622"/>
                    <a:pt x="1178" y="622"/>
                    <a:pt x="1193" y="593"/>
                  </a:cubicBezTo>
                  <a:cubicBezTo>
                    <a:pt x="1484" y="491"/>
                    <a:pt x="1746" y="287"/>
                    <a:pt x="1920" y="40"/>
                  </a:cubicBezTo>
                  <a:cubicBezTo>
                    <a:pt x="1833" y="40"/>
                    <a:pt x="1746" y="40"/>
                    <a:pt x="1629" y="11"/>
                  </a:cubicBezTo>
                  <a:cubicBezTo>
                    <a:pt x="1520" y="4"/>
                    <a:pt x="1411" y="0"/>
                    <a:pt x="1302" y="0"/>
                  </a:cubicBezTo>
                  <a:close/>
                </a:path>
              </a:pathLst>
            </a:custGeom>
            <a:solidFill>
              <a:srgbClr val="C4D1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1270;p31">
              <a:extLst>
                <a:ext uri="{FF2B5EF4-FFF2-40B4-BE49-F238E27FC236}">
                  <a16:creationId xmlns:a16="http://schemas.microsoft.com/office/drawing/2014/main" id="{3A63185B-5B72-AF4D-447E-BC7A6177E62A}"/>
                </a:ext>
              </a:extLst>
            </p:cNvPr>
            <p:cNvSpPr/>
            <p:nvPr/>
          </p:nvSpPr>
          <p:spPr>
            <a:xfrm>
              <a:off x="1254855" y="3531091"/>
              <a:ext cx="250632" cy="264347"/>
            </a:xfrm>
            <a:custGeom>
              <a:avLst/>
              <a:gdLst/>
              <a:ahLst/>
              <a:cxnLst/>
              <a:rect l="l" t="t" r="r" b="b"/>
              <a:pathLst>
                <a:path w="5062" h="5339" extrusionOk="0">
                  <a:moveTo>
                    <a:pt x="1712" y="0"/>
                  </a:moveTo>
                  <a:cubicBezTo>
                    <a:pt x="1694" y="0"/>
                    <a:pt x="1676" y="2"/>
                    <a:pt x="1658" y="6"/>
                  </a:cubicBezTo>
                  <a:cubicBezTo>
                    <a:pt x="1367" y="64"/>
                    <a:pt x="1396" y="428"/>
                    <a:pt x="1425" y="617"/>
                  </a:cubicBezTo>
                  <a:cubicBezTo>
                    <a:pt x="1484" y="1228"/>
                    <a:pt x="1120" y="1766"/>
                    <a:pt x="727" y="2187"/>
                  </a:cubicBezTo>
                  <a:cubicBezTo>
                    <a:pt x="553" y="2362"/>
                    <a:pt x="364" y="2537"/>
                    <a:pt x="218" y="2682"/>
                  </a:cubicBezTo>
                  <a:cubicBezTo>
                    <a:pt x="175" y="2726"/>
                    <a:pt x="116" y="2769"/>
                    <a:pt x="73" y="2798"/>
                  </a:cubicBezTo>
                  <a:cubicBezTo>
                    <a:pt x="29" y="2857"/>
                    <a:pt x="0" y="2929"/>
                    <a:pt x="29" y="2987"/>
                  </a:cubicBezTo>
                  <a:lnTo>
                    <a:pt x="756" y="5184"/>
                  </a:lnTo>
                  <a:cubicBezTo>
                    <a:pt x="771" y="5256"/>
                    <a:pt x="844" y="5300"/>
                    <a:pt x="916" y="5314"/>
                  </a:cubicBezTo>
                  <a:cubicBezTo>
                    <a:pt x="1079" y="5331"/>
                    <a:pt x="1235" y="5338"/>
                    <a:pt x="1384" y="5338"/>
                  </a:cubicBezTo>
                  <a:cubicBezTo>
                    <a:pt x="2036" y="5338"/>
                    <a:pt x="2582" y="5193"/>
                    <a:pt x="3185" y="4980"/>
                  </a:cubicBezTo>
                  <a:cubicBezTo>
                    <a:pt x="3302" y="4951"/>
                    <a:pt x="3418" y="4907"/>
                    <a:pt x="3534" y="4864"/>
                  </a:cubicBezTo>
                  <a:cubicBezTo>
                    <a:pt x="3665" y="4805"/>
                    <a:pt x="3811" y="4762"/>
                    <a:pt x="3956" y="4718"/>
                  </a:cubicBezTo>
                  <a:lnTo>
                    <a:pt x="4552" y="4515"/>
                  </a:lnTo>
                  <a:cubicBezTo>
                    <a:pt x="4872" y="4398"/>
                    <a:pt x="5061" y="4078"/>
                    <a:pt x="4974" y="3773"/>
                  </a:cubicBezTo>
                  <a:cubicBezTo>
                    <a:pt x="4930" y="3656"/>
                    <a:pt x="4872" y="3584"/>
                    <a:pt x="4785" y="3511"/>
                  </a:cubicBezTo>
                  <a:cubicBezTo>
                    <a:pt x="4930" y="3366"/>
                    <a:pt x="4989" y="3147"/>
                    <a:pt x="4916" y="2944"/>
                  </a:cubicBezTo>
                  <a:cubicBezTo>
                    <a:pt x="4872" y="2842"/>
                    <a:pt x="4829" y="2769"/>
                    <a:pt x="4727" y="2697"/>
                  </a:cubicBezTo>
                  <a:cubicBezTo>
                    <a:pt x="4872" y="2551"/>
                    <a:pt x="4930" y="2333"/>
                    <a:pt x="4858" y="2129"/>
                  </a:cubicBezTo>
                  <a:cubicBezTo>
                    <a:pt x="4800" y="1984"/>
                    <a:pt x="4712" y="1882"/>
                    <a:pt x="4581" y="1824"/>
                  </a:cubicBezTo>
                  <a:cubicBezTo>
                    <a:pt x="4654" y="1766"/>
                    <a:pt x="4683" y="1620"/>
                    <a:pt x="4640" y="1475"/>
                  </a:cubicBezTo>
                  <a:cubicBezTo>
                    <a:pt x="4570" y="1244"/>
                    <a:pt x="4335" y="1095"/>
                    <a:pt x="4081" y="1095"/>
                  </a:cubicBezTo>
                  <a:cubicBezTo>
                    <a:pt x="4016" y="1095"/>
                    <a:pt x="3949" y="1105"/>
                    <a:pt x="3883" y="1126"/>
                  </a:cubicBezTo>
                  <a:lnTo>
                    <a:pt x="2429" y="1606"/>
                  </a:lnTo>
                  <a:cubicBezTo>
                    <a:pt x="2458" y="1591"/>
                    <a:pt x="2473" y="1300"/>
                    <a:pt x="2473" y="1242"/>
                  </a:cubicBezTo>
                  <a:cubicBezTo>
                    <a:pt x="2487" y="908"/>
                    <a:pt x="2371" y="588"/>
                    <a:pt x="2167" y="326"/>
                  </a:cubicBezTo>
                  <a:cubicBezTo>
                    <a:pt x="2074" y="193"/>
                    <a:pt x="1897" y="0"/>
                    <a:pt x="1712" y="0"/>
                  </a:cubicBezTo>
                  <a:close/>
                </a:path>
              </a:pathLst>
            </a:custGeom>
            <a:solidFill>
              <a:srgbClr val="7157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1271;p31">
              <a:extLst>
                <a:ext uri="{FF2B5EF4-FFF2-40B4-BE49-F238E27FC236}">
                  <a16:creationId xmlns:a16="http://schemas.microsoft.com/office/drawing/2014/main" id="{B31C45D7-40C6-7FF2-D41E-DC9331E34138}"/>
                </a:ext>
              </a:extLst>
            </p:cNvPr>
            <p:cNvSpPr/>
            <p:nvPr/>
          </p:nvSpPr>
          <p:spPr>
            <a:xfrm>
              <a:off x="1184249" y="3646457"/>
              <a:ext cx="136902" cy="187850"/>
            </a:xfrm>
            <a:custGeom>
              <a:avLst/>
              <a:gdLst/>
              <a:ahLst/>
              <a:cxnLst/>
              <a:rect l="l" t="t" r="r" b="b"/>
              <a:pathLst>
                <a:path w="2765" h="3794" extrusionOk="0">
                  <a:moveTo>
                    <a:pt x="1661" y="0"/>
                  </a:moveTo>
                  <a:cubicBezTo>
                    <a:pt x="1647" y="0"/>
                    <a:pt x="1631" y="1"/>
                    <a:pt x="1615" y="3"/>
                  </a:cubicBezTo>
                  <a:lnTo>
                    <a:pt x="132" y="497"/>
                  </a:lnTo>
                  <a:cubicBezTo>
                    <a:pt x="44" y="527"/>
                    <a:pt x="1" y="628"/>
                    <a:pt x="30" y="730"/>
                  </a:cubicBezTo>
                  <a:lnTo>
                    <a:pt x="1019" y="3668"/>
                  </a:lnTo>
                  <a:cubicBezTo>
                    <a:pt x="1042" y="3749"/>
                    <a:pt x="1120" y="3793"/>
                    <a:pt x="1195" y="3793"/>
                  </a:cubicBezTo>
                  <a:cubicBezTo>
                    <a:pt x="1215" y="3793"/>
                    <a:pt x="1234" y="3790"/>
                    <a:pt x="1252" y="3784"/>
                  </a:cubicBezTo>
                  <a:lnTo>
                    <a:pt x="2357" y="3421"/>
                  </a:lnTo>
                  <a:cubicBezTo>
                    <a:pt x="2575" y="3348"/>
                    <a:pt x="2706" y="3159"/>
                    <a:pt x="2735" y="2970"/>
                  </a:cubicBezTo>
                  <a:cubicBezTo>
                    <a:pt x="2764" y="2897"/>
                    <a:pt x="2764" y="2795"/>
                    <a:pt x="2720" y="2708"/>
                  </a:cubicBezTo>
                  <a:lnTo>
                    <a:pt x="1862" y="148"/>
                  </a:lnTo>
                  <a:cubicBezTo>
                    <a:pt x="1837" y="46"/>
                    <a:pt x="1767" y="0"/>
                    <a:pt x="166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1272;p31">
              <a:extLst>
                <a:ext uri="{FF2B5EF4-FFF2-40B4-BE49-F238E27FC236}">
                  <a16:creationId xmlns:a16="http://schemas.microsoft.com/office/drawing/2014/main" id="{88AF6696-FCE2-F443-CB66-821EE75E2E56}"/>
                </a:ext>
              </a:extLst>
            </p:cNvPr>
            <p:cNvSpPr/>
            <p:nvPr/>
          </p:nvSpPr>
          <p:spPr>
            <a:xfrm>
              <a:off x="1209942" y="2473175"/>
              <a:ext cx="406201" cy="365353"/>
            </a:xfrm>
            <a:custGeom>
              <a:avLst/>
              <a:gdLst/>
              <a:ahLst/>
              <a:cxnLst/>
              <a:rect l="l" t="t" r="r" b="b"/>
              <a:pathLst>
                <a:path w="8204" h="7379" extrusionOk="0">
                  <a:moveTo>
                    <a:pt x="2372" y="1"/>
                  </a:moveTo>
                  <a:cubicBezTo>
                    <a:pt x="1793" y="1"/>
                    <a:pt x="1255" y="381"/>
                    <a:pt x="1077" y="976"/>
                  </a:cubicBezTo>
                  <a:lnTo>
                    <a:pt x="218" y="3783"/>
                  </a:lnTo>
                  <a:cubicBezTo>
                    <a:pt x="0" y="4496"/>
                    <a:pt x="393" y="5266"/>
                    <a:pt x="1120" y="5485"/>
                  </a:cubicBezTo>
                  <a:lnTo>
                    <a:pt x="1746" y="5659"/>
                  </a:lnTo>
                  <a:cubicBezTo>
                    <a:pt x="1775" y="5659"/>
                    <a:pt x="1804" y="5703"/>
                    <a:pt x="1775" y="5732"/>
                  </a:cubicBezTo>
                  <a:lnTo>
                    <a:pt x="1367" y="7128"/>
                  </a:lnTo>
                  <a:cubicBezTo>
                    <a:pt x="1322" y="7253"/>
                    <a:pt x="1419" y="7378"/>
                    <a:pt x="1533" y="7378"/>
                  </a:cubicBezTo>
                  <a:cubicBezTo>
                    <a:pt x="1564" y="7378"/>
                    <a:pt x="1597" y="7368"/>
                    <a:pt x="1629" y="7346"/>
                  </a:cubicBezTo>
                  <a:lnTo>
                    <a:pt x="3564" y="6241"/>
                  </a:lnTo>
                  <a:cubicBezTo>
                    <a:pt x="3573" y="6241"/>
                    <a:pt x="3583" y="6234"/>
                    <a:pt x="3588" y="6234"/>
                  </a:cubicBezTo>
                  <a:cubicBezTo>
                    <a:pt x="3591" y="6234"/>
                    <a:pt x="3593" y="6236"/>
                    <a:pt x="3593" y="6241"/>
                  </a:cubicBezTo>
                  <a:lnTo>
                    <a:pt x="5411" y="6779"/>
                  </a:lnTo>
                  <a:cubicBezTo>
                    <a:pt x="5543" y="6820"/>
                    <a:pt x="5678" y="6839"/>
                    <a:pt x="5811" y="6839"/>
                  </a:cubicBezTo>
                  <a:cubicBezTo>
                    <a:pt x="6391" y="6839"/>
                    <a:pt x="6935" y="6469"/>
                    <a:pt x="7112" y="5877"/>
                  </a:cubicBezTo>
                  <a:lnTo>
                    <a:pt x="7956" y="3056"/>
                  </a:lnTo>
                  <a:cubicBezTo>
                    <a:pt x="8203" y="2314"/>
                    <a:pt x="7796" y="1572"/>
                    <a:pt x="7069" y="1354"/>
                  </a:cubicBezTo>
                  <a:lnTo>
                    <a:pt x="2764" y="60"/>
                  </a:lnTo>
                  <a:cubicBezTo>
                    <a:pt x="2634" y="20"/>
                    <a:pt x="2502" y="1"/>
                    <a:pt x="2372" y="1"/>
                  </a:cubicBezTo>
                  <a:close/>
                </a:path>
              </a:pathLst>
            </a:custGeom>
            <a:solidFill>
              <a:srgbClr val="7157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1273;p31">
              <a:extLst>
                <a:ext uri="{FF2B5EF4-FFF2-40B4-BE49-F238E27FC236}">
                  <a16:creationId xmlns:a16="http://schemas.microsoft.com/office/drawing/2014/main" id="{83071642-C33A-1C3D-BB86-E73A3D28B4C7}"/>
                </a:ext>
              </a:extLst>
            </p:cNvPr>
            <p:cNvSpPr/>
            <p:nvPr/>
          </p:nvSpPr>
          <p:spPr>
            <a:xfrm>
              <a:off x="1314366" y="2561457"/>
              <a:ext cx="208151" cy="155915"/>
            </a:xfrm>
            <a:custGeom>
              <a:avLst/>
              <a:gdLst/>
              <a:ahLst/>
              <a:cxnLst/>
              <a:rect l="l" t="t" r="r" b="b"/>
              <a:pathLst>
                <a:path w="4204" h="3149" extrusionOk="0">
                  <a:moveTo>
                    <a:pt x="1266" y="0"/>
                  </a:moveTo>
                  <a:cubicBezTo>
                    <a:pt x="1091" y="0"/>
                    <a:pt x="910" y="51"/>
                    <a:pt x="742" y="167"/>
                  </a:cubicBezTo>
                  <a:cubicBezTo>
                    <a:pt x="0" y="676"/>
                    <a:pt x="175" y="2000"/>
                    <a:pt x="1542" y="3149"/>
                  </a:cubicBezTo>
                  <a:cubicBezTo>
                    <a:pt x="3302" y="2945"/>
                    <a:pt x="4203" y="1927"/>
                    <a:pt x="3854" y="1098"/>
                  </a:cubicBezTo>
                  <a:cubicBezTo>
                    <a:pt x="3687" y="698"/>
                    <a:pt x="3320" y="516"/>
                    <a:pt x="2969" y="516"/>
                  </a:cubicBezTo>
                  <a:cubicBezTo>
                    <a:pt x="2618" y="516"/>
                    <a:pt x="2284" y="698"/>
                    <a:pt x="2182" y="1025"/>
                  </a:cubicBezTo>
                  <a:cubicBezTo>
                    <a:pt x="2337" y="526"/>
                    <a:pt x="1831" y="0"/>
                    <a:pt x="1266" y="0"/>
                  </a:cubicBezTo>
                  <a:close/>
                </a:path>
              </a:pathLst>
            </a:custGeom>
            <a:solidFill>
              <a:srgbClr val="C4D1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274;p31">
              <a:extLst>
                <a:ext uri="{FF2B5EF4-FFF2-40B4-BE49-F238E27FC236}">
                  <a16:creationId xmlns:a16="http://schemas.microsoft.com/office/drawing/2014/main" id="{D0115E80-91DB-69DD-E919-1963BA80A5B8}"/>
                </a:ext>
              </a:extLst>
            </p:cNvPr>
            <p:cNvSpPr/>
            <p:nvPr/>
          </p:nvSpPr>
          <p:spPr>
            <a:xfrm>
              <a:off x="1170917" y="1663579"/>
              <a:ext cx="347875" cy="267962"/>
            </a:xfrm>
            <a:custGeom>
              <a:avLst/>
              <a:gdLst/>
              <a:ahLst/>
              <a:cxnLst/>
              <a:rect l="l" t="t" r="r" b="b"/>
              <a:pathLst>
                <a:path w="7026" h="5412" extrusionOk="0">
                  <a:moveTo>
                    <a:pt x="2157" y="0"/>
                  </a:moveTo>
                  <a:cubicBezTo>
                    <a:pt x="1836" y="0"/>
                    <a:pt x="1500" y="105"/>
                    <a:pt x="1194" y="351"/>
                  </a:cubicBezTo>
                  <a:cubicBezTo>
                    <a:pt x="1" y="1296"/>
                    <a:pt x="379" y="3594"/>
                    <a:pt x="2706" y="5412"/>
                  </a:cubicBezTo>
                  <a:cubicBezTo>
                    <a:pt x="5615" y="4874"/>
                    <a:pt x="7026" y="3027"/>
                    <a:pt x="6400" y="1630"/>
                  </a:cubicBezTo>
                  <a:cubicBezTo>
                    <a:pt x="6118" y="991"/>
                    <a:pt x="5547" y="706"/>
                    <a:pt x="4994" y="706"/>
                  </a:cubicBezTo>
                  <a:cubicBezTo>
                    <a:pt x="4382" y="706"/>
                    <a:pt x="3792" y="1055"/>
                    <a:pt x="3640" y="1660"/>
                  </a:cubicBezTo>
                  <a:lnTo>
                    <a:pt x="3640" y="1660"/>
                  </a:lnTo>
                  <a:cubicBezTo>
                    <a:pt x="3843" y="809"/>
                    <a:pt x="3051" y="0"/>
                    <a:pt x="2157" y="0"/>
                  </a:cubicBezTo>
                  <a:close/>
                </a:path>
              </a:pathLst>
            </a:custGeom>
            <a:solidFill>
              <a:srgbClr val="C4D1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275;p31">
              <a:extLst>
                <a:ext uri="{FF2B5EF4-FFF2-40B4-BE49-F238E27FC236}">
                  <a16:creationId xmlns:a16="http://schemas.microsoft.com/office/drawing/2014/main" id="{0368B4A5-1BFF-7012-71B2-CB52BD5FB73A}"/>
                </a:ext>
              </a:extLst>
            </p:cNvPr>
            <p:cNvSpPr/>
            <p:nvPr/>
          </p:nvSpPr>
          <p:spPr>
            <a:xfrm>
              <a:off x="480438" y="1458534"/>
              <a:ext cx="454475" cy="399665"/>
            </a:xfrm>
            <a:custGeom>
              <a:avLst/>
              <a:gdLst/>
              <a:ahLst/>
              <a:cxnLst/>
              <a:rect l="l" t="t" r="r" b="b"/>
              <a:pathLst>
                <a:path w="9179" h="8072" extrusionOk="0">
                  <a:moveTo>
                    <a:pt x="4593" y="1"/>
                  </a:moveTo>
                  <a:cubicBezTo>
                    <a:pt x="3022" y="1"/>
                    <a:pt x="1527" y="925"/>
                    <a:pt x="873" y="2461"/>
                  </a:cubicBezTo>
                  <a:cubicBezTo>
                    <a:pt x="1" y="4512"/>
                    <a:pt x="961" y="6883"/>
                    <a:pt x="3011" y="7755"/>
                  </a:cubicBezTo>
                  <a:cubicBezTo>
                    <a:pt x="3524" y="7970"/>
                    <a:pt x="4056" y="8071"/>
                    <a:pt x="4579" y="8071"/>
                  </a:cubicBezTo>
                  <a:cubicBezTo>
                    <a:pt x="6153" y="8071"/>
                    <a:pt x="7651" y="7152"/>
                    <a:pt x="8305" y="5603"/>
                  </a:cubicBezTo>
                  <a:cubicBezTo>
                    <a:pt x="9178" y="3552"/>
                    <a:pt x="8218" y="1181"/>
                    <a:pt x="6167" y="323"/>
                  </a:cubicBezTo>
                  <a:cubicBezTo>
                    <a:pt x="5653" y="104"/>
                    <a:pt x="5119" y="1"/>
                    <a:pt x="45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276;p31">
              <a:extLst>
                <a:ext uri="{FF2B5EF4-FFF2-40B4-BE49-F238E27FC236}">
                  <a16:creationId xmlns:a16="http://schemas.microsoft.com/office/drawing/2014/main" id="{7CC73E85-31F4-CC8C-6938-70CD6DC8F7BA}"/>
                </a:ext>
              </a:extLst>
            </p:cNvPr>
            <p:cNvSpPr/>
            <p:nvPr/>
          </p:nvSpPr>
          <p:spPr>
            <a:xfrm>
              <a:off x="590655" y="1601974"/>
              <a:ext cx="236224" cy="170769"/>
            </a:xfrm>
            <a:custGeom>
              <a:avLst/>
              <a:gdLst/>
              <a:ahLst/>
              <a:cxnLst/>
              <a:rect l="l" t="t" r="r" b="b"/>
              <a:pathLst>
                <a:path w="4771" h="3449" extrusionOk="0">
                  <a:moveTo>
                    <a:pt x="4581" y="1"/>
                  </a:moveTo>
                  <a:lnTo>
                    <a:pt x="3869" y="219"/>
                  </a:lnTo>
                  <a:cubicBezTo>
                    <a:pt x="3912" y="248"/>
                    <a:pt x="3927" y="291"/>
                    <a:pt x="3927" y="335"/>
                  </a:cubicBezTo>
                  <a:lnTo>
                    <a:pt x="4087" y="1790"/>
                  </a:lnTo>
                  <a:cubicBezTo>
                    <a:pt x="4101" y="1935"/>
                    <a:pt x="4014" y="2066"/>
                    <a:pt x="3883" y="2109"/>
                  </a:cubicBezTo>
                  <a:cubicBezTo>
                    <a:pt x="3859" y="2116"/>
                    <a:pt x="3833" y="2120"/>
                    <a:pt x="3809" y="2120"/>
                  </a:cubicBezTo>
                  <a:cubicBezTo>
                    <a:pt x="3673" y="2120"/>
                    <a:pt x="3544" y="2022"/>
                    <a:pt x="3520" y="1862"/>
                  </a:cubicBezTo>
                  <a:lnTo>
                    <a:pt x="3360" y="408"/>
                  </a:lnTo>
                  <a:lnTo>
                    <a:pt x="3360" y="379"/>
                  </a:lnTo>
                  <a:lnTo>
                    <a:pt x="2545" y="611"/>
                  </a:lnTo>
                  <a:cubicBezTo>
                    <a:pt x="2560" y="655"/>
                    <a:pt x="2560" y="670"/>
                    <a:pt x="2574" y="699"/>
                  </a:cubicBezTo>
                  <a:lnTo>
                    <a:pt x="2996" y="2080"/>
                  </a:lnTo>
                  <a:cubicBezTo>
                    <a:pt x="3040" y="2255"/>
                    <a:pt x="2938" y="2415"/>
                    <a:pt x="2792" y="2444"/>
                  </a:cubicBezTo>
                  <a:cubicBezTo>
                    <a:pt x="2764" y="2452"/>
                    <a:pt x="2736" y="2455"/>
                    <a:pt x="2709" y="2455"/>
                  </a:cubicBezTo>
                  <a:cubicBezTo>
                    <a:pt x="2580" y="2455"/>
                    <a:pt x="2465" y="2375"/>
                    <a:pt x="2429" y="2255"/>
                  </a:cubicBezTo>
                  <a:lnTo>
                    <a:pt x="2022" y="873"/>
                  </a:lnTo>
                  <a:cubicBezTo>
                    <a:pt x="2007" y="844"/>
                    <a:pt x="2007" y="815"/>
                    <a:pt x="2007" y="771"/>
                  </a:cubicBezTo>
                  <a:lnTo>
                    <a:pt x="1178" y="1033"/>
                  </a:lnTo>
                  <a:cubicBezTo>
                    <a:pt x="1178" y="1048"/>
                    <a:pt x="1193" y="1048"/>
                    <a:pt x="1193" y="1062"/>
                  </a:cubicBezTo>
                  <a:lnTo>
                    <a:pt x="1876" y="2371"/>
                  </a:lnTo>
                  <a:cubicBezTo>
                    <a:pt x="1949" y="2531"/>
                    <a:pt x="1862" y="2720"/>
                    <a:pt x="1687" y="2779"/>
                  </a:cubicBezTo>
                  <a:cubicBezTo>
                    <a:pt x="1665" y="2784"/>
                    <a:pt x="1642" y="2786"/>
                    <a:pt x="1620" y="2786"/>
                  </a:cubicBezTo>
                  <a:cubicBezTo>
                    <a:pt x="1513" y="2786"/>
                    <a:pt x="1415" y="2729"/>
                    <a:pt x="1367" y="2633"/>
                  </a:cubicBezTo>
                  <a:lnTo>
                    <a:pt x="713" y="1324"/>
                  </a:lnTo>
                  <a:cubicBezTo>
                    <a:pt x="669" y="1266"/>
                    <a:pt x="669" y="1222"/>
                    <a:pt x="669" y="1179"/>
                  </a:cubicBezTo>
                  <a:lnTo>
                    <a:pt x="0" y="1368"/>
                  </a:lnTo>
                  <a:lnTo>
                    <a:pt x="916" y="3026"/>
                  </a:lnTo>
                  <a:cubicBezTo>
                    <a:pt x="1056" y="3293"/>
                    <a:pt x="1344" y="3449"/>
                    <a:pt x="1639" y="3449"/>
                  </a:cubicBezTo>
                  <a:cubicBezTo>
                    <a:pt x="1714" y="3449"/>
                    <a:pt x="1789" y="3439"/>
                    <a:pt x="1862" y="3418"/>
                  </a:cubicBezTo>
                  <a:lnTo>
                    <a:pt x="4145" y="2720"/>
                  </a:lnTo>
                  <a:cubicBezTo>
                    <a:pt x="4509" y="2604"/>
                    <a:pt x="4770" y="2269"/>
                    <a:pt x="4727" y="1877"/>
                  </a:cubicBezTo>
                  <a:lnTo>
                    <a:pt x="4581" y="1"/>
                  </a:lnTo>
                  <a:close/>
                </a:path>
              </a:pathLst>
            </a:custGeom>
            <a:solidFill>
              <a:srgbClr val="C4D1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277;p31">
              <a:extLst>
                <a:ext uri="{FF2B5EF4-FFF2-40B4-BE49-F238E27FC236}">
                  <a16:creationId xmlns:a16="http://schemas.microsoft.com/office/drawing/2014/main" id="{ABD3DCD6-AB56-DCDC-23C7-2CAFB01D4177}"/>
                </a:ext>
              </a:extLst>
            </p:cNvPr>
            <p:cNvSpPr/>
            <p:nvPr/>
          </p:nvSpPr>
          <p:spPr>
            <a:xfrm>
              <a:off x="563967" y="1525080"/>
              <a:ext cx="273705" cy="155024"/>
            </a:xfrm>
            <a:custGeom>
              <a:avLst/>
              <a:gdLst/>
              <a:ahLst/>
              <a:cxnLst/>
              <a:rect l="l" t="t" r="r" b="b"/>
              <a:pathLst>
                <a:path w="5528" h="3131" extrusionOk="0">
                  <a:moveTo>
                    <a:pt x="2274" y="0"/>
                  </a:moveTo>
                  <a:cubicBezTo>
                    <a:pt x="2234" y="0"/>
                    <a:pt x="2193" y="4"/>
                    <a:pt x="2153" y="12"/>
                  </a:cubicBezTo>
                  <a:cubicBezTo>
                    <a:pt x="1863" y="114"/>
                    <a:pt x="1703" y="419"/>
                    <a:pt x="1775" y="710"/>
                  </a:cubicBezTo>
                  <a:lnTo>
                    <a:pt x="2110" y="1801"/>
                  </a:lnTo>
                  <a:lnTo>
                    <a:pt x="335" y="2324"/>
                  </a:lnTo>
                  <a:cubicBezTo>
                    <a:pt x="117" y="2397"/>
                    <a:pt x="1" y="2615"/>
                    <a:pt x="74" y="2833"/>
                  </a:cubicBezTo>
                  <a:cubicBezTo>
                    <a:pt x="133" y="3010"/>
                    <a:pt x="287" y="3130"/>
                    <a:pt x="460" y="3130"/>
                  </a:cubicBezTo>
                  <a:cubicBezTo>
                    <a:pt x="500" y="3130"/>
                    <a:pt x="541" y="3124"/>
                    <a:pt x="583" y="3110"/>
                  </a:cubicBezTo>
                  <a:lnTo>
                    <a:pt x="5179" y="1728"/>
                  </a:lnTo>
                  <a:cubicBezTo>
                    <a:pt x="5397" y="1655"/>
                    <a:pt x="5528" y="1437"/>
                    <a:pt x="5455" y="1219"/>
                  </a:cubicBezTo>
                  <a:cubicBezTo>
                    <a:pt x="5409" y="1057"/>
                    <a:pt x="5251" y="950"/>
                    <a:pt x="5079" y="950"/>
                  </a:cubicBezTo>
                  <a:cubicBezTo>
                    <a:pt x="5035" y="950"/>
                    <a:pt x="4990" y="957"/>
                    <a:pt x="4946" y="972"/>
                  </a:cubicBezTo>
                  <a:lnTo>
                    <a:pt x="3171" y="1495"/>
                  </a:lnTo>
                  <a:lnTo>
                    <a:pt x="2852" y="405"/>
                  </a:lnTo>
                  <a:cubicBezTo>
                    <a:pt x="2776" y="154"/>
                    <a:pt x="2528" y="0"/>
                    <a:pt x="2274" y="0"/>
                  </a:cubicBezTo>
                  <a:close/>
                </a:path>
              </a:pathLst>
            </a:custGeom>
            <a:solidFill>
              <a:srgbClr val="C4D1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02175506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054"/>
        <p:cNvGrpSpPr/>
        <p:nvPr/>
      </p:nvGrpSpPr>
      <p:grpSpPr>
        <a:xfrm>
          <a:off x="0" y="0"/>
          <a:ext cx="0" cy="0"/>
          <a:chOff x="0" y="0"/>
          <a:chExt cx="0" cy="0"/>
        </a:xfrm>
      </p:grpSpPr>
      <p:sp>
        <p:nvSpPr>
          <p:cNvPr id="3" name="Google Shape;1060;p27">
            <a:extLst>
              <a:ext uri="{FF2B5EF4-FFF2-40B4-BE49-F238E27FC236}">
                <a16:creationId xmlns:a16="http://schemas.microsoft.com/office/drawing/2014/main" id="{D6DE967F-8E95-F003-BEAB-1909A6A1F820}"/>
              </a:ext>
            </a:extLst>
          </p:cNvPr>
          <p:cNvSpPr/>
          <p:nvPr/>
        </p:nvSpPr>
        <p:spPr>
          <a:xfrm>
            <a:off x="2812349" y="1583696"/>
            <a:ext cx="1587509" cy="3047849"/>
          </a:xfrm>
          <a:prstGeom prst="rect">
            <a:avLst/>
          </a:prstGeom>
          <a:solidFill>
            <a:srgbClr val="E62B32"/>
          </a:solidFill>
          <a:ln>
            <a:noFill/>
          </a:ln>
        </p:spPr>
        <p:txBody>
          <a:bodyPr spcFirstLastPara="1" wrap="square" lIns="91425" tIns="91425" rIns="91425" bIns="91425" anchor="ctr" anchorCtr="0">
            <a:noAutofit/>
          </a:bodyPr>
          <a:lstStyle/>
          <a:p>
            <a:pPr marL="0" lvl="0" indent="0" rtl="0">
              <a:spcBef>
                <a:spcPts val="0"/>
              </a:spcBef>
              <a:spcAft>
                <a:spcPts val="0"/>
              </a:spcAft>
              <a:buNone/>
            </a:pPr>
            <a:r>
              <a:rPr lang="fr-FR" sz="1200" dirty="0">
                <a:solidFill>
                  <a:schemeClr val="bg1"/>
                </a:solidFill>
                <a:latin typeface="Fira Sans Extra Condensed Medium" panose="020B0604020202020204" charset="0"/>
              </a:rPr>
              <a:t>C’est également un réseau social consacré à l'image. </a:t>
            </a:r>
          </a:p>
          <a:p>
            <a:pPr marL="0" lvl="0" indent="0" rtl="0">
              <a:spcBef>
                <a:spcPts val="0"/>
              </a:spcBef>
              <a:spcAft>
                <a:spcPts val="0"/>
              </a:spcAft>
              <a:buNone/>
            </a:pPr>
            <a:r>
              <a:rPr lang="fr-FR" sz="1200" dirty="0">
                <a:solidFill>
                  <a:schemeClr val="bg1"/>
                </a:solidFill>
                <a:latin typeface="Fira Sans Extra Condensed Medium" panose="020B0604020202020204" charset="0"/>
              </a:rPr>
              <a:t>Il permet aux utilisateurs de partager et d'épingler des photos en les classant par centre d'intérêt sur des tableaux virtuels. </a:t>
            </a:r>
          </a:p>
          <a:p>
            <a:pPr marL="0" lvl="0" indent="0" rtl="0">
              <a:spcBef>
                <a:spcPts val="0"/>
              </a:spcBef>
              <a:spcAft>
                <a:spcPts val="0"/>
              </a:spcAft>
              <a:buNone/>
            </a:pPr>
            <a:endParaRPr lang="fr-FR" sz="1200" dirty="0">
              <a:solidFill>
                <a:schemeClr val="bg1"/>
              </a:solidFill>
              <a:latin typeface="Fira Sans Extra Condensed Medium" panose="020B0604020202020204" charset="0"/>
            </a:endParaRPr>
          </a:p>
          <a:p>
            <a:pPr marL="0" lvl="0" indent="0" rtl="0">
              <a:spcBef>
                <a:spcPts val="0"/>
              </a:spcBef>
              <a:spcAft>
                <a:spcPts val="0"/>
              </a:spcAft>
              <a:buNone/>
            </a:pPr>
            <a:r>
              <a:rPr lang="fr-FR" sz="1200" dirty="0">
                <a:solidFill>
                  <a:schemeClr val="bg1"/>
                </a:solidFill>
                <a:latin typeface="Fira Sans Extra Condensed Medium" panose="020B0604020202020204" charset="0"/>
              </a:rPr>
              <a:t>Chacun de ces utilisateurs possède un profil avec plusieurs tableaux auxquels les internautes peuvent s'abonner.</a:t>
            </a:r>
            <a:endParaRPr sz="1200" dirty="0">
              <a:solidFill>
                <a:schemeClr val="bg1"/>
              </a:solidFill>
              <a:latin typeface="Fira Sans Extra Condensed Medium" panose="020B0604020202020204" charset="0"/>
            </a:endParaRPr>
          </a:p>
        </p:txBody>
      </p:sp>
      <p:sp>
        <p:nvSpPr>
          <p:cNvPr id="1055" name="Google Shape;1055;p27"/>
          <p:cNvSpPr txBox="1">
            <a:spLocks noGrp="1"/>
          </p:cNvSpPr>
          <p:nvPr>
            <p:ph type="title"/>
          </p:nvPr>
        </p:nvSpPr>
        <p:spPr>
          <a:xfrm>
            <a:off x="448975" y="399061"/>
            <a:ext cx="8237700" cy="218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bg2">
                    <a:lumMod val="75000"/>
                  </a:schemeClr>
                </a:solidFill>
              </a:rPr>
              <a:t>A. Les réseaux sociaux d’image les plus connus : </a:t>
            </a:r>
            <a:endParaRPr dirty="0">
              <a:solidFill>
                <a:schemeClr val="bg2">
                  <a:lumMod val="75000"/>
                </a:schemeClr>
              </a:solidFill>
            </a:endParaRPr>
          </a:p>
        </p:txBody>
      </p:sp>
      <p:sp>
        <p:nvSpPr>
          <p:cNvPr id="1057" name="Google Shape;1057;p27"/>
          <p:cNvSpPr/>
          <p:nvPr/>
        </p:nvSpPr>
        <p:spPr>
          <a:xfrm>
            <a:off x="750027" y="1583698"/>
            <a:ext cx="1567739" cy="3047850"/>
          </a:xfrm>
          <a:prstGeom prst="rect">
            <a:avLst/>
          </a:prstGeom>
          <a:solidFill>
            <a:srgbClr val="7157E4"/>
          </a:solidFill>
          <a:ln>
            <a:noFill/>
          </a:ln>
        </p:spPr>
        <p:txBody>
          <a:bodyPr spcFirstLastPara="1" wrap="square" lIns="91425" tIns="91425" rIns="91425" bIns="91425" anchor="ctr" anchorCtr="0">
            <a:noAutofit/>
          </a:bodyPr>
          <a:lstStyle/>
          <a:p>
            <a:r>
              <a:rPr lang="fr-FR" sz="1200" b="0" i="0" dirty="0">
                <a:solidFill>
                  <a:schemeClr val="bg1"/>
                </a:solidFill>
                <a:effectLst/>
                <a:latin typeface="Fira Sans Extra Condensed Medium" panose="020B0604020202020204" charset="0"/>
              </a:rPr>
              <a:t>C’est un réseau social d'image et conversationnel.</a:t>
            </a:r>
          </a:p>
          <a:p>
            <a:r>
              <a:rPr lang="fr-FR" sz="1200" b="0" i="0" dirty="0">
                <a:solidFill>
                  <a:schemeClr val="bg1"/>
                </a:solidFill>
                <a:effectLst/>
                <a:latin typeface="Fira Sans Extra Condensed Medium" panose="020B0604020202020204" charset="0"/>
              </a:rPr>
              <a:t> </a:t>
            </a:r>
          </a:p>
          <a:p>
            <a:r>
              <a:rPr lang="fr-FR" sz="1200" b="0" i="0" dirty="0">
                <a:solidFill>
                  <a:schemeClr val="bg1"/>
                </a:solidFill>
                <a:effectLst/>
                <a:latin typeface="Fira Sans Extra Condensed Medium" panose="020B0604020202020204" charset="0"/>
              </a:rPr>
              <a:t>Depuis le boom d'Instagram, il a voulu, lui aussi, instaurer l'utilisation des filtres.</a:t>
            </a:r>
          </a:p>
          <a:p>
            <a:r>
              <a:rPr lang="fr-FR" sz="1200" b="0" i="0" dirty="0">
                <a:solidFill>
                  <a:schemeClr val="bg1"/>
                </a:solidFill>
                <a:effectLst/>
                <a:latin typeface="Fira Sans Extra Condensed Medium" panose="020B0604020202020204" charset="0"/>
              </a:rPr>
              <a:t> </a:t>
            </a:r>
          </a:p>
          <a:p>
            <a:r>
              <a:rPr lang="fr-FR" sz="1200" b="0" i="0" dirty="0">
                <a:solidFill>
                  <a:schemeClr val="bg1"/>
                </a:solidFill>
                <a:effectLst/>
                <a:latin typeface="Fira Sans Extra Condensed Medium" panose="020B0604020202020204" charset="0"/>
              </a:rPr>
              <a:t>Les images se classent par album et de l'interaction est créée (des partages, des commentaires</a:t>
            </a:r>
            <a:r>
              <a:rPr lang="fr-FR" sz="1600" b="0" i="0" dirty="0">
                <a:solidFill>
                  <a:schemeClr val="bg1"/>
                </a:solidFill>
                <a:effectLst/>
                <a:latin typeface="Roboto" panose="02000000000000000000" pitchFamily="2" charset="0"/>
              </a:rPr>
              <a:t>).</a:t>
            </a:r>
            <a:endParaRPr lang="fr-FR" sz="1200" b="0" i="0" dirty="0">
              <a:solidFill>
                <a:schemeClr val="bg1"/>
              </a:solidFill>
              <a:effectLst/>
              <a:latin typeface="Roboto" panose="02000000000000000000" pitchFamily="2" charset="0"/>
            </a:endParaRPr>
          </a:p>
        </p:txBody>
      </p:sp>
      <p:sp>
        <p:nvSpPr>
          <p:cNvPr id="1065" name="Google Shape;1065;p27"/>
          <p:cNvSpPr txBox="1"/>
          <p:nvPr/>
        </p:nvSpPr>
        <p:spPr>
          <a:xfrm>
            <a:off x="6682100" y="4261275"/>
            <a:ext cx="1817100" cy="490800"/>
          </a:xfrm>
          <a:prstGeom prst="rect">
            <a:avLst/>
          </a:prstGeom>
          <a:noFill/>
          <a:ln>
            <a:noFill/>
          </a:ln>
        </p:spPr>
        <p:txBody>
          <a:bodyPr spcFirstLastPara="1" wrap="square" lIns="0" tIns="4775" rIns="0" bIns="0" anchor="b" anchorCtr="0">
            <a:noAutofit/>
          </a:bodyPr>
          <a:lstStyle/>
          <a:p>
            <a:pPr marL="0" marR="0" lvl="0" indent="0" algn="l" rtl="0">
              <a:lnSpc>
                <a:spcPct val="100000"/>
              </a:lnSpc>
              <a:spcBef>
                <a:spcPts val="0"/>
              </a:spcBef>
              <a:spcAft>
                <a:spcPts val="0"/>
              </a:spcAft>
              <a:buClr>
                <a:srgbClr val="000000"/>
              </a:buClr>
              <a:buSzPts val="1100"/>
              <a:buFont typeface="Arial"/>
              <a:buNone/>
            </a:pPr>
            <a:r>
              <a:rPr lang="en" sz="1000">
                <a:solidFill>
                  <a:srgbClr val="FFFFFF"/>
                </a:solidFill>
                <a:latin typeface="Barlow Semi Condensed Light"/>
                <a:ea typeface="Barlow Semi Condensed Light"/>
                <a:cs typeface="Barlow Semi Condensed Light"/>
                <a:sym typeface="Barlow Semi Condensed Light"/>
              </a:rPr>
              <a:t>If you want to modify this graph, click on it, follow the link, change the data and replace it </a:t>
            </a:r>
            <a:endParaRPr sz="1000">
              <a:solidFill>
                <a:srgbClr val="FFFFFF"/>
              </a:solidFill>
              <a:latin typeface="Barlow Semi Condensed Light"/>
              <a:ea typeface="Barlow Semi Condensed Light"/>
              <a:cs typeface="Barlow Semi Condensed Light"/>
              <a:sym typeface="Barlow Semi Condensed Light"/>
            </a:endParaRPr>
          </a:p>
        </p:txBody>
      </p:sp>
      <p:grpSp>
        <p:nvGrpSpPr>
          <p:cNvPr id="1069" name="Google Shape;1069;p27"/>
          <p:cNvGrpSpPr/>
          <p:nvPr/>
        </p:nvGrpSpPr>
        <p:grpSpPr>
          <a:xfrm>
            <a:off x="1304556" y="977500"/>
            <a:ext cx="502222" cy="493306"/>
            <a:chOff x="266768" y="1721375"/>
            <a:chExt cx="397907" cy="397887"/>
          </a:xfrm>
        </p:grpSpPr>
        <p:sp>
          <p:nvSpPr>
            <p:cNvPr id="1070" name="Google Shape;1070;p27"/>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27"/>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 name="Google Shape;925;p25">
            <a:extLst>
              <a:ext uri="{FF2B5EF4-FFF2-40B4-BE49-F238E27FC236}">
                <a16:creationId xmlns:a16="http://schemas.microsoft.com/office/drawing/2014/main" id="{30403963-4DC3-A40D-42A4-36DD9025CFBF}"/>
              </a:ext>
            </a:extLst>
          </p:cNvPr>
          <p:cNvGrpSpPr/>
          <p:nvPr/>
        </p:nvGrpSpPr>
        <p:grpSpPr>
          <a:xfrm>
            <a:off x="5502138" y="960999"/>
            <a:ext cx="458394" cy="493306"/>
            <a:chOff x="3952120" y="5090869"/>
            <a:chExt cx="511535" cy="511609"/>
          </a:xfrm>
        </p:grpSpPr>
        <p:sp>
          <p:nvSpPr>
            <p:cNvPr id="10" name="Google Shape;926;p25">
              <a:extLst>
                <a:ext uri="{FF2B5EF4-FFF2-40B4-BE49-F238E27FC236}">
                  <a16:creationId xmlns:a16="http://schemas.microsoft.com/office/drawing/2014/main" id="{755D2082-1F0D-BEC8-081E-F8BD4E4FCD8C}"/>
                </a:ext>
              </a:extLst>
            </p:cNvPr>
            <p:cNvSpPr/>
            <p:nvPr/>
          </p:nvSpPr>
          <p:spPr>
            <a:xfrm>
              <a:off x="4043026" y="5181809"/>
              <a:ext cx="329718" cy="329722"/>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927;p25">
              <a:extLst>
                <a:ext uri="{FF2B5EF4-FFF2-40B4-BE49-F238E27FC236}">
                  <a16:creationId xmlns:a16="http://schemas.microsoft.com/office/drawing/2014/main" id="{E30B1335-DFE5-3133-EC0A-4A0D68D08400}"/>
                </a:ext>
              </a:extLst>
            </p:cNvPr>
            <p:cNvSpPr/>
            <p:nvPr/>
          </p:nvSpPr>
          <p:spPr>
            <a:xfrm>
              <a:off x="4132912" y="5271729"/>
              <a:ext cx="149940" cy="149873"/>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928;p25">
              <a:extLst>
                <a:ext uri="{FF2B5EF4-FFF2-40B4-BE49-F238E27FC236}">
                  <a16:creationId xmlns:a16="http://schemas.microsoft.com/office/drawing/2014/main" id="{16159196-8C91-30ED-5566-AE00CC85A025}"/>
                </a:ext>
              </a:extLst>
            </p:cNvPr>
            <p:cNvSpPr/>
            <p:nvPr/>
          </p:nvSpPr>
          <p:spPr>
            <a:xfrm>
              <a:off x="3952120" y="5090869"/>
              <a:ext cx="511535" cy="511609"/>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Google Shape;1063;p27">
            <a:extLst>
              <a:ext uri="{FF2B5EF4-FFF2-40B4-BE49-F238E27FC236}">
                <a16:creationId xmlns:a16="http://schemas.microsoft.com/office/drawing/2014/main" id="{71449D00-7DB7-32DC-91A9-90373FD475B3}"/>
              </a:ext>
            </a:extLst>
          </p:cNvPr>
          <p:cNvSpPr/>
          <p:nvPr/>
        </p:nvSpPr>
        <p:spPr>
          <a:xfrm>
            <a:off x="4878217" y="1591335"/>
            <a:ext cx="1567738" cy="3047850"/>
          </a:xfrm>
          <a:prstGeom prst="rect">
            <a:avLst/>
          </a:prstGeom>
          <a:solidFill>
            <a:schemeClr val="bg2">
              <a:lumMod val="60000"/>
              <a:lumOff val="40000"/>
            </a:schemeClr>
          </a:solidFill>
          <a:ln>
            <a:noFill/>
          </a:ln>
        </p:spPr>
        <p:txBody>
          <a:bodyPr spcFirstLastPara="1" wrap="square" lIns="91425" tIns="91425" rIns="91425" bIns="91425" anchor="ctr" anchorCtr="0">
            <a:noAutofit/>
          </a:bodyPr>
          <a:lstStyle/>
          <a:p>
            <a:r>
              <a:rPr lang="fr-FR" sz="1200" dirty="0">
                <a:solidFill>
                  <a:schemeClr val="bg1"/>
                </a:solidFill>
                <a:latin typeface="Fira Sans Extra Condensed Medium" panose="020B0604020202020204" charset="0"/>
              </a:rPr>
              <a:t>C’est une application mobile qui permet aux utilisateurs de partager des images en changeant leur apparence grâce à des filtres. </a:t>
            </a:r>
          </a:p>
          <a:p>
            <a:endParaRPr lang="fr-FR" sz="1200" dirty="0">
              <a:solidFill>
                <a:schemeClr val="bg1"/>
              </a:solidFill>
              <a:latin typeface="Fira Sans Extra Condensed Medium" panose="020B0604020202020204" charset="0"/>
            </a:endParaRPr>
          </a:p>
          <a:p>
            <a:r>
              <a:rPr lang="fr-FR" sz="1200" dirty="0">
                <a:solidFill>
                  <a:schemeClr val="bg1"/>
                </a:solidFill>
                <a:latin typeface="Fira Sans Extra Condensed Medium" panose="020B0604020202020204" charset="0"/>
              </a:rPr>
              <a:t>Ce réseau social est lié à d'autres réseaux sociaux comme Facebook, Tumblr, Twitter et Flickr afin d'augmenter la visibilité du contenu partagé.</a:t>
            </a:r>
          </a:p>
        </p:txBody>
      </p:sp>
      <p:pic>
        <p:nvPicPr>
          <p:cNvPr id="5" name="Image 4">
            <a:extLst>
              <a:ext uri="{FF2B5EF4-FFF2-40B4-BE49-F238E27FC236}">
                <a16:creationId xmlns:a16="http://schemas.microsoft.com/office/drawing/2014/main" id="{4BE07DF5-DE55-3E07-968A-75C307AF9371}"/>
              </a:ext>
            </a:extLst>
          </p:cNvPr>
          <p:cNvPicPr>
            <a:picLocks noChangeAspect="1"/>
          </p:cNvPicPr>
          <p:nvPr/>
        </p:nvPicPr>
        <p:blipFill>
          <a:blip r:embed="rId3"/>
          <a:stretch>
            <a:fillRect/>
          </a:stretch>
        </p:blipFill>
        <p:spPr>
          <a:xfrm>
            <a:off x="3291280" y="905974"/>
            <a:ext cx="612764" cy="609341"/>
          </a:xfrm>
          <a:prstGeom prst="rect">
            <a:avLst/>
          </a:prstGeom>
        </p:spPr>
      </p:pic>
      <p:grpSp>
        <p:nvGrpSpPr>
          <p:cNvPr id="6" name="Google Shape;258;p21">
            <a:extLst>
              <a:ext uri="{FF2B5EF4-FFF2-40B4-BE49-F238E27FC236}">
                <a16:creationId xmlns:a16="http://schemas.microsoft.com/office/drawing/2014/main" id="{2F2B486C-641B-BCA5-F140-78903EF53C74}"/>
              </a:ext>
            </a:extLst>
          </p:cNvPr>
          <p:cNvGrpSpPr/>
          <p:nvPr/>
        </p:nvGrpSpPr>
        <p:grpSpPr>
          <a:xfrm>
            <a:off x="7357429" y="977500"/>
            <a:ext cx="489267" cy="493306"/>
            <a:chOff x="4417380" y="1687279"/>
            <a:chExt cx="397907" cy="397907"/>
          </a:xfrm>
          <a:solidFill>
            <a:schemeClr val="accent5">
              <a:lumMod val="60000"/>
              <a:lumOff val="40000"/>
            </a:schemeClr>
          </a:solidFill>
        </p:grpSpPr>
        <p:sp>
          <p:nvSpPr>
            <p:cNvPr id="7" name="Google Shape;259;p21">
              <a:extLst>
                <a:ext uri="{FF2B5EF4-FFF2-40B4-BE49-F238E27FC236}">
                  <a16:creationId xmlns:a16="http://schemas.microsoft.com/office/drawing/2014/main" id="{860C2E10-B163-0C6A-DEE1-D53D1B6D6240}"/>
                </a:ext>
              </a:extLst>
            </p:cNvPr>
            <p:cNvSpPr/>
            <p:nvPr/>
          </p:nvSpPr>
          <p:spPr>
            <a:xfrm>
              <a:off x="4417380" y="1687279"/>
              <a:ext cx="397907" cy="397907"/>
            </a:xfrm>
            <a:custGeom>
              <a:avLst/>
              <a:gdLst/>
              <a:ahLst/>
              <a:cxnLst/>
              <a:rect l="l" t="t" r="r" b="b"/>
              <a:pathLst>
                <a:path w="19066" h="19066" extrusionOk="0">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60;p21">
              <a:extLst>
                <a:ext uri="{FF2B5EF4-FFF2-40B4-BE49-F238E27FC236}">
                  <a16:creationId xmlns:a16="http://schemas.microsoft.com/office/drawing/2014/main" id="{CA7CF7C4-E885-E654-BE4B-2175D64C8367}"/>
                </a:ext>
              </a:extLst>
            </p:cNvPr>
            <p:cNvSpPr/>
            <p:nvPr/>
          </p:nvSpPr>
          <p:spPr>
            <a:xfrm>
              <a:off x="4492363" y="1768878"/>
              <a:ext cx="248270" cy="234704"/>
            </a:xfrm>
            <a:custGeom>
              <a:avLst/>
              <a:gdLst/>
              <a:ahLst/>
              <a:cxnLst/>
              <a:rect l="l" t="t" r="r" b="b"/>
              <a:pathLst>
                <a:path w="11896" h="11246" extrusionOk="0">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Google Shape;1063;p27">
            <a:extLst>
              <a:ext uri="{FF2B5EF4-FFF2-40B4-BE49-F238E27FC236}">
                <a16:creationId xmlns:a16="http://schemas.microsoft.com/office/drawing/2014/main" id="{B04197A8-5B76-0ACB-2E31-B2DB185E21EA}"/>
              </a:ext>
            </a:extLst>
          </p:cNvPr>
          <p:cNvSpPr/>
          <p:nvPr/>
        </p:nvSpPr>
        <p:spPr>
          <a:xfrm>
            <a:off x="6895565" y="1577843"/>
            <a:ext cx="1394100" cy="3061341"/>
          </a:xfrm>
          <a:prstGeom prst="rect">
            <a:avLst/>
          </a:prstGeom>
          <a:solidFill>
            <a:schemeClr val="accent5">
              <a:lumMod val="60000"/>
              <a:lumOff val="40000"/>
            </a:schemeClr>
          </a:solidFill>
          <a:ln>
            <a:noFill/>
          </a:ln>
        </p:spPr>
        <p:txBody>
          <a:bodyPr spcFirstLastPara="1" wrap="square" lIns="91425" tIns="91425" rIns="91425" bIns="91425" anchor="ctr" anchorCtr="0">
            <a:noAutofit/>
          </a:bodyPr>
          <a:lstStyle/>
          <a:p>
            <a:pPr marL="0" lvl="0" indent="0" rtl="0">
              <a:spcBef>
                <a:spcPts val="0"/>
              </a:spcBef>
              <a:spcAft>
                <a:spcPts val="0"/>
              </a:spcAft>
              <a:buNone/>
            </a:pPr>
            <a:r>
              <a:rPr lang="fr-FR" sz="1200" dirty="0">
                <a:solidFill>
                  <a:schemeClr val="bg1"/>
                </a:solidFill>
                <a:latin typeface="Fira Sans Extra Condensed Medium" panose="020B0604020202020204" charset="0"/>
              </a:rPr>
              <a:t>C’est une application mobile qui permet de partager des photos et des vidéos à des destinataires choisis. </a:t>
            </a:r>
          </a:p>
          <a:p>
            <a:pPr marL="0" lvl="0" indent="0" rtl="0">
              <a:spcBef>
                <a:spcPts val="0"/>
              </a:spcBef>
              <a:spcAft>
                <a:spcPts val="0"/>
              </a:spcAft>
              <a:buNone/>
            </a:pPr>
            <a:endParaRPr lang="fr-FR" sz="1200" dirty="0">
              <a:solidFill>
                <a:schemeClr val="bg1"/>
              </a:solidFill>
              <a:latin typeface="Fira Sans Extra Condensed Medium" panose="020B0604020202020204" charset="0"/>
            </a:endParaRPr>
          </a:p>
          <a:p>
            <a:pPr marL="0" lvl="0" indent="0" rtl="0">
              <a:spcBef>
                <a:spcPts val="0"/>
              </a:spcBef>
              <a:spcAft>
                <a:spcPts val="0"/>
              </a:spcAft>
              <a:buNone/>
            </a:pPr>
            <a:r>
              <a:rPr lang="fr-FR" sz="1200" dirty="0">
                <a:solidFill>
                  <a:schemeClr val="bg1"/>
                </a:solidFill>
                <a:latin typeface="Fira Sans Extra Condensed Medium" panose="020B0604020202020204" charset="0"/>
              </a:rPr>
              <a:t>La particularité de cette application est le fait que les médias envoyés s'autodétruisent au bout d'une période décidée par l'expéditeur.</a:t>
            </a:r>
            <a:endParaRPr sz="1200" dirty="0">
              <a:solidFill>
                <a:schemeClr val="bg1"/>
              </a:solidFill>
              <a:latin typeface="Fira Sans Extra Condensed Medium" panose="020B0604020202020204" charset="0"/>
            </a:endParaRPr>
          </a:p>
        </p:txBody>
      </p:sp>
    </p:spTree>
    <p:extLst>
      <p:ext uri="{BB962C8B-B14F-4D97-AF65-F5344CB8AC3E}">
        <p14:creationId xmlns:p14="http://schemas.microsoft.com/office/powerpoint/2010/main" val="309987641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154"/>
        <p:cNvGrpSpPr/>
        <p:nvPr/>
      </p:nvGrpSpPr>
      <p:grpSpPr>
        <a:xfrm>
          <a:off x="0" y="0"/>
          <a:ext cx="0" cy="0"/>
          <a:chOff x="0" y="0"/>
          <a:chExt cx="0" cy="0"/>
        </a:xfrm>
      </p:grpSpPr>
      <p:sp>
        <p:nvSpPr>
          <p:cNvPr id="7" name="Google Shape;1055;p27">
            <a:extLst>
              <a:ext uri="{FF2B5EF4-FFF2-40B4-BE49-F238E27FC236}">
                <a16:creationId xmlns:a16="http://schemas.microsoft.com/office/drawing/2014/main" id="{4ECAF85B-81DE-2447-F7A9-3DBDCED35A74}"/>
              </a:ext>
            </a:extLst>
          </p:cNvPr>
          <p:cNvSpPr txBox="1">
            <a:spLocks/>
          </p:cNvSpPr>
          <p:nvPr/>
        </p:nvSpPr>
        <p:spPr>
          <a:xfrm>
            <a:off x="453150" y="251365"/>
            <a:ext cx="8237700" cy="218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RPr/>
            </a:defPPr>
            <a:lvl1pPr algn="ctr">
              <a:buClr>
                <a:schemeClr val="dk1"/>
              </a:buClr>
              <a:buSzPts val="2400"/>
              <a:buFont typeface="Fira Sans Extra Condensed SemiBold"/>
              <a:buNone/>
              <a:defRPr sz="2400">
                <a:solidFill>
                  <a:schemeClr val="bg2">
                    <a:lumMod val="75000"/>
                  </a:schemeClr>
                </a:solidFill>
                <a:latin typeface="Fira Sans Extra Condensed SemiBold"/>
                <a:ea typeface="Fira Sans Extra Condensed SemiBold"/>
                <a:cs typeface="Fira Sans Extra Condensed SemiBold"/>
              </a:defRPr>
            </a:lvl1pPr>
            <a:lvl2pPr algn="ctr">
              <a:spcBef>
                <a:spcPts val="1600"/>
              </a:spcBef>
              <a:buClr>
                <a:schemeClr val="dk1"/>
              </a:buClr>
              <a:buSzPts val="2400"/>
              <a:buFont typeface="Fira Sans Extra Condensed SemiBold"/>
              <a:buNone/>
              <a:defRPr sz="2400">
                <a:solidFill>
                  <a:schemeClr val="dk1"/>
                </a:solidFill>
                <a:latin typeface="Fira Sans Extra Condensed SemiBold"/>
                <a:ea typeface="Fira Sans Extra Condensed SemiBold"/>
                <a:cs typeface="Fira Sans Extra Condensed SemiBold"/>
              </a:defRPr>
            </a:lvl2pPr>
            <a:lvl3pPr algn="ctr">
              <a:buClr>
                <a:schemeClr val="dk1"/>
              </a:buClr>
              <a:buSzPts val="2400"/>
              <a:buFont typeface="Fira Sans Extra Condensed SemiBold"/>
              <a:buNone/>
              <a:defRPr sz="2400">
                <a:solidFill>
                  <a:schemeClr val="dk1"/>
                </a:solidFill>
                <a:latin typeface="Fira Sans Extra Condensed SemiBold"/>
                <a:ea typeface="Fira Sans Extra Condensed SemiBold"/>
                <a:cs typeface="Fira Sans Extra Condensed SemiBold"/>
              </a:defRPr>
            </a:lvl3pPr>
            <a:lvl4pPr algn="ctr">
              <a:buClr>
                <a:schemeClr val="dk1"/>
              </a:buClr>
              <a:buSzPts val="2400"/>
              <a:buFont typeface="Fira Sans Extra Condensed SemiBold"/>
              <a:buNone/>
              <a:defRPr sz="2400">
                <a:solidFill>
                  <a:schemeClr val="dk1"/>
                </a:solidFill>
                <a:latin typeface="Fira Sans Extra Condensed SemiBold"/>
                <a:ea typeface="Fira Sans Extra Condensed SemiBold"/>
                <a:cs typeface="Fira Sans Extra Condensed SemiBold"/>
              </a:defRPr>
            </a:lvl4pPr>
            <a:lvl5pPr algn="ctr">
              <a:buClr>
                <a:schemeClr val="dk1"/>
              </a:buClr>
              <a:buSzPts val="2400"/>
              <a:buFont typeface="Fira Sans Extra Condensed SemiBold"/>
              <a:buNone/>
              <a:defRPr sz="2400">
                <a:solidFill>
                  <a:schemeClr val="dk1"/>
                </a:solidFill>
                <a:latin typeface="Fira Sans Extra Condensed SemiBold"/>
                <a:ea typeface="Fira Sans Extra Condensed SemiBold"/>
                <a:cs typeface="Fira Sans Extra Condensed SemiBold"/>
              </a:defRPr>
            </a:lvl5pPr>
            <a:lvl6pPr algn="ctr">
              <a:buClr>
                <a:schemeClr val="dk1"/>
              </a:buClr>
              <a:buSzPts val="2400"/>
              <a:buFont typeface="Fira Sans Extra Condensed SemiBold"/>
              <a:buNone/>
              <a:defRPr sz="2400">
                <a:solidFill>
                  <a:schemeClr val="dk1"/>
                </a:solidFill>
                <a:latin typeface="Fira Sans Extra Condensed SemiBold"/>
                <a:ea typeface="Fira Sans Extra Condensed SemiBold"/>
                <a:cs typeface="Fira Sans Extra Condensed SemiBold"/>
              </a:defRPr>
            </a:lvl6pPr>
            <a:lvl7pPr algn="ctr">
              <a:buClr>
                <a:schemeClr val="dk1"/>
              </a:buClr>
              <a:buSzPts val="2400"/>
              <a:buFont typeface="Fira Sans Extra Condensed SemiBold"/>
              <a:buNone/>
              <a:defRPr sz="2400">
                <a:solidFill>
                  <a:schemeClr val="dk1"/>
                </a:solidFill>
                <a:latin typeface="Fira Sans Extra Condensed SemiBold"/>
                <a:ea typeface="Fira Sans Extra Condensed SemiBold"/>
                <a:cs typeface="Fira Sans Extra Condensed SemiBold"/>
              </a:defRPr>
            </a:lvl7pPr>
            <a:lvl8pPr algn="ctr">
              <a:buClr>
                <a:schemeClr val="dk1"/>
              </a:buClr>
              <a:buSzPts val="2400"/>
              <a:buFont typeface="Fira Sans Extra Condensed SemiBold"/>
              <a:buNone/>
              <a:defRPr sz="2400">
                <a:solidFill>
                  <a:schemeClr val="dk1"/>
                </a:solidFill>
                <a:latin typeface="Fira Sans Extra Condensed SemiBold"/>
                <a:ea typeface="Fira Sans Extra Condensed SemiBold"/>
                <a:cs typeface="Fira Sans Extra Condensed SemiBold"/>
              </a:defRPr>
            </a:lvl8pPr>
            <a:lvl9pPr algn="ctr">
              <a:buClr>
                <a:schemeClr val="dk1"/>
              </a:buClr>
              <a:buSzPts val="2400"/>
              <a:buFont typeface="Fira Sans Extra Condensed SemiBold"/>
              <a:buNone/>
              <a:defRPr sz="2400">
                <a:solidFill>
                  <a:schemeClr val="dk1"/>
                </a:solidFill>
                <a:latin typeface="Fira Sans Extra Condensed SemiBold"/>
                <a:ea typeface="Fira Sans Extra Condensed SemiBold"/>
                <a:cs typeface="Fira Sans Extra Condensed SemiBold"/>
              </a:defRPr>
            </a:lvl9pPr>
          </a:lstStyle>
          <a:p>
            <a:r>
              <a:rPr lang="en-US" dirty="0">
                <a:solidFill>
                  <a:schemeClr val="bg2">
                    <a:lumMod val="50000"/>
                  </a:schemeClr>
                </a:solidFill>
              </a:rPr>
              <a:t>A. Les </a:t>
            </a:r>
            <a:r>
              <a:rPr lang="en-US" dirty="0" err="1">
                <a:solidFill>
                  <a:schemeClr val="bg2">
                    <a:lumMod val="50000"/>
                  </a:schemeClr>
                </a:solidFill>
              </a:rPr>
              <a:t>intérêts</a:t>
            </a:r>
            <a:r>
              <a:rPr lang="en-US" dirty="0">
                <a:solidFill>
                  <a:schemeClr val="bg2">
                    <a:lumMod val="50000"/>
                  </a:schemeClr>
                </a:solidFill>
              </a:rPr>
              <a:t> de </a:t>
            </a:r>
            <a:r>
              <a:rPr lang="en-US" dirty="0" err="1">
                <a:solidFill>
                  <a:schemeClr val="bg2">
                    <a:lumMod val="50000"/>
                  </a:schemeClr>
                </a:solidFill>
              </a:rPr>
              <a:t>l’image</a:t>
            </a:r>
            <a:endParaRPr lang="en-US" dirty="0">
              <a:solidFill>
                <a:schemeClr val="bg2">
                  <a:lumMod val="50000"/>
                </a:schemeClr>
              </a:solidFill>
            </a:endParaRPr>
          </a:p>
        </p:txBody>
      </p:sp>
      <p:sp>
        <p:nvSpPr>
          <p:cNvPr id="8" name="ZoneTexte 7">
            <a:extLst>
              <a:ext uri="{FF2B5EF4-FFF2-40B4-BE49-F238E27FC236}">
                <a16:creationId xmlns:a16="http://schemas.microsoft.com/office/drawing/2014/main" id="{5E66DB3F-E0A5-FF2F-A200-0114857E728B}"/>
              </a:ext>
            </a:extLst>
          </p:cNvPr>
          <p:cNvSpPr txBox="1"/>
          <p:nvPr/>
        </p:nvSpPr>
        <p:spPr>
          <a:xfrm>
            <a:off x="1341888" y="611238"/>
            <a:ext cx="6639356" cy="4473469"/>
          </a:xfrm>
          <a:prstGeom prst="rect">
            <a:avLst/>
          </a:prstGeom>
          <a:noFill/>
        </p:spPr>
        <p:txBody>
          <a:bodyPr wrap="square" rtlCol="0">
            <a:spAutoFit/>
          </a:bodyPr>
          <a:lstStyle/>
          <a:p>
            <a:pPr marL="308610" marR="137160" indent="-171450">
              <a:lnSpc>
                <a:spcPct val="107000"/>
              </a:lnSpc>
              <a:spcBef>
                <a:spcPts val="1080"/>
              </a:spcBef>
              <a:spcAft>
                <a:spcPts val="1080"/>
              </a:spcAft>
              <a:buFont typeface="Wingdings" panose="05000000000000000000" pitchFamily="2" charset="2"/>
              <a:buChar char="v"/>
            </a:pPr>
            <a:r>
              <a:rPr lang="fr-FR" sz="1100" kern="0" dirty="0">
                <a:solidFill>
                  <a:schemeClr val="bg2">
                    <a:lumMod val="75000"/>
                  </a:schemeClr>
                </a:solidFill>
                <a:effectLst/>
                <a:latin typeface="Fira Sans Extra Condensed SemiBold" panose="020B0604020202020204" charset="0"/>
                <a:ea typeface="Times New Roman" panose="02020603050405020304" pitchFamily="18" charset="0"/>
                <a:cs typeface="Times New Roman" panose="02020603050405020304" pitchFamily="18" charset="0"/>
              </a:rPr>
              <a:t>Nous pouvons constater sur les réseaux sociaux que </a:t>
            </a:r>
            <a:r>
              <a:rPr lang="fr-FR" sz="1100" kern="0" dirty="0">
                <a:solidFill>
                  <a:schemeClr val="bg2">
                    <a:lumMod val="50000"/>
                  </a:schemeClr>
                </a:solidFill>
                <a:effectLst/>
                <a:latin typeface="Fira Sans Extra Condensed SemiBold" panose="020B0604020202020204" charset="0"/>
                <a:ea typeface="Times New Roman" panose="02020603050405020304" pitchFamily="18" charset="0"/>
                <a:cs typeface="Times New Roman" panose="02020603050405020304" pitchFamily="18" charset="0"/>
              </a:rPr>
              <a:t>l'image génère un engagement plus important </a:t>
            </a:r>
            <a:r>
              <a:rPr lang="fr-FR" sz="1100" kern="0" dirty="0">
                <a:solidFill>
                  <a:schemeClr val="bg2">
                    <a:lumMod val="75000"/>
                  </a:schemeClr>
                </a:solidFill>
                <a:effectLst/>
                <a:latin typeface="Fira Sans Extra Condensed SemiBold" panose="020B0604020202020204" charset="0"/>
                <a:ea typeface="Times New Roman" panose="02020603050405020304" pitchFamily="18" charset="0"/>
                <a:cs typeface="Times New Roman" panose="02020603050405020304" pitchFamily="18" charset="0"/>
              </a:rPr>
              <a:t>auprès des personnes et / ou d'une communauté comparée à un contenu textuel (ou encore un lien).</a:t>
            </a:r>
            <a:endParaRPr lang="fr-FR" sz="1100" kern="100" dirty="0">
              <a:solidFill>
                <a:schemeClr val="bg2">
                  <a:lumMod val="75000"/>
                </a:schemeClr>
              </a:solidFill>
              <a:effectLst/>
              <a:latin typeface="Fira Sans Extra Condensed SemiBold" panose="020B0604020202020204" charset="0"/>
              <a:ea typeface="Calibri" panose="020F0502020204030204" pitchFamily="34" charset="0"/>
              <a:cs typeface="Times New Roman" panose="02020603050405020304" pitchFamily="18" charset="0"/>
            </a:endParaRPr>
          </a:p>
          <a:p>
            <a:pPr marL="308610" marR="137160" indent="-171450">
              <a:lnSpc>
                <a:spcPct val="107000"/>
              </a:lnSpc>
              <a:spcBef>
                <a:spcPts val="1080"/>
              </a:spcBef>
              <a:spcAft>
                <a:spcPts val="1080"/>
              </a:spcAft>
              <a:buFont typeface="Wingdings" panose="05000000000000000000" pitchFamily="2" charset="2"/>
              <a:buChar char="v"/>
            </a:pPr>
            <a:r>
              <a:rPr lang="fr-FR" sz="1100" dirty="0">
                <a:solidFill>
                  <a:schemeClr val="bg2">
                    <a:lumMod val="50000"/>
                  </a:schemeClr>
                </a:solidFill>
                <a:latin typeface="Fira Sans Extra Condensed SemiBold" panose="020B0604020202020204" charset="0"/>
                <a:cs typeface="Times New Roman" panose="02020603050405020304" pitchFamily="18" charset="0"/>
              </a:rPr>
              <a:t>L'image est un support de communication universel</a:t>
            </a:r>
            <a:r>
              <a:rPr lang="fr-FR" sz="1100" kern="0" dirty="0">
                <a:solidFill>
                  <a:schemeClr val="bg2">
                    <a:lumMod val="75000"/>
                  </a:schemeClr>
                </a:solidFill>
                <a:effectLst/>
                <a:latin typeface="Fira Sans Extra Condensed SemiBold" panose="020B0604020202020204" charset="0"/>
                <a:ea typeface="Times New Roman" panose="02020603050405020304" pitchFamily="18" charset="0"/>
                <a:cs typeface="Times New Roman" panose="02020603050405020304" pitchFamily="18" charset="0"/>
              </a:rPr>
              <a:t>, compréhensible par tous, à travers les continents, quelle que soit la langue parlée par celui qui la regarde. L'image est aussi capable de s'adapter à tous les supports faisant intervenir notre sens visuel. Les images, les photos ou même les schémas ont un rôle bien plus important que seulement décoratif.</a:t>
            </a:r>
            <a:endParaRPr lang="fr-FR" sz="1100" kern="100" dirty="0">
              <a:solidFill>
                <a:schemeClr val="bg2">
                  <a:lumMod val="75000"/>
                </a:schemeClr>
              </a:solidFill>
              <a:effectLst/>
              <a:latin typeface="Fira Sans Extra Condensed SemiBold" panose="020B0604020202020204" charset="0"/>
              <a:ea typeface="Calibri" panose="020F0502020204030204" pitchFamily="34" charset="0"/>
              <a:cs typeface="Times New Roman" panose="02020603050405020304" pitchFamily="18" charset="0"/>
            </a:endParaRPr>
          </a:p>
          <a:p>
            <a:pPr marL="308610" marR="137160" indent="-171450">
              <a:lnSpc>
                <a:spcPct val="107000"/>
              </a:lnSpc>
              <a:spcBef>
                <a:spcPts val="1080"/>
              </a:spcBef>
              <a:spcAft>
                <a:spcPts val="1080"/>
              </a:spcAft>
              <a:buFont typeface="Wingdings" panose="05000000000000000000" pitchFamily="2" charset="2"/>
              <a:buChar char="v"/>
            </a:pPr>
            <a:r>
              <a:rPr lang="fr-FR" sz="1100" dirty="0">
                <a:solidFill>
                  <a:schemeClr val="bg2">
                    <a:lumMod val="50000"/>
                  </a:schemeClr>
                </a:solidFill>
                <a:latin typeface="Fira Sans Extra Condensed SemiBold" panose="020B0604020202020204" charset="0"/>
                <a:cs typeface="Times New Roman" panose="02020603050405020304" pitchFamily="18" charset="0"/>
              </a:rPr>
              <a:t>Une image suscite de l'émotion, de l'intérêt, elle attire le regard et facilite la compréhension</a:t>
            </a:r>
            <a:r>
              <a:rPr lang="fr-FR" sz="1100" kern="0" dirty="0">
                <a:solidFill>
                  <a:schemeClr val="bg2">
                    <a:lumMod val="75000"/>
                  </a:schemeClr>
                </a:solidFill>
                <a:effectLst/>
                <a:latin typeface="Fira Sans Extra Condensed SemiBold" panose="020B0604020202020204" charset="0"/>
                <a:ea typeface="Times New Roman" panose="02020603050405020304" pitchFamily="18" charset="0"/>
                <a:cs typeface="Times New Roman" panose="02020603050405020304" pitchFamily="18" charset="0"/>
              </a:rPr>
              <a:t>, en complément des messages textuels. Le texte demande plus de temps de compréhension alors que notre cerveau percute directement une image. Les longs textes ennuient. Il est donc préférable de mettre en avant dans votre communication </a:t>
            </a:r>
            <a:r>
              <a:rPr lang="fr-FR" sz="1100" dirty="0">
                <a:solidFill>
                  <a:schemeClr val="bg2">
                    <a:lumMod val="50000"/>
                  </a:schemeClr>
                </a:solidFill>
                <a:latin typeface="Fira Sans Extra Condensed SemiBold" panose="020B0604020202020204" charset="0"/>
                <a:cs typeface="Times New Roman" panose="02020603050405020304" pitchFamily="18" charset="0"/>
              </a:rPr>
              <a:t>une image accompagnée d’une ou deux phrases</a:t>
            </a:r>
            <a:r>
              <a:rPr lang="fr-FR" sz="1100" kern="0" dirty="0">
                <a:solidFill>
                  <a:schemeClr val="bg2">
                    <a:lumMod val="75000"/>
                  </a:schemeClr>
                </a:solidFill>
                <a:effectLst/>
                <a:latin typeface="Fira Sans Extra Condensed SemiBold" panose="020B0604020202020204" charset="0"/>
                <a:ea typeface="Times New Roman" panose="02020603050405020304" pitchFamily="18" charset="0"/>
                <a:cs typeface="Times New Roman" panose="02020603050405020304" pitchFamily="18" charset="0"/>
              </a:rPr>
              <a:t>. Vous serez sûr de capter l’attention de votre cible.</a:t>
            </a:r>
            <a:endParaRPr lang="fr-FR" sz="1100" kern="100" dirty="0">
              <a:solidFill>
                <a:schemeClr val="bg2">
                  <a:lumMod val="75000"/>
                </a:schemeClr>
              </a:solidFill>
              <a:effectLst/>
              <a:latin typeface="Fira Sans Extra Condensed SemiBold" panose="020B0604020202020204" charset="0"/>
              <a:ea typeface="Calibri" panose="020F0502020204030204" pitchFamily="34" charset="0"/>
              <a:cs typeface="Times New Roman" panose="02020603050405020304" pitchFamily="18" charset="0"/>
            </a:endParaRPr>
          </a:p>
          <a:p>
            <a:pPr marL="308610" marR="137160" indent="-171450">
              <a:lnSpc>
                <a:spcPct val="107000"/>
              </a:lnSpc>
              <a:spcBef>
                <a:spcPts val="1080"/>
              </a:spcBef>
              <a:spcAft>
                <a:spcPts val="1080"/>
              </a:spcAft>
              <a:buFont typeface="Wingdings" panose="05000000000000000000" pitchFamily="2" charset="2"/>
              <a:buChar char="v"/>
            </a:pPr>
            <a:r>
              <a:rPr lang="fr-FR" sz="1100" kern="0" dirty="0">
                <a:solidFill>
                  <a:schemeClr val="bg2">
                    <a:lumMod val="75000"/>
                  </a:schemeClr>
                </a:solidFill>
                <a:effectLst/>
                <a:latin typeface="Fira Sans Extra Condensed SemiBold" panose="020B0604020202020204" charset="0"/>
                <a:ea typeface="Times New Roman" panose="02020603050405020304" pitchFamily="18" charset="0"/>
                <a:cs typeface="Times New Roman" panose="02020603050405020304" pitchFamily="18" charset="0"/>
              </a:rPr>
              <a:t>De plus</a:t>
            </a:r>
            <a:r>
              <a:rPr lang="fr-FR" sz="1100" dirty="0">
                <a:solidFill>
                  <a:schemeClr val="bg2">
                    <a:lumMod val="50000"/>
                  </a:schemeClr>
                </a:solidFill>
                <a:latin typeface="Fira Sans Extra Condensed SemiBold" panose="020B0604020202020204" charset="0"/>
                <a:cs typeface="Times New Roman" panose="02020603050405020304" pitchFamily="18" charset="0"/>
              </a:rPr>
              <a:t>, l'image représente le contenu le plus engageant sur les réseaux sociaux</a:t>
            </a:r>
            <a:r>
              <a:rPr lang="fr-FR" sz="1100" kern="0" dirty="0">
                <a:solidFill>
                  <a:schemeClr val="bg2">
                    <a:lumMod val="75000"/>
                  </a:schemeClr>
                </a:solidFill>
                <a:effectLst/>
                <a:latin typeface="Fira Sans Extra Condensed SemiBold" panose="020B0604020202020204" charset="0"/>
                <a:ea typeface="Times New Roman" panose="02020603050405020304" pitchFamily="18" charset="0"/>
                <a:cs typeface="Times New Roman" panose="02020603050405020304" pitchFamily="18" charset="0"/>
              </a:rPr>
              <a:t>. Avec le caractère davantage visuel de l’information, nous assistons à l’essor d’un nouveau genre de document : l’infographie. </a:t>
            </a:r>
            <a:endParaRPr lang="fr-FR" sz="1100" kern="100" dirty="0">
              <a:solidFill>
                <a:schemeClr val="bg2">
                  <a:lumMod val="75000"/>
                </a:schemeClr>
              </a:solidFill>
              <a:effectLst/>
              <a:latin typeface="Fira Sans Extra Condensed SemiBold" panose="020B0604020202020204" charset="0"/>
              <a:ea typeface="Calibri" panose="020F0502020204030204" pitchFamily="34" charset="0"/>
              <a:cs typeface="Times New Roman" panose="02020603050405020304" pitchFamily="18" charset="0"/>
            </a:endParaRPr>
          </a:p>
          <a:p>
            <a:pPr marL="308610" marR="137160" indent="-171450">
              <a:lnSpc>
                <a:spcPct val="107000"/>
              </a:lnSpc>
              <a:spcBef>
                <a:spcPts val="1080"/>
              </a:spcBef>
              <a:spcAft>
                <a:spcPts val="1080"/>
              </a:spcAft>
              <a:buFont typeface="Wingdings" panose="05000000000000000000" pitchFamily="2" charset="2"/>
              <a:buChar char="v"/>
            </a:pPr>
            <a:r>
              <a:rPr lang="fr-FR" sz="1100" dirty="0">
                <a:solidFill>
                  <a:schemeClr val="bg2">
                    <a:lumMod val="50000"/>
                  </a:schemeClr>
                </a:solidFill>
                <a:latin typeface="Fira Sans Extra Condensed SemiBold" panose="020B0604020202020204" charset="0"/>
                <a:cs typeface="Times New Roman" panose="02020603050405020304" pitchFamily="18" charset="0"/>
              </a:rPr>
              <a:t>L’infographie est une présentation visuelle </a:t>
            </a:r>
            <a:r>
              <a:rPr lang="fr-FR" sz="1100" kern="0" dirty="0">
                <a:solidFill>
                  <a:schemeClr val="bg2">
                    <a:lumMod val="75000"/>
                  </a:schemeClr>
                </a:solidFill>
                <a:effectLst/>
                <a:latin typeface="Fira Sans Extra Condensed SemiBold" panose="020B0604020202020204" charset="0"/>
                <a:ea typeface="Times New Roman" panose="02020603050405020304" pitchFamily="18" charset="0"/>
                <a:cs typeface="Times New Roman" panose="02020603050405020304" pitchFamily="18" charset="0"/>
              </a:rPr>
              <a:t>d’un ensemble de données autour d’un concept. C’est une image contenant des </a:t>
            </a:r>
            <a:r>
              <a:rPr lang="fr-FR" sz="1100" dirty="0">
                <a:solidFill>
                  <a:schemeClr val="bg2">
                    <a:lumMod val="50000"/>
                  </a:schemeClr>
                </a:solidFill>
                <a:latin typeface="Fira Sans Extra Condensed SemiBold" panose="020B0604020202020204" charset="0"/>
                <a:cs typeface="Times New Roman" panose="02020603050405020304" pitchFamily="18" charset="0"/>
              </a:rPr>
              <a:t>graphiques, pictogrammes, textes et statistiques sur les informations clefs de votre entreprise</a:t>
            </a:r>
            <a:r>
              <a:rPr lang="fr-FR" sz="1100" kern="0" dirty="0">
                <a:solidFill>
                  <a:schemeClr val="bg2">
                    <a:lumMod val="75000"/>
                  </a:schemeClr>
                </a:solidFill>
                <a:effectLst/>
                <a:latin typeface="Fira Sans Extra Condensed SemiBold" panose="020B0604020202020204" charset="0"/>
                <a:ea typeface="Times New Roman" panose="02020603050405020304" pitchFamily="18" charset="0"/>
                <a:cs typeface="Times New Roman" panose="02020603050405020304" pitchFamily="18" charset="0"/>
              </a:rPr>
              <a:t>. Plus visuelle et condensée, l’information est facilement assimilée par le lecteur. De plus en plus d’entreprises font appel à des studios d’infographie pour réaliser </a:t>
            </a:r>
            <a:r>
              <a:rPr lang="fr-FR" sz="1100" dirty="0">
                <a:solidFill>
                  <a:schemeClr val="bg2">
                    <a:lumMod val="50000"/>
                  </a:schemeClr>
                </a:solidFill>
                <a:latin typeface="Fira Sans Extra Condensed SemiBold" panose="020B0604020202020204" charset="0"/>
                <a:cs typeface="Times New Roman" panose="02020603050405020304" pitchFamily="18" charset="0"/>
              </a:rPr>
              <a:t>leurs illustrations en 3D.</a:t>
            </a:r>
            <a:br>
              <a:rPr lang="fr-FR" sz="1100" dirty="0">
                <a:solidFill>
                  <a:schemeClr val="bg2">
                    <a:lumMod val="50000"/>
                  </a:schemeClr>
                </a:solidFill>
                <a:latin typeface="Fira Sans Extra Condensed SemiBold" panose="020B0604020202020204" charset="0"/>
                <a:cs typeface="Times New Roman" panose="02020603050405020304" pitchFamily="18" charset="0"/>
              </a:rPr>
            </a:br>
            <a:endParaRPr lang="fr-FR" sz="1100" dirty="0">
              <a:solidFill>
                <a:schemeClr val="bg2">
                  <a:lumMod val="50000"/>
                </a:schemeClr>
              </a:solidFill>
              <a:latin typeface="Fira Sans Extra Condensed SemiBold" panose="020B0604020202020204" charset="0"/>
              <a:cs typeface="Times New Roman" panose="02020603050405020304" pitchFamily="18" charset="0"/>
            </a:endParaRPr>
          </a:p>
        </p:txBody>
      </p:sp>
    </p:spTree>
    <p:extLst>
      <p:ext uri="{BB962C8B-B14F-4D97-AF65-F5344CB8AC3E}">
        <p14:creationId xmlns:p14="http://schemas.microsoft.com/office/powerpoint/2010/main" val="253341390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154"/>
        <p:cNvGrpSpPr/>
        <p:nvPr/>
      </p:nvGrpSpPr>
      <p:grpSpPr>
        <a:xfrm>
          <a:off x="0" y="0"/>
          <a:ext cx="0" cy="0"/>
          <a:chOff x="0" y="0"/>
          <a:chExt cx="0" cy="0"/>
        </a:xfrm>
      </p:grpSpPr>
      <p:sp>
        <p:nvSpPr>
          <p:cNvPr id="7" name="Google Shape;1055;p27">
            <a:extLst>
              <a:ext uri="{FF2B5EF4-FFF2-40B4-BE49-F238E27FC236}">
                <a16:creationId xmlns:a16="http://schemas.microsoft.com/office/drawing/2014/main" id="{4ECAF85B-81DE-2447-F7A9-3DBDCED35A74}"/>
              </a:ext>
            </a:extLst>
          </p:cNvPr>
          <p:cNvSpPr txBox="1">
            <a:spLocks/>
          </p:cNvSpPr>
          <p:nvPr/>
        </p:nvSpPr>
        <p:spPr>
          <a:xfrm>
            <a:off x="453150" y="477145"/>
            <a:ext cx="8237700" cy="218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RPr/>
            </a:defPPr>
            <a:lvl1pPr algn="ctr">
              <a:buClr>
                <a:schemeClr val="dk1"/>
              </a:buClr>
              <a:buSzPts val="2400"/>
              <a:buFont typeface="Fira Sans Extra Condensed SemiBold"/>
              <a:buNone/>
              <a:defRPr sz="2400">
                <a:solidFill>
                  <a:schemeClr val="bg2">
                    <a:lumMod val="75000"/>
                  </a:schemeClr>
                </a:solidFill>
                <a:latin typeface="Fira Sans Extra Condensed SemiBold"/>
                <a:ea typeface="Fira Sans Extra Condensed SemiBold"/>
                <a:cs typeface="Fira Sans Extra Condensed SemiBold"/>
              </a:defRPr>
            </a:lvl1pPr>
            <a:lvl2pPr algn="ctr">
              <a:spcBef>
                <a:spcPts val="1600"/>
              </a:spcBef>
              <a:buClr>
                <a:schemeClr val="dk1"/>
              </a:buClr>
              <a:buSzPts val="2400"/>
              <a:buFont typeface="Fira Sans Extra Condensed SemiBold"/>
              <a:buNone/>
              <a:defRPr sz="2400">
                <a:solidFill>
                  <a:schemeClr val="dk1"/>
                </a:solidFill>
                <a:latin typeface="Fira Sans Extra Condensed SemiBold"/>
                <a:ea typeface="Fira Sans Extra Condensed SemiBold"/>
                <a:cs typeface="Fira Sans Extra Condensed SemiBold"/>
              </a:defRPr>
            </a:lvl2pPr>
            <a:lvl3pPr algn="ctr">
              <a:buClr>
                <a:schemeClr val="dk1"/>
              </a:buClr>
              <a:buSzPts val="2400"/>
              <a:buFont typeface="Fira Sans Extra Condensed SemiBold"/>
              <a:buNone/>
              <a:defRPr sz="2400">
                <a:solidFill>
                  <a:schemeClr val="dk1"/>
                </a:solidFill>
                <a:latin typeface="Fira Sans Extra Condensed SemiBold"/>
                <a:ea typeface="Fira Sans Extra Condensed SemiBold"/>
                <a:cs typeface="Fira Sans Extra Condensed SemiBold"/>
              </a:defRPr>
            </a:lvl3pPr>
            <a:lvl4pPr algn="ctr">
              <a:buClr>
                <a:schemeClr val="dk1"/>
              </a:buClr>
              <a:buSzPts val="2400"/>
              <a:buFont typeface="Fira Sans Extra Condensed SemiBold"/>
              <a:buNone/>
              <a:defRPr sz="2400">
                <a:solidFill>
                  <a:schemeClr val="dk1"/>
                </a:solidFill>
                <a:latin typeface="Fira Sans Extra Condensed SemiBold"/>
                <a:ea typeface="Fira Sans Extra Condensed SemiBold"/>
                <a:cs typeface="Fira Sans Extra Condensed SemiBold"/>
              </a:defRPr>
            </a:lvl4pPr>
            <a:lvl5pPr algn="ctr">
              <a:buClr>
                <a:schemeClr val="dk1"/>
              </a:buClr>
              <a:buSzPts val="2400"/>
              <a:buFont typeface="Fira Sans Extra Condensed SemiBold"/>
              <a:buNone/>
              <a:defRPr sz="2400">
                <a:solidFill>
                  <a:schemeClr val="dk1"/>
                </a:solidFill>
                <a:latin typeface="Fira Sans Extra Condensed SemiBold"/>
                <a:ea typeface="Fira Sans Extra Condensed SemiBold"/>
                <a:cs typeface="Fira Sans Extra Condensed SemiBold"/>
              </a:defRPr>
            </a:lvl5pPr>
            <a:lvl6pPr algn="ctr">
              <a:buClr>
                <a:schemeClr val="dk1"/>
              </a:buClr>
              <a:buSzPts val="2400"/>
              <a:buFont typeface="Fira Sans Extra Condensed SemiBold"/>
              <a:buNone/>
              <a:defRPr sz="2400">
                <a:solidFill>
                  <a:schemeClr val="dk1"/>
                </a:solidFill>
                <a:latin typeface="Fira Sans Extra Condensed SemiBold"/>
                <a:ea typeface="Fira Sans Extra Condensed SemiBold"/>
                <a:cs typeface="Fira Sans Extra Condensed SemiBold"/>
              </a:defRPr>
            </a:lvl6pPr>
            <a:lvl7pPr algn="ctr">
              <a:buClr>
                <a:schemeClr val="dk1"/>
              </a:buClr>
              <a:buSzPts val="2400"/>
              <a:buFont typeface="Fira Sans Extra Condensed SemiBold"/>
              <a:buNone/>
              <a:defRPr sz="2400">
                <a:solidFill>
                  <a:schemeClr val="dk1"/>
                </a:solidFill>
                <a:latin typeface="Fira Sans Extra Condensed SemiBold"/>
                <a:ea typeface="Fira Sans Extra Condensed SemiBold"/>
                <a:cs typeface="Fira Sans Extra Condensed SemiBold"/>
              </a:defRPr>
            </a:lvl7pPr>
            <a:lvl8pPr algn="ctr">
              <a:buClr>
                <a:schemeClr val="dk1"/>
              </a:buClr>
              <a:buSzPts val="2400"/>
              <a:buFont typeface="Fira Sans Extra Condensed SemiBold"/>
              <a:buNone/>
              <a:defRPr sz="2400">
                <a:solidFill>
                  <a:schemeClr val="dk1"/>
                </a:solidFill>
                <a:latin typeface="Fira Sans Extra Condensed SemiBold"/>
                <a:ea typeface="Fira Sans Extra Condensed SemiBold"/>
                <a:cs typeface="Fira Sans Extra Condensed SemiBold"/>
              </a:defRPr>
            </a:lvl8pPr>
            <a:lvl9pPr algn="ctr">
              <a:buClr>
                <a:schemeClr val="dk1"/>
              </a:buClr>
              <a:buSzPts val="2400"/>
              <a:buFont typeface="Fira Sans Extra Condensed SemiBold"/>
              <a:buNone/>
              <a:defRPr sz="2400">
                <a:solidFill>
                  <a:schemeClr val="dk1"/>
                </a:solidFill>
                <a:latin typeface="Fira Sans Extra Condensed SemiBold"/>
                <a:ea typeface="Fira Sans Extra Condensed SemiBold"/>
                <a:cs typeface="Fira Sans Extra Condensed SemiBold"/>
              </a:defRPr>
            </a:lvl9pPr>
          </a:lstStyle>
          <a:p>
            <a:r>
              <a:rPr lang="en-US" dirty="0">
                <a:solidFill>
                  <a:schemeClr val="bg2">
                    <a:lumMod val="50000"/>
                  </a:schemeClr>
                </a:solidFill>
              </a:rPr>
              <a:t>B. Les buts de la communication par </a:t>
            </a:r>
            <a:r>
              <a:rPr lang="en-US" dirty="0" err="1">
                <a:solidFill>
                  <a:schemeClr val="bg2">
                    <a:lumMod val="50000"/>
                  </a:schemeClr>
                </a:solidFill>
              </a:rPr>
              <a:t>l’image</a:t>
            </a:r>
            <a:endParaRPr lang="en-US" dirty="0">
              <a:solidFill>
                <a:schemeClr val="bg2">
                  <a:lumMod val="50000"/>
                </a:schemeClr>
              </a:solidFill>
            </a:endParaRPr>
          </a:p>
        </p:txBody>
      </p:sp>
      <p:sp>
        <p:nvSpPr>
          <p:cNvPr id="8" name="ZoneTexte 7">
            <a:extLst>
              <a:ext uri="{FF2B5EF4-FFF2-40B4-BE49-F238E27FC236}">
                <a16:creationId xmlns:a16="http://schemas.microsoft.com/office/drawing/2014/main" id="{5E66DB3F-E0A5-FF2F-A200-0114857E728B}"/>
              </a:ext>
            </a:extLst>
          </p:cNvPr>
          <p:cNvSpPr txBox="1"/>
          <p:nvPr/>
        </p:nvSpPr>
        <p:spPr>
          <a:xfrm>
            <a:off x="1341888" y="972486"/>
            <a:ext cx="6639356" cy="3436838"/>
          </a:xfrm>
          <a:prstGeom prst="rect">
            <a:avLst/>
          </a:prstGeom>
          <a:noFill/>
        </p:spPr>
        <p:txBody>
          <a:bodyPr wrap="square" rtlCol="0">
            <a:spAutoFit/>
          </a:bodyPr>
          <a:lstStyle/>
          <a:p>
            <a:pPr marL="308610" marR="137160" indent="-171450">
              <a:spcBef>
                <a:spcPts val="1080"/>
              </a:spcBef>
              <a:spcAft>
                <a:spcPts val="1080"/>
              </a:spcAft>
              <a:buFont typeface="Wingdings" panose="05000000000000000000" pitchFamily="2" charset="2"/>
              <a:buChar char="v"/>
            </a:pPr>
            <a:r>
              <a:rPr lang="fr-FR" sz="1200" dirty="0">
                <a:solidFill>
                  <a:schemeClr val="bg2">
                    <a:lumMod val="75000"/>
                  </a:schemeClr>
                </a:solidFill>
                <a:effectLst/>
                <a:latin typeface="Fira Sans Extra Condensed SemiBold" panose="020B0604020202020204" charset="0"/>
                <a:ea typeface="Times New Roman" panose="02020603050405020304" pitchFamily="18" charset="0"/>
              </a:rPr>
              <a:t>Le but premier de communiquer par image est de se faire </a:t>
            </a:r>
            <a:r>
              <a:rPr lang="fr-FR" sz="1200" dirty="0">
                <a:solidFill>
                  <a:schemeClr val="bg2">
                    <a:lumMod val="50000"/>
                  </a:schemeClr>
                </a:solidFill>
                <a:effectLst/>
                <a:latin typeface="Fira Sans Extra Condensed SemiBold" panose="020B0604020202020204" charset="0"/>
                <a:ea typeface="Times New Roman" panose="02020603050405020304" pitchFamily="18" charset="0"/>
              </a:rPr>
              <a:t>comprendre dans le monde entier. </a:t>
            </a:r>
          </a:p>
          <a:p>
            <a:pPr marL="308610" marR="137160" indent="-171450">
              <a:spcBef>
                <a:spcPts val="1080"/>
              </a:spcBef>
              <a:spcAft>
                <a:spcPts val="1080"/>
              </a:spcAft>
              <a:buFont typeface="Wingdings" panose="05000000000000000000" pitchFamily="2" charset="2"/>
              <a:buChar char="v"/>
            </a:pPr>
            <a:r>
              <a:rPr lang="fr-FR" sz="1200" dirty="0">
                <a:solidFill>
                  <a:schemeClr val="bg2">
                    <a:lumMod val="75000"/>
                  </a:schemeClr>
                </a:solidFill>
                <a:effectLst/>
                <a:latin typeface="Fira Sans Extra Condensed SemiBold" panose="020B0604020202020204" charset="0"/>
                <a:ea typeface="Times New Roman" panose="02020603050405020304" pitchFamily="18" charset="0"/>
              </a:rPr>
              <a:t>Ensuite, la communication par image permet d’expliquer certaines choses aux utilisateurs. </a:t>
            </a:r>
            <a:r>
              <a:rPr lang="fr-FR" sz="1200" dirty="0">
                <a:solidFill>
                  <a:schemeClr val="bg2">
                    <a:lumMod val="50000"/>
                  </a:schemeClr>
                </a:solidFill>
                <a:latin typeface="Fira Sans Extra Condensed SemiBold" panose="020B0604020202020204" charset="0"/>
              </a:rPr>
              <a:t>Les schémas </a:t>
            </a:r>
            <a:r>
              <a:rPr lang="fr-FR" sz="1200" dirty="0">
                <a:solidFill>
                  <a:schemeClr val="bg2">
                    <a:lumMod val="75000"/>
                  </a:schemeClr>
                </a:solidFill>
                <a:effectLst/>
                <a:latin typeface="Fira Sans Extra Condensed SemiBold" panose="020B0604020202020204" charset="0"/>
                <a:ea typeface="Times New Roman" panose="02020603050405020304" pitchFamily="18" charset="0"/>
              </a:rPr>
              <a:t>sont l’exemple parfait.</a:t>
            </a:r>
          </a:p>
          <a:p>
            <a:pPr marL="308610" marR="137160" indent="-171450">
              <a:spcBef>
                <a:spcPts val="1080"/>
              </a:spcBef>
              <a:spcAft>
                <a:spcPts val="1080"/>
              </a:spcAft>
              <a:buFont typeface="Wingdings" panose="05000000000000000000" pitchFamily="2" charset="2"/>
              <a:buChar char="v"/>
            </a:pPr>
            <a:r>
              <a:rPr lang="fr-FR" sz="1200" dirty="0">
                <a:solidFill>
                  <a:schemeClr val="bg2">
                    <a:lumMod val="75000"/>
                  </a:schemeClr>
                </a:solidFill>
                <a:effectLst/>
                <a:latin typeface="Fira Sans Extra Condensed SemiBold" panose="020B0604020202020204" charset="0"/>
                <a:ea typeface="Times New Roman" panose="02020603050405020304" pitchFamily="18" charset="0"/>
              </a:rPr>
              <a:t>Les images peuvent aussi être </a:t>
            </a:r>
            <a:r>
              <a:rPr lang="fr-FR" sz="1200" dirty="0">
                <a:solidFill>
                  <a:schemeClr val="bg2">
                    <a:lumMod val="50000"/>
                  </a:schemeClr>
                </a:solidFill>
                <a:latin typeface="Fira Sans Extra Condensed SemiBold" panose="020B0604020202020204" charset="0"/>
              </a:rPr>
              <a:t>informatives</a:t>
            </a:r>
            <a:r>
              <a:rPr lang="fr-FR" sz="1200" dirty="0">
                <a:solidFill>
                  <a:schemeClr val="bg2">
                    <a:lumMod val="75000"/>
                  </a:schemeClr>
                </a:solidFill>
                <a:effectLst/>
                <a:latin typeface="Fira Sans Extra Condensed SemiBold" panose="020B0604020202020204" charset="0"/>
                <a:ea typeface="Times New Roman" panose="02020603050405020304" pitchFamily="18" charset="0"/>
              </a:rPr>
              <a:t>, faire de la prévention en utilisant des images pour attirer les plus jeunes. Comme on l’a vu</a:t>
            </a:r>
            <a:r>
              <a:rPr lang="fr-FR" sz="1200" dirty="0">
                <a:solidFill>
                  <a:schemeClr val="bg2">
                    <a:lumMod val="50000"/>
                  </a:schemeClr>
                </a:solidFill>
                <a:latin typeface="Fira Sans Extra Condensed SemiBold" panose="020B0604020202020204" charset="0"/>
              </a:rPr>
              <a:t>, les images restent plus gravées dans nos mémoires </a:t>
            </a:r>
            <a:r>
              <a:rPr lang="fr-FR" sz="1200" dirty="0">
                <a:solidFill>
                  <a:schemeClr val="bg2">
                    <a:lumMod val="75000"/>
                  </a:schemeClr>
                </a:solidFill>
                <a:effectLst/>
                <a:latin typeface="Fira Sans Extra Condensed SemiBold" panose="020B0604020202020204" charset="0"/>
                <a:ea typeface="Times New Roman" panose="02020603050405020304" pitchFamily="18" charset="0"/>
              </a:rPr>
              <a:t>que de longs textes ennuyeux.</a:t>
            </a:r>
          </a:p>
          <a:p>
            <a:pPr marL="308610" marR="137160" indent="-171450">
              <a:spcBef>
                <a:spcPts val="1080"/>
              </a:spcBef>
              <a:spcAft>
                <a:spcPts val="1080"/>
              </a:spcAft>
              <a:buFont typeface="Wingdings" panose="05000000000000000000" pitchFamily="2" charset="2"/>
              <a:buChar char="v"/>
            </a:pPr>
            <a:r>
              <a:rPr lang="fr-FR" sz="1200" dirty="0">
                <a:solidFill>
                  <a:schemeClr val="bg2">
                    <a:lumMod val="75000"/>
                  </a:schemeClr>
                </a:solidFill>
                <a:effectLst/>
                <a:latin typeface="Fira Sans Extra Condensed SemiBold" panose="020B0604020202020204" charset="0"/>
                <a:ea typeface="Times New Roman" panose="02020603050405020304" pitchFamily="18" charset="0"/>
              </a:rPr>
              <a:t>Néanmoins, cela ne signifie pas que la communication par image n’a pas également un but lucratif. Bien au contraire, elle prend énormément de place dans </a:t>
            </a:r>
            <a:r>
              <a:rPr lang="fr-FR" sz="1200" dirty="0">
                <a:solidFill>
                  <a:schemeClr val="bg2">
                    <a:lumMod val="50000"/>
                  </a:schemeClr>
                </a:solidFill>
                <a:latin typeface="Fira Sans Extra Condensed SemiBold" panose="020B0604020202020204" charset="0"/>
              </a:rPr>
              <a:t>le marketing, dans l'e-commerc</a:t>
            </a:r>
            <a:r>
              <a:rPr lang="fr-FR" sz="1200" dirty="0">
                <a:solidFill>
                  <a:schemeClr val="bg2">
                    <a:lumMod val="75000"/>
                  </a:schemeClr>
                </a:solidFill>
                <a:effectLst/>
                <a:latin typeface="Fira Sans Extra Condensed SemiBold" panose="020B0604020202020204" charset="0"/>
                <a:ea typeface="Times New Roman" panose="02020603050405020304" pitchFamily="18" charset="0"/>
              </a:rPr>
              <a:t>e, dans les entreprises etc. </a:t>
            </a:r>
          </a:p>
          <a:p>
            <a:pPr marL="308610" marR="137160" indent="-171450">
              <a:spcBef>
                <a:spcPts val="1080"/>
              </a:spcBef>
              <a:spcAft>
                <a:spcPts val="1080"/>
              </a:spcAft>
              <a:buFont typeface="Wingdings" panose="05000000000000000000" pitchFamily="2" charset="2"/>
              <a:buChar char="v"/>
            </a:pPr>
            <a:r>
              <a:rPr lang="fr-FR" sz="1200" dirty="0">
                <a:solidFill>
                  <a:schemeClr val="bg2">
                    <a:lumMod val="75000"/>
                  </a:schemeClr>
                </a:solidFill>
                <a:effectLst/>
                <a:latin typeface="Fira Sans Extra Condensed SemiBold" panose="020B0604020202020204" charset="0"/>
                <a:ea typeface="Times New Roman" panose="02020603050405020304" pitchFamily="18" charset="0"/>
              </a:rPr>
              <a:t>Elle convainc les utilisateurs, les consommateurs. Parfois nous n’avons pas envie d’acheter un objet, et pourtant, dès qu’on le voit sur les réseaux sociaux, l’envie de l’acheter se déclenche car </a:t>
            </a:r>
            <a:r>
              <a:rPr lang="fr-FR" sz="1200" dirty="0">
                <a:solidFill>
                  <a:schemeClr val="bg2">
                    <a:lumMod val="50000"/>
                  </a:schemeClr>
                </a:solidFill>
                <a:latin typeface="Fira Sans Extra Condensed SemiBold" panose="020B0604020202020204" charset="0"/>
              </a:rPr>
              <a:t>l’image est convaincante.</a:t>
            </a:r>
            <a:r>
              <a:rPr lang="fr-FR" sz="1200" dirty="0">
                <a:solidFill>
                  <a:schemeClr val="bg2">
                    <a:lumMod val="75000"/>
                  </a:schemeClr>
                </a:solidFill>
                <a:effectLst/>
                <a:latin typeface="Fira Sans Extra Condensed SemiBold" panose="020B0604020202020204" charset="0"/>
                <a:ea typeface="Times New Roman" panose="02020603050405020304" pitchFamily="18" charset="0"/>
              </a:rPr>
              <a:t> Elle motive les consommateurs à l’achat et à la consommation.</a:t>
            </a:r>
          </a:p>
        </p:txBody>
      </p:sp>
    </p:spTree>
    <p:extLst>
      <p:ext uri="{BB962C8B-B14F-4D97-AF65-F5344CB8AC3E}">
        <p14:creationId xmlns:p14="http://schemas.microsoft.com/office/powerpoint/2010/main" val="19513753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154"/>
        <p:cNvGrpSpPr/>
        <p:nvPr/>
      </p:nvGrpSpPr>
      <p:grpSpPr>
        <a:xfrm>
          <a:off x="0" y="0"/>
          <a:ext cx="0" cy="0"/>
          <a:chOff x="0" y="0"/>
          <a:chExt cx="0" cy="0"/>
        </a:xfrm>
      </p:grpSpPr>
      <p:sp>
        <p:nvSpPr>
          <p:cNvPr id="7" name="Google Shape;1055;p27">
            <a:extLst>
              <a:ext uri="{FF2B5EF4-FFF2-40B4-BE49-F238E27FC236}">
                <a16:creationId xmlns:a16="http://schemas.microsoft.com/office/drawing/2014/main" id="{4ECAF85B-81DE-2447-F7A9-3DBDCED35A74}"/>
              </a:ext>
            </a:extLst>
          </p:cNvPr>
          <p:cNvSpPr txBox="1">
            <a:spLocks/>
          </p:cNvSpPr>
          <p:nvPr/>
        </p:nvSpPr>
        <p:spPr>
          <a:xfrm>
            <a:off x="453150" y="477145"/>
            <a:ext cx="8237700" cy="218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RPr/>
            </a:defPPr>
            <a:lvl1pPr algn="ctr">
              <a:buClr>
                <a:schemeClr val="dk1"/>
              </a:buClr>
              <a:buSzPts val="2400"/>
              <a:buFont typeface="Fira Sans Extra Condensed SemiBold"/>
              <a:buNone/>
              <a:defRPr sz="2400">
                <a:solidFill>
                  <a:schemeClr val="bg2">
                    <a:lumMod val="75000"/>
                  </a:schemeClr>
                </a:solidFill>
                <a:latin typeface="Fira Sans Extra Condensed SemiBold"/>
                <a:ea typeface="Fira Sans Extra Condensed SemiBold"/>
                <a:cs typeface="Fira Sans Extra Condensed SemiBold"/>
              </a:defRPr>
            </a:lvl1pPr>
            <a:lvl2pPr algn="ctr">
              <a:spcBef>
                <a:spcPts val="1600"/>
              </a:spcBef>
              <a:buClr>
                <a:schemeClr val="dk1"/>
              </a:buClr>
              <a:buSzPts val="2400"/>
              <a:buFont typeface="Fira Sans Extra Condensed SemiBold"/>
              <a:buNone/>
              <a:defRPr sz="2400">
                <a:solidFill>
                  <a:schemeClr val="dk1"/>
                </a:solidFill>
                <a:latin typeface="Fira Sans Extra Condensed SemiBold"/>
                <a:ea typeface="Fira Sans Extra Condensed SemiBold"/>
                <a:cs typeface="Fira Sans Extra Condensed SemiBold"/>
              </a:defRPr>
            </a:lvl2pPr>
            <a:lvl3pPr algn="ctr">
              <a:buClr>
                <a:schemeClr val="dk1"/>
              </a:buClr>
              <a:buSzPts val="2400"/>
              <a:buFont typeface="Fira Sans Extra Condensed SemiBold"/>
              <a:buNone/>
              <a:defRPr sz="2400">
                <a:solidFill>
                  <a:schemeClr val="dk1"/>
                </a:solidFill>
                <a:latin typeface="Fira Sans Extra Condensed SemiBold"/>
                <a:ea typeface="Fira Sans Extra Condensed SemiBold"/>
                <a:cs typeface="Fira Sans Extra Condensed SemiBold"/>
              </a:defRPr>
            </a:lvl3pPr>
            <a:lvl4pPr algn="ctr">
              <a:buClr>
                <a:schemeClr val="dk1"/>
              </a:buClr>
              <a:buSzPts val="2400"/>
              <a:buFont typeface="Fira Sans Extra Condensed SemiBold"/>
              <a:buNone/>
              <a:defRPr sz="2400">
                <a:solidFill>
                  <a:schemeClr val="dk1"/>
                </a:solidFill>
                <a:latin typeface="Fira Sans Extra Condensed SemiBold"/>
                <a:ea typeface="Fira Sans Extra Condensed SemiBold"/>
                <a:cs typeface="Fira Sans Extra Condensed SemiBold"/>
              </a:defRPr>
            </a:lvl4pPr>
            <a:lvl5pPr algn="ctr">
              <a:buClr>
                <a:schemeClr val="dk1"/>
              </a:buClr>
              <a:buSzPts val="2400"/>
              <a:buFont typeface="Fira Sans Extra Condensed SemiBold"/>
              <a:buNone/>
              <a:defRPr sz="2400">
                <a:solidFill>
                  <a:schemeClr val="dk1"/>
                </a:solidFill>
                <a:latin typeface="Fira Sans Extra Condensed SemiBold"/>
                <a:ea typeface="Fira Sans Extra Condensed SemiBold"/>
                <a:cs typeface="Fira Sans Extra Condensed SemiBold"/>
              </a:defRPr>
            </a:lvl5pPr>
            <a:lvl6pPr algn="ctr">
              <a:buClr>
                <a:schemeClr val="dk1"/>
              </a:buClr>
              <a:buSzPts val="2400"/>
              <a:buFont typeface="Fira Sans Extra Condensed SemiBold"/>
              <a:buNone/>
              <a:defRPr sz="2400">
                <a:solidFill>
                  <a:schemeClr val="dk1"/>
                </a:solidFill>
                <a:latin typeface="Fira Sans Extra Condensed SemiBold"/>
                <a:ea typeface="Fira Sans Extra Condensed SemiBold"/>
                <a:cs typeface="Fira Sans Extra Condensed SemiBold"/>
              </a:defRPr>
            </a:lvl6pPr>
            <a:lvl7pPr algn="ctr">
              <a:buClr>
                <a:schemeClr val="dk1"/>
              </a:buClr>
              <a:buSzPts val="2400"/>
              <a:buFont typeface="Fira Sans Extra Condensed SemiBold"/>
              <a:buNone/>
              <a:defRPr sz="2400">
                <a:solidFill>
                  <a:schemeClr val="dk1"/>
                </a:solidFill>
                <a:latin typeface="Fira Sans Extra Condensed SemiBold"/>
                <a:ea typeface="Fira Sans Extra Condensed SemiBold"/>
                <a:cs typeface="Fira Sans Extra Condensed SemiBold"/>
              </a:defRPr>
            </a:lvl7pPr>
            <a:lvl8pPr algn="ctr">
              <a:buClr>
                <a:schemeClr val="dk1"/>
              </a:buClr>
              <a:buSzPts val="2400"/>
              <a:buFont typeface="Fira Sans Extra Condensed SemiBold"/>
              <a:buNone/>
              <a:defRPr sz="2400">
                <a:solidFill>
                  <a:schemeClr val="dk1"/>
                </a:solidFill>
                <a:latin typeface="Fira Sans Extra Condensed SemiBold"/>
                <a:ea typeface="Fira Sans Extra Condensed SemiBold"/>
                <a:cs typeface="Fira Sans Extra Condensed SemiBold"/>
              </a:defRPr>
            </a:lvl8pPr>
            <a:lvl9pPr algn="ctr">
              <a:buClr>
                <a:schemeClr val="dk1"/>
              </a:buClr>
              <a:buSzPts val="2400"/>
              <a:buFont typeface="Fira Sans Extra Condensed SemiBold"/>
              <a:buNone/>
              <a:defRPr sz="2400">
                <a:solidFill>
                  <a:schemeClr val="dk1"/>
                </a:solidFill>
                <a:latin typeface="Fira Sans Extra Condensed SemiBold"/>
                <a:ea typeface="Fira Sans Extra Condensed SemiBold"/>
                <a:cs typeface="Fira Sans Extra Condensed SemiBold"/>
              </a:defRPr>
            </a:lvl9pPr>
          </a:lstStyle>
          <a:p>
            <a:r>
              <a:rPr lang="en-US" dirty="0">
                <a:solidFill>
                  <a:schemeClr val="bg2">
                    <a:lumMod val="50000"/>
                  </a:schemeClr>
                </a:solidFill>
              </a:rPr>
              <a:t>B. Les buts de la communication par </a:t>
            </a:r>
            <a:r>
              <a:rPr lang="en-US" dirty="0" err="1">
                <a:solidFill>
                  <a:schemeClr val="bg2">
                    <a:lumMod val="50000"/>
                  </a:schemeClr>
                </a:solidFill>
              </a:rPr>
              <a:t>l’image</a:t>
            </a:r>
            <a:endParaRPr lang="en-US" dirty="0">
              <a:solidFill>
                <a:schemeClr val="bg2">
                  <a:lumMod val="50000"/>
                </a:schemeClr>
              </a:solidFill>
            </a:endParaRPr>
          </a:p>
        </p:txBody>
      </p:sp>
      <p:pic>
        <p:nvPicPr>
          <p:cNvPr id="3" name="Image 2">
            <a:extLst>
              <a:ext uri="{FF2B5EF4-FFF2-40B4-BE49-F238E27FC236}">
                <a16:creationId xmlns:a16="http://schemas.microsoft.com/office/drawing/2014/main" id="{99BAA629-8F72-31B1-3F7F-E886B46934A8}"/>
              </a:ext>
            </a:extLst>
          </p:cNvPr>
          <p:cNvPicPr>
            <a:picLocks noChangeAspect="1"/>
          </p:cNvPicPr>
          <p:nvPr/>
        </p:nvPicPr>
        <p:blipFill>
          <a:blip r:embed="rId3"/>
          <a:stretch>
            <a:fillRect/>
          </a:stretch>
        </p:blipFill>
        <p:spPr>
          <a:xfrm>
            <a:off x="2832675" y="921778"/>
            <a:ext cx="3478650" cy="4003322"/>
          </a:xfrm>
          <a:prstGeom prst="rect">
            <a:avLst/>
          </a:prstGeom>
        </p:spPr>
      </p:pic>
    </p:spTree>
    <p:extLst>
      <p:ext uri="{BB962C8B-B14F-4D97-AF65-F5344CB8AC3E}">
        <p14:creationId xmlns:p14="http://schemas.microsoft.com/office/powerpoint/2010/main" val="18634948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154"/>
        <p:cNvGrpSpPr/>
        <p:nvPr/>
      </p:nvGrpSpPr>
      <p:grpSpPr>
        <a:xfrm>
          <a:off x="0" y="0"/>
          <a:ext cx="0" cy="0"/>
          <a:chOff x="0" y="0"/>
          <a:chExt cx="0" cy="0"/>
        </a:xfrm>
      </p:grpSpPr>
      <p:sp>
        <p:nvSpPr>
          <p:cNvPr id="7" name="Google Shape;1055;p27">
            <a:extLst>
              <a:ext uri="{FF2B5EF4-FFF2-40B4-BE49-F238E27FC236}">
                <a16:creationId xmlns:a16="http://schemas.microsoft.com/office/drawing/2014/main" id="{4ECAF85B-81DE-2447-F7A9-3DBDCED35A74}"/>
              </a:ext>
            </a:extLst>
          </p:cNvPr>
          <p:cNvSpPr txBox="1">
            <a:spLocks/>
          </p:cNvSpPr>
          <p:nvPr/>
        </p:nvSpPr>
        <p:spPr>
          <a:xfrm>
            <a:off x="453150" y="849682"/>
            <a:ext cx="8237700" cy="218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RPr/>
            </a:defPPr>
            <a:lvl1pPr algn="ctr">
              <a:buClr>
                <a:schemeClr val="dk1"/>
              </a:buClr>
              <a:buSzPts val="2400"/>
              <a:buFont typeface="Fira Sans Extra Condensed SemiBold"/>
              <a:buNone/>
              <a:defRPr sz="2400">
                <a:solidFill>
                  <a:schemeClr val="bg2">
                    <a:lumMod val="75000"/>
                  </a:schemeClr>
                </a:solidFill>
                <a:latin typeface="Fira Sans Extra Condensed SemiBold"/>
                <a:ea typeface="Fira Sans Extra Condensed SemiBold"/>
                <a:cs typeface="Fira Sans Extra Condensed SemiBold"/>
              </a:defRPr>
            </a:lvl1pPr>
            <a:lvl2pPr algn="ctr">
              <a:spcBef>
                <a:spcPts val="1600"/>
              </a:spcBef>
              <a:buClr>
                <a:schemeClr val="dk1"/>
              </a:buClr>
              <a:buSzPts val="2400"/>
              <a:buFont typeface="Fira Sans Extra Condensed SemiBold"/>
              <a:buNone/>
              <a:defRPr sz="2400">
                <a:solidFill>
                  <a:schemeClr val="dk1"/>
                </a:solidFill>
                <a:latin typeface="Fira Sans Extra Condensed SemiBold"/>
                <a:ea typeface="Fira Sans Extra Condensed SemiBold"/>
                <a:cs typeface="Fira Sans Extra Condensed SemiBold"/>
              </a:defRPr>
            </a:lvl2pPr>
            <a:lvl3pPr algn="ctr">
              <a:buClr>
                <a:schemeClr val="dk1"/>
              </a:buClr>
              <a:buSzPts val="2400"/>
              <a:buFont typeface="Fira Sans Extra Condensed SemiBold"/>
              <a:buNone/>
              <a:defRPr sz="2400">
                <a:solidFill>
                  <a:schemeClr val="dk1"/>
                </a:solidFill>
                <a:latin typeface="Fira Sans Extra Condensed SemiBold"/>
                <a:ea typeface="Fira Sans Extra Condensed SemiBold"/>
                <a:cs typeface="Fira Sans Extra Condensed SemiBold"/>
              </a:defRPr>
            </a:lvl3pPr>
            <a:lvl4pPr algn="ctr">
              <a:buClr>
                <a:schemeClr val="dk1"/>
              </a:buClr>
              <a:buSzPts val="2400"/>
              <a:buFont typeface="Fira Sans Extra Condensed SemiBold"/>
              <a:buNone/>
              <a:defRPr sz="2400">
                <a:solidFill>
                  <a:schemeClr val="dk1"/>
                </a:solidFill>
                <a:latin typeface="Fira Sans Extra Condensed SemiBold"/>
                <a:ea typeface="Fira Sans Extra Condensed SemiBold"/>
                <a:cs typeface="Fira Sans Extra Condensed SemiBold"/>
              </a:defRPr>
            </a:lvl4pPr>
            <a:lvl5pPr algn="ctr">
              <a:buClr>
                <a:schemeClr val="dk1"/>
              </a:buClr>
              <a:buSzPts val="2400"/>
              <a:buFont typeface="Fira Sans Extra Condensed SemiBold"/>
              <a:buNone/>
              <a:defRPr sz="2400">
                <a:solidFill>
                  <a:schemeClr val="dk1"/>
                </a:solidFill>
                <a:latin typeface="Fira Sans Extra Condensed SemiBold"/>
                <a:ea typeface="Fira Sans Extra Condensed SemiBold"/>
                <a:cs typeface="Fira Sans Extra Condensed SemiBold"/>
              </a:defRPr>
            </a:lvl5pPr>
            <a:lvl6pPr algn="ctr">
              <a:buClr>
                <a:schemeClr val="dk1"/>
              </a:buClr>
              <a:buSzPts val="2400"/>
              <a:buFont typeface="Fira Sans Extra Condensed SemiBold"/>
              <a:buNone/>
              <a:defRPr sz="2400">
                <a:solidFill>
                  <a:schemeClr val="dk1"/>
                </a:solidFill>
                <a:latin typeface="Fira Sans Extra Condensed SemiBold"/>
                <a:ea typeface="Fira Sans Extra Condensed SemiBold"/>
                <a:cs typeface="Fira Sans Extra Condensed SemiBold"/>
              </a:defRPr>
            </a:lvl6pPr>
            <a:lvl7pPr algn="ctr">
              <a:buClr>
                <a:schemeClr val="dk1"/>
              </a:buClr>
              <a:buSzPts val="2400"/>
              <a:buFont typeface="Fira Sans Extra Condensed SemiBold"/>
              <a:buNone/>
              <a:defRPr sz="2400">
                <a:solidFill>
                  <a:schemeClr val="dk1"/>
                </a:solidFill>
                <a:latin typeface="Fira Sans Extra Condensed SemiBold"/>
                <a:ea typeface="Fira Sans Extra Condensed SemiBold"/>
                <a:cs typeface="Fira Sans Extra Condensed SemiBold"/>
              </a:defRPr>
            </a:lvl7pPr>
            <a:lvl8pPr algn="ctr">
              <a:buClr>
                <a:schemeClr val="dk1"/>
              </a:buClr>
              <a:buSzPts val="2400"/>
              <a:buFont typeface="Fira Sans Extra Condensed SemiBold"/>
              <a:buNone/>
              <a:defRPr sz="2400">
                <a:solidFill>
                  <a:schemeClr val="dk1"/>
                </a:solidFill>
                <a:latin typeface="Fira Sans Extra Condensed SemiBold"/>
                <a:ea typeface="Fira Sans Extra Condensed SemiBold"/>
                <a:cs typeface="Fira Sans Extra Condensed SemiBold"/>
              </a:defRPr>
            </a:lvl8pPr>
            <a:lvl9pPr algn="ctr">
              <a:buClr>
                <a:schemeClr val="dk1"/>
              </a:buClr>
              <a:buSzPts val="2400"/>
              <a:buFont typeface="Fira Sans Extra Condensed SemiBold"/>
              <a:buNone/>
              <a:defRPr sz="2400">
                <a:solidFill>
                  <a:schemeClr val="dk1"/>
                </a:solidFill>
                <a:latin typeface="Fira Sans Extra Condensed SemiBold"/>
                <a:ea typeface="Fira Sans Extra Condensed SemiBold"/>
                <a:cs typeface="Fira Sans Extra Condensed SemiBold"/>
              </a:defRPr>
            </a:lvl9pPr>
          </a:lstStyle>
          <a:p>
            <a:r>
              <a:rPr lang="en-US" dirty="0">
                <a:solidFill>
                  <a:schemeClr val="bg2">
                    <a:lumMod val="50000"/>
                  </a:schemeClr>
                </a:solidFill>
              </a:rPr>
              <a:t>C. </a:t>
            </a:r>
            <a:r>
              <a:rPr lang="en-US" dirty="0" err="1">
                <a:solidFill>
                  <a:schemeClr val="bg2">
                    <a:lumMod val="50000"/>
                  </a:schemeClr>
                </a:solidFill>
              </a:rPr>
              <a:t>Pourquoi</a:t>
            </a:r>
            <a:r>
              <a:rPr lang="en-US" dirty="0">
                <a:solidFill>
                  <a:schemeClr val="bg2">
                    <a:lumMod val="50000"/>
                  </a:schemeClr>
                </a:solidFill>
              </a:rPr>
              <a:t> </a:t>
            </a:r>
            <a:r>
              <a:rPr lang="en-US" dirty="0" err="1">
                <a:solidFill>
                  <a:schemeClr val="bg2">
                    <a:lumMod val="50000"/>
                  </a:schemeClr>
                </a:solidFill>
              </a:rPr>
              <a:t>l’image</a:t>
            </a:r>
            <a:r>
              <a:rPr lang="en-US" dirty="0">
                <a:solidFill>
                  <a:schemeClr val="bg2">
                    <a:lumMod val="50000"/>
                  </a:schemeClr>
                </a:solidFill>
              </a:rPr>
              <a:t> </a:t>
            </a:r>
            <a:r>
              <a:rPr lang="en-US" dirty="0" err="1">
                <a:solidFill>
                  <a:schemeClr val="bg2">
                    <a:lumMod val="50000"/>
                  </a:schemeClr>
                </a:solidFill>
              </a:rPr>
              <a:t>est</a:t>
            </a:r>
            <a:r>
              <a:rPr lang="en-US" dirty="0">
                <a:solidFill>
                  <a:schemeClr val="bg2">
                    <a:lumMod val="50000"/>
                  </a:schemeClr>
                </a:solidFill>
              </a:rPr>
              <a:t> </a:t>
            </a:r>
            <a:r>
              <a:rPr lang="en-US" dirty="0" err="1">
                <a:solidFill>
                  <a:schemeClr val="bg2">
                    <a:lumMod val="50000"/>
                  </a:schemeClr>
                </a:solidFill>
              </a:rPr>
              <a:t>importante</a:t>
            </a:r>
            <a:r>
              <a:rPr lang="en-US" dirty="0">
                <a:solidFill>
                  <a:schemeClr val="bg2">
                    <a:lumMod val="50000"/>
                  </a:schemeClr>
                </a:solidFill>
              </a:rPr>
              <a:t> sur les reseaux </a:t>
            </a:r>
            <a:r>
              <a:rPr lang="en-US" dirty="0" err="1">
                <a:solidFill>
                  <a:schemeClr val="bg2">
                    <a:lumMod val="50000"/>
                  </a:schemeClr>
                </a:solidFill>
              </a:rPr>
              <a:t>sociaux</a:t>
            </a:r>
            <a:endParaRPr lang="en-US" dirty="0">
              <a:solidFill>
                <a:schemeClr val="bg2">
                  <a:lumMod val="50000"/>
                </a:schemeClr>
              </a:solidFill>
            </a:endParaRPr>
          </a:p>
        </p:txBody>
      </p:sp>
      <p:sp>
        <p:nvSpPr>
          <p:cNvPr id="8" name="ZoneTexte 7">
            <a:extLst>
              <a:ext uri="{FF2B5EF4-FFF2-40B4-BE49-F238E27FC236}">
                <a16:creationId xmlns:a16="http://schemas.microsoft.com/office/drawing/2014/main" id="{5E66DB3F-E0A5-FF2F-A200-0114857E728B}"/>
              </a:ext>
            </a:extLst>
          </p:cNvPr>
          <p:cNvSpPr txBox="1"/>
          <p:nvPr/>
        </p:nvSpPr>
        <p:spPr>
          <a:xfrm>
            <a:off x="1341888" y="1299867"/>
            <a:ext cx="6639356" cy="3067506"/>
          </a:xfrm>
          <a:prstGeom prst="rect">
            <a:avLst/>
          </a:prstGeom>
          <a:noFill/>
        </p:spPr>
        <p:txBody>
          <a:bodyPr wrap="square" rtlCol="0">
            <a:spAutoFit/>
          </a:bodyPr>
          <a:lstStyle/>
          <a:p>
            <a:pPr marL="308610" marR="137160" indent="-171450">
              <a:spcBef>
                <a:spcPts val="1080"/>
              </a:spcBef>
              <a:spcAft>
                <a:spcPts val="1080"/>
              </a:spcAft>
              <a:buFont typeface="Wingdings" panose="05000000000000000000" pitchFamily="2" charset="2"/>
              <a:buChar char="v"/>
            </a:pPr>
            <a:r>
              <a:rPr lang="fr-FR" sz="1200" dirty="0">
                <a:solidFill>
                  <a:schemeClr val="bg2">
                    <a:lumMod val="75000"/>
                  </a:schemeClr>
                </a:solidFill>
                <a:latin typeface="Fira Sans Extra Condensed SemiBold" panose="020B0604020202020204" charset="0"/>
                <a:ea typeface="Times New Roman" panose="02020603050405020304" pitchFamily="18" charset="0"/>
              </a:rPr>
              <a:t>L</a:t>
            </a:r>
            <a:r>
              <a:rPr lang="fr-FR" sz="1200" dirty="0">
                <a:solidFill>
                  <a:schemeClr val="bg2">
                    <a:lumMod val="75000"/>
                  </a:schemeClr>
                </a:solidFill>
                <a:effectLst/>
                <a:latin typeface="Fira Sans Extra Condensed SemiBold" panose="020B0604020202020204" charset="0"/>
                <a:ea typeface="Times New Roman" panose="02020603050405020304" pitchFamily="18" charset="0"/>
              </a:rPr>
              <a:t>'image est très importante car au premier abord elle </a:t>
            </a:r>
            <a:r>
              <a:rPr lang="fr-FR" sz="1200" dirty="0">
                <a:solidFill>
                  <a:schemeClr val="bg2">
                    <a:lumMod val="50000"/>
                  </a:schemeClr>
                </a:solidFill>
                <a:effectLst/>
                <a:latin typeface="Fira Sans Extra Condensed SemiBold" panose="020B0604020202020204" charset="0"/>
                <a:ea typeface="Times New Roman" panose="02020603050405020304" pitchFamily="18" charset="0"/>
              </a:rPr>
              <a:t>attire les utilisateurs, elle s'ancre dans nos mémoires et elle permet de transmettre certaines émotions. </a:t>
            </a:r>
          </a:p>
          <a:p>
            <a:pPr marL="308610" marR="137160" indent="-171450">
              <a:spcBef>
                <a:spcPts val="1080"/>
              </a:spcBef>
              <a:spcAft>
                <a:spcPts val="1080"/>
              </a:spcAft>
              <a:buFont typeface="Wingdings" panose="05000000000000000000" pitchFamily="2" charset="2"/>
              <a:buChar char="v"/>
            </a:pPr>
            <a:r>
              <a:rPr lang="fr-FR" sz="1200" dirty="0">
                <a:solidFill>
                  <a:schemeClr val="bg2">
                    <a:lumMod val="75000"/>
                  </a:schemeClr>
                </a:solidFill>
                <a:effectLst/>
                <a:latin typeface="Fira Sans Extra Condensed SemiBold" panose="020B0604020202020204" charset="0"/>
                <a:ea typeface="Times New Roman" panose="02020603050405020304" pitchFamily="18" charset="0"/>
              </a:rPr>
              <a:t>Pour un utilisateur professionnel, une bonne image est primordiale pour assurer sa réputation. C'est pour cela </a:t>
            </a:r>
            <a:r>
              <a:rPr lang="fr-FR" sz="1200" dirty="0">
                <a:solidFill>
                  <a:schemeClr val="bg2">
                    <a:lumMod val="50000"/>
                  </a:schemeClr>
                </a:solidFill>
                <a:latin typeface="Fira Sans Extra Condensed SemiBold" panose="020B0604020202020204" charset="0"/>
              </a:rPr>
              <a:t>que l’e-réputation est capitale sur les réseaux d'image</a:t>
            </a:r>
            <a:r>
              <a:rPr lang="fr-FR" sz="1200" dirty="0">
                <a:solidFill>
                  <a:schemeClr val="bg2">
                    <a:lumMod val="75000"/>
                  </a:schemeClr>
                </a:solidFill>
                <a:effectLst/>
                <a:latin typeface="Fira Sans Extra Condensed SemiBold" panose="020B0604020202020204" charset="0"/>
                <a:ea typeface="Times New Roman" panose="02020603050405020304" pitchFamily="18" charset="0"/>
              </a:rPr>
              <a:t>.</a:t>
            </a:r>
          </a:p>
          <a:p>
            <a:pPr marL="308610" marR="137160" indent="-171450">
              <a:spcBef>
                <a:spcPts val="1080"/>
              </a:spcBef>
              <a:spcAft>
                <a:spcPts val="1080"/>
              </a:spcAft>
              <a:buFont typeface="Wingdings" panose="05000000000000000000" pitchFamily="2" charset="2"/>
              <a:buChar char="v"/>
            </a:pPr>
            <a:r>
              <a:rPr lang="fr-FR" sz="1200" dirty="0">
                <a:solidFill>
                  <a:schemeClr val="bg2">
                    <a:lumMod val="75000"/>
                  </a:schemeClr>
                </a:solidFill>
                <a:effectLst/>
                <a:latin typeface="Fira Sans Extra Condensed SemiBold" panose="020B0604020202020204" charset="0"/>
                <a:ea typeface="Times New Roman" panose="02020603050405020304" pitchFamily="18" charset="0"/>
              </a:rPr>
              <a:t>L’importance de l’image pour les entreprises se fait de plus en plus sentir car elle est devenue </a:t>
            </a:r>
            <a:r>
              <a:rPr lang="fr-FR" sz="1200" dirty="0">
                <a:solidFill>
                  <a:schemeClr val="bg2">
                    <a:lumMod val="50000"/>
                  </a:schemeClr>
                </a:solidFill>
                <a:latin typeface="Fira Sans Extra Condensed SemiBold" panose="020B0604020202020204" charset="0"/>
              </a:rPr>
              <a:t>le vecteur d’émotions le plus puissant pour sensibiliser et faire réagir le consommateur</a:t>
            </a:r>
            <a:r>
              <a:rPr lang="fr-FR" sz="1200" dirty="0">
                <a:solidFill>
                  <a:schemeClr val="bg2">
                    <a:lumMod val="75000"/>
                  </a:schemeClr>
                </a:solidFill>
                <a:effectLst/>
                <a:latin typeface="Fira Sans Extra Condensed SemiBold" panose="020B0604020202020204" charset="0"/>
                <a:ea typeface="Times New Roman" panose="02020603050405020304" pitchFamily="18" charset="0"/>
              </a:rPr>
              <a:t>. </a:t>
            </a:r>
          </a:p>
          <a:p>
            <a:pPr marL="308610" marR="137160" indent="-171450">
              <a:spcBef>
                <a:spcPts val="1080"/>
              </a:spcBef>
              <a:spcAft>
                <a:spcPts val="1080"/>
              </a:spcAft>
              <a:buFont typeface="Wingdings" panose="05000000000000000000" pitchFamily="2" charset="2"/>
              <a:buChar char="v"/>
            </a:pPr>
            <a:r>
              <a:rPr lang="fr-FR" sz="1200" dirty="0">
                <a:solidFill>
                  <a:schemeClr val="bg2">
                    <a:lumMod val="75000"/>
                  </a:schemeClr>
                </a:solidFill>
                <a:effectLst/>
                <a:latin typeface="Fira Sans Extra Condensed SemiBold" panose="020B0604020202020204" charset="0"/>
                <a:ea typeface="Times New Roman" panose="02020603050405020304" pitchFamily="18" charset="0"/>
              </a:rPr>
              <a:t>L’utiliser permet </a:t>
            </a:r>
            <a:r>
              <a:rPr lang="fr-FR" sz="1200" dirty="0">
                <a:solidFill>
                  <a:schemeClr val="bg2">
                    <a:lumMod val="50000"/>
                  </a:schemeClr>
                </a:solidFill>
                <a:latin typeface="Fira Sans Extra Condensed SemiBold" panose="020B0604020202020204" charset="0"/>
              </a:rPr>
              <a:t>de mettre en avant son expertise, ses produits et ses services de manière efficace et sur différents supports. </a:t>
            </a:r>
          </a:p>
          <a:p>
            <a:pPr marL="308610" marR="137160" indent="-171450">
              <a:spcBef>
                <a:spcPts val="1080"/>
              </a:spcBef>
              <a:spcAft>
                <a:spcPts val="1080"/>
              </a:spcAft>
              <a:buFont typeface="Wingdings" panose="05000000000000000000" pitchFamily="2" charset="2"/>
              <a:buChar char="v"/>
            </a:pPr>
            <a:r>
              <a:rPr lang="fr-FR" sz="1200" dirty="0">
                <a:solidFill>
                  <a:schemeClr val="bg2">
                    <a:lumMod val="50000"/>
                  </a:schemeClr>
                </a:solidFill>
                <a:latin typeface="Fira Sans Extra Condensed SemiBold" panose="020B0604020202020204" charset="0"/>
              </a:rPr>
              <a:t>L’utilisation de visuels </a:t>
            </a:r>
            <a:r>
              <a:rPr lang="fr-FR" sz="1200" dirty="0">
                <a:solidFill>
                  <a:schemeClr val="bg2">
                    <a:lumMod val="75000"/>
                  </a:schemeClr>
                </a:solidFill>
                <a:effectLst/>
                <a:latin typeface="Fira Sans Extra Condensed SemiBold" panose="020B0604020202020204" charset="0"/>
                <a:ea typeface="Times New Roman" panose="02020603050405020304" pitchFamily="18" charset="0"/>
              </a:rPr>
              <a:t>doit donc être au cœur de toutes les stratégies d’entreprise. L’image est le moyen de communication avantageux pour se faire connaître </a:t>
            </a:r>
            <a:r>
              <a:rPr lang="fr-FR" sz="1200" dirty="0">
                <a:solidFill>
                  <a:schemeClr val="bg2">
                    <a:lumMod val="50000"/>
                  </a:schemeClr>
                </a:solidFill>
                <a:latin typeface="Fira Sans Extra Condensed SemiBold" panose="020B0604020202020204" charset="0"/>
              </a:rPr>
              <a:t>et créer un lien avec le consommateur</a:t>
            </a:r>
            <a:r>
              <a:rPr lang="fr-FR" sz="1200" dirty="0">
                <a:solidFill>
                  <a:schemeClr val="bg2">
                    <a:lumMod val="75000"/>
                  </a:schemeClr>
                </a:solidFill>
                <a:latin typeface="Fira Sans Extra Condensed SemiBold" panose="020B0604020202020204" charset="0"/>
              </a:rPr>
              <a:t>.</a:t>
            </a:r>
            <a:endParaRPr lang="fr-FR" sz="1200" dirty="0">
              <a:solidFill>
                <a:schemeClr val="bg2">
                  <a:lumMod val="75000"/>
                </a:schemeClr>
              </a:solidFill>
              <a:effectLst/>
              <a:latin typeface="Fira Sans Extra Condensed SemiBold" panose="020B0604020202020204" charset="0"/>
              <a:ea typeface="Times New Roman" panose="02020603050405020304" pitchFamily="18" charset="0"/>
            </a:endParaRPr>
          </a:p>
        </p:txBody>
      </p:sp>
    </p:spTree>
    <p:extLst>
      <p:ext uri="{BB962C8B-B14F-4D97-AF65-F5344CB8AC3E}">
        <p14:creationId xmlns:p14="http://schemas.microsoft.com/office/powerpoint/2010/main" val="192035157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720"/>
        <p:cNvGrpSpPr/>
        <p:nvPr/>
      </p:nvGrpSpPr>
      <p:grpSpPr>
        <a:xfrm>
          <a:off x="0" y="0"/>
          <a:ext cx="0" cy="0"/>
          <a:chOff x="0" y="0"/>
          <a:chExt cx="0" cy="0"/>
        </a:xfrm>
      </p:grpSpPr>
      <p:sp>
        <p:nvSpPr>
          <p:cNvPr id="3" name="Titre 2">
            <a:extLst>
              <a:ext uri="{FF2B5EF4-FFF2-40B4-BE49-F238E27FC236}">
                <a16:creationId xmlns:a16="http://schemas.microsoft.com/office/drawing/2014/main" id="{4C164EC6-0269-CE54-7B7C-099FBBCE53BA}"/>
              </a:ext>
            </a:extLst>
          </p:cNvPr>
          <p:cNvSpPr>
            <a:spLocks noGrp="1"/>
          </p:cNvSpPr>
          <p:nvPr>
            <p:ph type="title"/>
          </p:nvPr>
        </p:nvSpPr>
        <p:spPr>
          <a:xfrm flipH="1">
            <a:off x="78836" y="2305573"/>
            <a:ext cx="6140990" cy="657000"/>
          </a:xfrm>
        </p:spPr>
        <p:txBody>
          <a:bodyPr/>
          <a:lstStyle/>
          <a:p>
            <a:pPr algn="ctr"/>
            <a:r>
              <a:rPr lang="fr-FR" sz="4000" dirty="0">
                <a:solidFill>
                  <a:schemeClr val="accent2">
                    <a:lumMod val="75000"/>
                  </a:schemeClr>
                </a:solidFill>
              </a:rPr>
              <a:t>II. Les enjeux de l’e-</a:t>
            </a:r>
            <a:r>
              <a:rPr lang="fr-FR" sz="4000" dirty="0" err="1">
                <a:solidFill>
                  <a:schemeClr val="accent2">
                    <a:lumMod val="75000"/>
                  </a:schemeClr>
                </a:solidFill>
              </a:rPr>
              <a:t>reputation</a:t>
            </a:r>
            <a:endParaRPr lang="fr-FR" sz="4000" dirty="0"/>
          </a:p>
        </p:txBody>
      </p:sp>
      <p:grpSp>
        <p:nvGrpSpPr>
          <p:cNvPr id="6" name="Google Shape;1228;p31">
            <a:extLst>
              <a:ext uri="{FF2B5EF4-FFF2-40B4-BE49-F238E27FC236}">
                <a16:creationId xmlns:a16="http://schemas.microsoft.com/office/drawing/2014/main" id="{FD1EFEBA-7501-9B1A-176E-595B5C7E4DD7}"/>
              </a:ext>
            </a:extLst>
          </p:cNvPr>
          <p:cNvGrpSpPr/>
          <p:nvPr/>
        </p:nvGrpSpPr>
        <p:grpSpPr>
          <a:xfrm>
            <a:off x="6355294" y="857632"/>
            <a:ext cx="2356172" cy="3552882"/>
            <a:chOff x="-29382" y="1458534"/>
            <a:chExt cx="1736437" cy="2618382"/>
          </a:xfrm>
        </p:grpSpPr>
        <p:sp>
          <p:nvSpPr>
            <p:cNvPr id="9" name="Google Shape;1229;p31">
              <a:extLst>
                <a:ext uri="{FF2B5EF4-FFF2-40B4-BE49-F238E27FC236}">
                  <a16:creationId xmlns:a16="http://schemas.microsoft.com/office/drawing/2014/main" id="{BAEDAB62-2820-2D19-6152-7041960D2CB4}"/>
                </a:ext>
              </a:extLst>
            </p:cNvPr>
            <p:cNvSpPr/>
            <p:nvPr/>
          </p:nvSpPr>
          <p:spPr>
            <a:xfrm>
              <a:off x="-29382" y="1586338"/>
              <a:ext cx="1096751" cy="2490578"/>
            </a:xfrm>
            <a:custGeom>
              <a:avLst/>
              <a:gdLst/>
              <a:ahLst/>
              <a:cxnLst/>
              <a:rect l="l" t="t" r="r" b="b"/>
              <a:pathLst>
                <a:path w="22151" h="50302" extrusionOk="0">
                  <a:moveTo>
                    <a:pt x="2495" y="0"/>
                  </a:moveTo>
                  <a:cubicBezTo>
                    <a:pt x="1003" y="0"/>
                    <a:pt x="0" y="607"/>
                    <a:pt x="0" y="1245"/>
                  </a:cubicBezTo>
                  <a:lnTo>
                    <a:pt x="0" y="49095"/>
                  </a:lnTo>
                  <a:cubicBezTo>
                    <a:pt x="0" y="49749"/>
                    <a:pt x="727" y="50302"/>
                    <a:pt x="1614" y="50302"/>
                  </a:cubicBezTo>
                  <a:lnTo>
                    <a:pt x="20536" y="50302"/>
                  </a:lnTo>
                  <a:cubicBezTo>
                    <a:pt x="21423" y="50302"/>
                    <a:pt x="22151" y="49764"/>
                    <a:pt x="22151" y="49095"/>
                  </a:cubicBezTo>
                  <a:lnTo>
                    <a:pt x="22151" y="4139"/>
                  </a:lnTo>
                  <a:cubicBezTo>
                    <a:pt x="22151" y="3572"/>
                    <a:pt x="21612" y="3078"/>
                    <a:pt x="20871" y="2976"/>
                  </a:cubicBezTo>
                  <a:lnTo>
                    <a:pt x="3374" y="67"/>
                  </a:lnTo>
                  <a:cubicBezTo>
                    <a:pt x="3067" y="21"/>
                    <a:pt x="2773" y="0"/>
                    <a:pt x="2495" y="0"/>
                  </a:cubicBezTo>
                  <a:close/>
                </a:path>
              </a:pathLst>
            </a:custGeom>
            <a:solidFill>
              <a:srgbClr val="0EB1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230;p31">
              <a:extLst>
                <a:ext uri="{FF2B5EF4-FFF2-40B4-BE49-F238E27FC236}">
                  <a16:creationId xmlns:a16="http://schemas.microsoft.com/office/drawing/2014/main" id="{AA850C64-2DEC-9DA0-7732-CD805B2235B0}"/>
                </a:ext>
              </a:extLst>
            </p:cNvPr>
            <p:cNvSpPr/>
            <p:nvPr/>
          </p:nvSpPr>
          <p:spPr>
            <a:xfrm>
              <a:off x="-29382" y="1586338"/>
              <a:ext cx="1096751" cy="2490578"/>
            </a:xfrm>
            <a:custGeom>
              <a:avLst/>
              <a:gdLst/>
              <a:ahLst/>
              <a:cxnLst/>
              <a:rect l="l" t="t" r="r" b="b"/>
              <a:pathLst>
                <a:path w="22151" h="50302" extrusionOk="0">
                  <a:moveTo>
                    <a:pt x="2495" y="0"/>
                  </a:moveTo>
                  <a:cubicBezTo>
                    <a:pt x="1003" y="0"/>
                    <a:pt x="0" y="607"/>
                    <a:pt x="0" y="1245"/>
                  </a:cubicBezTo>
                  <a:lnTo>
                    <a:pt x="0" y="49095"/>
                  </a:lnTo>
                  <a:cubicBezTo>
                    <a:pt x="0" y="49749"/>
                    <a:pt x="727" y="50302"/>
                    <a:pt x="1614" y="50302"/>
                  </a:cubicBezTo>
                  <a:lnTo>
                    <a:pt x="20536" y="50302"/>
                  </a:lnTo>
                  <a:cubicBezTo>
                    <a:pt x="21423" y="50302"/>
                    <a:pt x="22151" y="49764"/>
                    <a:pt x="22151" y="49095"/>
                  </a:cubicBezTo>
                  <a:lnTo>
                    <a:pt x="22151" y="4139"/>
                  </a:lnTo>
                  <a:cubicBezTo>
                    <a:pt x="22151" y="3572"/>
                    <a:pt x="21612" y="3078"/>
                    <a:pt x="20871" y="2976"/>
                  </a:cubicBezTo>
                  <a:lnTo>
                    <a:pt x="3374" y="67"/>
                  </a:lnTo>
                  <a:cubicBezTo>
                    <a:pt x="3067" y="21"/>
                    <a:pt x="2773" y="0"/>
                    <a:pt x="249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31;p31">
              <a:extLst>
                <a:ext uri="{FF2B5EF4-FFF2-40B4-BE49-F238E27FC236}">
                  <a16:creationId xmlns:a16="http://schemas.microsoft.com/office/drawing/2014/main" id="{5D8D6AA2-2701-9CD8-8873-BE5878DE1B53}"/>
                </a:ext>
              </a:extLst>
            </p:cNvPr>
            <p:cNvSpPr/>
            <p:nvPr/>
          </p:nvSpPr>
          <p:spPr>
            <a:xfrm>
              <a:off x="40432" y="1588516"/>
              <a:ext cx="1097494" cy="2488399"/>
            </a:xfrm>
            <a:custGeom>
              <a:avLst/>
              <a:gdLst/>
              <a:ahLst/>
              <a:cxnLst/>
              <a:rect l="l" t="t" r="r" b="b"/>
              <a:pathLst>
                <a:path w="22166" h="50258" extrusionOk="0">
                  <a:moveTo>
                    <a:pt x="1633" y="0"/>
                  </a:moveTo>
                  <a:cubicBezTo>
                    <a:pt x="756" y="0"/>
                    <a:pt x="1" y="525"/>
                    <a:pt x="1" y="1201"/>
                  </a:cubicBezTo>
                  <a:lnTo>
                    <a:pt x="1" y="49051"/>
                  </a:lnTo>
                  <a:cubicBezTo>
                    <a:pt x="1" y="49705"/>
                    <a:pt x="728" y="50258"/>
                    <a:pt x="1615" y="50258"/>
                  </a:cubicBezTo>
                  <a:lnTo>
                    <a:pt x="20551" y="50258"/>
                  </a:lnTo>
                  <a:cubicBezTo>
                    <a:pt x="21439" y="50258"/>
                    <a:pt x="22166" y="49720"/>
                    <a:pt x="22166" y="49051"/>
                  </a:cubicBezTo>
                  <a:lnTo>
                    <a:pt x="22166" y="4095"/>
                  </a:lnTo>
                  <a:cubicBezTo>
                    <a:pt x="22166" y="3528"/>
                    <a:pt x="21613" y="3034"/>
                    <a:pt x="20871" y="2932"/>
                  </a:cubicBezTo>
                  <a:lnTo>
                    <a:pt x="1950" y="23"/>
                  </a:lnTo>
                  <a:cubicBezTo>
                    <a:pt x="1843" y="8"/>
                    <a:pt x="1737" y="0"/>
                    <a:pt x="1633" y="0"/>
                  </a:cubicBezTo>
                  <a:close/>
                </a:path>
              </a:pathLst>
            </a:custGeom>
            <a:solidFill>
              <a:srgbClr val="0EB1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232;p31">
              <a:extLst>
                <a:ext uri="{FF2B5EF4-FFF2-40B4-BE49-F238E27FC236}">
                  <a16:creationId xmlns:a16="http://schemas.microsoft.com/office/drawing/2014/main" id="{A79E4395-E1CC-4F61-6D2A-B934EAF5570D}"/>
                </a:ext>
              </a:extLst>
            </p:cNvPr>
            <p:cNvSpPr/>
            <p:nvPr/>
          </p:nvSpPr>
          <p:spPr>
            <a:xfrm>
              <a:off x="417081" y="1673877"/>
              <a:ext cx="427045" cy="91499"/>
            </a:xfrm>
            <a:custGeom>
              <a:avLst/>
              <a:gdLst/>
              <a:ahLst/>
              <a:cxnLst/>
              <a:rect l="l" t="t" r="r" b="b"/>
              <a:pathLst>
                <a:path w="8625" h="1848" extrusionOk="0">
                  <a:moveTo>
                    <a:pt x="233" y="1"/>
                  </a:moveTo>
                  <a:cubicBezTo>
                    <a:pt x="102" y="1"/>
                    <a:pt x="0" y="117"/>
                    <a:pt x="0" y="277"/>
                  </a:cubicBezTo>
                  <a:lnTo>
                    <a:pt x="0" y="335"/>
                  </a:lnTo>
                  <a:cubicBezTo>
                    <a:pt x="0" y="495"/>
                    <a:pt x="88" y="626"/>
                    <a:pt x="218" y="641"/>
                  </a:cubicBezTo>
                  <a:lnTo>
                    <a:pt x="8407" y="1848"/>
                  </a:lnTo>
                  <a:cubicBezTo>
                    <a:pt x="8523" y="1848"/>
                    <a:pt x="8610" y="1731"/>
                    <a:pt x="8625" y="1586"/>
                  </a:cubicBezTo>
                  <a:lnTo>
                    <a:pt x="8625" y="1528"/>
                  </a:lnTo>
                  <a:cubicBezTo>
                    <a:pt x="8625" y="1382"/>
                    <a:pt x="8538" y="1266"/>
                    <a:pt x="8421" y="1237"/>
                  </a:cubicBezTo>
                  <a:lnTo>
                    <a:pt x="233" y="1"/>
                  </a:lnTo>
                  <a:close/>
                </a:path>
              </a:pathLst>
            </a:custGeom>
            <a:solidFill>
              <a:srgbClr val="0EB1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233;p31">
              <a:extLst>
                <a:ext uri="{FF2B5EF4-FFF2-40B4-BE49-F238E27FC236}">
                  <a16:creationId xmlns:a16="http://schemas.microsoft.com/office/drawing/2014/main" id="{0B70C493-7F4B-2A76-AE1B-A789E6420E73}"/>
                </a:ext>
              </a:extLst>
            </p:cNvPr>
            <p:cNvSpPr/>
            <p:nvPr/>
          </p:nvSpPr>
          <p:spPr>
            <a:xfrm>
              <a:off x="106681" y="1695465"/>
              <a:ext cx="980843" cy="2137356"/>
            </a:xfrm>
            <a:custGeom>
              <a:avLst/>
              <a:gdLst/>
              <a:ahLst/>
              <a:cxnLst/>
              <a:rect l="l" t="t" r="r" b="b"/>
              <a:pathLst>
                <a:path w="19810" h="43168" extrusionOk="0">
                  <a:moveTo>
                    <a:pt x="1" y="1"/>
                  </a:moveTo>
                  <a:lnTo>
                    <a:pt x="1" y="43168"/>
                  </a:lnTo>
                  <a:lnTo>
                    <a:pt x="19810" y="43168"/>
                  </a:lnTo>
                  <a:lnTo>
                    <a:pt x="19810" y="2619"/>
                  </a:lnTo>
                  <a:lnTo>
                    <a:pt x="1" y="1"/>
                  </a:lnTo>
                  <a:close/>
                </a:path>
              </a:pathLst>
            </a:custGeom>
            <a:solidFill>
              <a:srgbClr val="C4D1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234;p31">
              <a:extLst>
                <a:ext uri="{FF2B5EF4-FFF2-40B4-BE49-F238E27FC236}">
                  <a16:creationId xmlns:a16="http://schemas.microsoft.com/office/drawing/2014/main" id="{9BC58F3D-71B0-6FCD-863A-D071FD2B3581}"/>
                </a:ext>
              </a:extLst>
            </p:cNvPr>
            <p:cNvSpPr/>
            <p:nvPr/>
          </p:nvSpPr>
          <p:spPr>
            <a:xfrm>
              <a:off x="498432" y="3869556"/>
              <a:ext cx="180077" cy="169283"/>
            </a:xfrm>
            <a:custGeom>
              <a:avLst/>
              <a:gdLst/>
              <a:ahLst/>
              <a:cxnLst/>
              <a:rect l="l" t="t" r="r" b="b"/>
              <a:pathLst>
                <a:path w="3637" h="3419" extrusionOk="0">
                  <a:moveTo>
                    <a:pt x="1819" y="0"/>
                  </a:moveTo>
                  <a:cubicBezTo>
                    <a:pt x="815" y="0"/>
                    <a:pt x="1" y="771"/>
                    <a:pt x="1" y="1716"/>
                  </a:cubicBezTo>
                  <a:cubicBezTo>
                    <a:pt x="1" y="2662"/>
                    <a:pt x="815" y="3418"/>
                    <a:pt x="1819" y="3418"/>
                  </a:cubicBezTo>
                  <a:cubicBezTo>
                    <a:pt x="2822" y="3418"/>
                    <a:pt x="3637" y="2662"/>
                    <a:pt x="3637" y="1716"/>
                  </a:cubicBezTo>
                  <a:cubicBezTo>
                    <a:pt x="3637" y="771"/>
                    <a:pt x="2822" y="0"/>
                    <a:pt x="181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235;p31">
              <a:extLst>
                <a:ext uri="{FF2B5EF4-FFF2-40B4-BE49-F238E27FC236}">
                  <a16:creationId xmlns:a16="http://schemas.microsoft.com/office/drawing/2014/main" id="{DA2CDE13-C7B9-6ECB-CA4B-EC9EE8858E96}"/>
                </a:ext>
              </a:extLst>
            </p:cNvPr>
            <p:cNvSpPr/>
            <p:nvPr/>
          </p:nvSpPr>
          <p:spPr>
            <a:xfrm>
              <a:off x="332116" y="3912732"/>
              <a:ext cx="90756" cy="82884"/>
            </a:xfrm>
            <a:custGeom>
              <a:avLst/>
              <a:gdLst/>
              <a:ahLst/>
              <a:cxnLst/>
              <a:rect l="l" t="t" r="r" b="b"/>
              <a:pathLst>
                <a:path w="1833" h="1674" extrusionOk="0">
                  <a:moveTo>
                    <a:pt x="1833" y="1"/>
                  </a:moveTo>
                  <a:lnTo>
                    <a:pt x="0" y="917"/>
                  </a:lnTo>
                  <a:lnTo>
                    <a:pt x="1833" y="1673"/>
                  </a:lnTo>
                  <a:lnTo>
                    <a:pt x="183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236;p31">
              <a:extLst>
                <a:ext uri="{FF2B5EF4-FFF2-40B4-BE49-F238E27FC236}">
                  <a16:creationId xmlns:a16="http://schemas.microsoft.com/office/drawing/2014/main" id="{3A603E4A-9DFA-5253-0C57-C69D7A845161}"/>
                </a:ext>
              </a:extLst>
            </p:cNvPr>
            <p:cNvSpPr/>
            <p:nvPr/>
          </p:nvSpPr>
          <p:spPr>
            <a:xfrm>
              <a:off x="753377" y="3918525"/>
              <a:ext cx="83577" cy="70605"/>
            </a:xfrm>
            <a:custGeom>
              <a:avLst/>
              <a:gdLst/>
              <a:ahLst/>
              <a:cxnLst/>
              <a:rect l="l" t="t" r="r" b="b"/>
              <a:pathLst>
                <a:path w="1688" h="1426" extrusionOk="0">
                  <a:moveTo>
                    <a:pt x="0" y="0"/>
                  </a:moveTo>
                  <a:lnTo>
                    <a:pt x="0" y="1426"/>
                  </a:lnTo>
                  <a:lnTo>
                    <a:pt x="1687" y="1426"/>
                  </a:lnTo>
                  <a:lnTo>
                    <a:pt x="168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237;p31">
              <a:extLst>
                <a:ext uri="{FF2B5EF4-FFF2-40B4-BE49-F238E27FC236}">
                  <a16:creationId xmlns:a16="http://schemas.microsoft.com/office/drawing/2014/main" id="{92FDAC9B-3719-1F45-2D6A-94617105B738}"/>
                </a:ext>
              </a:extLst>
            </p:cNvPr>
            <p:cNvSpPr/>
            <p:nvPr/>
          </p:nvSpPr>
          <p:spPr>
            <a:xfrm>
              <a:off x="130350" y="2041963"/>
              <a:ext cx="661900" cy="1445319"/>
            </a:xfrm>
            <a:custGeom>
              <a:avLst/>
              <a:gdLst/>
              <a:ahLst/>
              <a:cxnLst/>
              <a:rect l="l" t="t" r="r" b="b"/>
              <a:pathLst>
                <a:path w="11753" h="29191" extrusionOk="0">
                  <a:moveTo>
                    <a:pt x="6575" y="1"/>
                  </a:moveTo>
                  <a:cubicBezTo>
                    <a:pt x="5011" y="1"/>
                    <a:pt x="3445" y="490"/>
                    <a:pt x="2342" y="1482"/>
                  </a:cubicBezTo>
                  <a:cubicBezTo>
                    <a:pt x="1164" y="2529"/>
                    <a:pt x="553" y="4187"/>
                    <a:pt x="743" y="5802"/>
                  </a:cubicBezTo>
                  <a:cubicBezTo>
                    <a:pt x="801" y="6223"/>
                    <a:pt x="888" y="6660"/>
                    <a:pt x="1048" y="7067"/>
                  </a:cubicBezTo>
                  <a:cubicBezTo>
                    <a:pt x="1222" y="7489"/>
                    <a:pt x="1455" y="7896"/>
                    <a:pt x="1630" y="8332"/>
                  </a:cubicBezTo>
                  <a:cubicBezTo>
                    <a:pt x="1833" y="8783"/>
                    <a:pt x="1993" y="9278"/>
                    <a:pt x="1979" y="9816"/>
                  </a:cubicBezTo>
                  <a:cubicBezTo>
                    <a:pt x="1964" y="10310"/>
                    <a:pt x="1804" y="10805"/>
                    <a:pt x="1542" y="11256"/>
                  </a:cubicBezTo>
                  <a:cubicBezTo>
                    <a:pt x="1092" y="12114"/>
                    <a:pt x="379" y="12899"/>
                    <a:pt x="132" y="13932"/>
                  </a:cubicBezTo>
                  <a:cubicBezTo>
                    <a:pt x="1" y="14397"/>
                    <a:pt x="15" y="14877"/>
                    <a:pt x="146" y="15313"/>
                  </a:cubicBezTo>
                  <a:cubicBezTo>
                    <a:pt x="292" y="15750"/>
                    <a:pt x="539" y="16113"/>
                    <a:pt x="815" y="16433"/>
                  </a:cubicBezTo>
                  <a:cubicBezTo>
                    <a:pt x="1441" y="17161"/>
                    <a:pt x="2270" y="17742"/>
                    <a:pt x="2677" y="18819"/>
                  </a:cubicBezTo>
                  <a:cubicBezTo>
                    <a:pt x="3113" y="19997"/>
                    <a:pt x="2968" y="21655"/>
                    <a:pt x="2284" y="22905"/>
                  </a:cubicBezTo>
                  <a:cubicBezTo>
                    <a:pt x="2124" y="23225"/>
                    <a:pt x="1921" y="23516"/>
                    <a:pt x="1702" y="23749"/>
                  </a:cubicBezTo>
                  <a:cubicBezTo>
                    <a:pt x="1689" y="23762"/>
                    <a:pt x="1700" y="23809"/>
                    <a:pt x="1722" y="23809"/>
                  </a:cubicBezTo>
                  <a:cubicBezTo>
                    <a:pt x="1725" y="23809"/>
                    <a:pt x="1728" y="23809"/>
                    <a:pt x="1731" y="23807"/>
                  </a:cubicBezTo>
                  <a:cubicBezTo>
                    <a:pt x="2561" y="23604"/>
                    <a:pt x="3302" y="22891"/>
                    <a:pt x="3768" y="21931"/>
                  </a:cubicBezTo>
                  <a:lnTo>
                    <a:pt x="3768" y="21931"/>
                  </a:lnTo>
                  <a:cubicBezTo>
                    <a:pt x="3593" y="22847"/>
                    <a:pt x="4000" y="23763"/>
                    <a:pt x="4437" y="24447"/>
                  </a:cubicBezTo>
                  <a:cubicBezTo>
                    <a:pt x="4960" y="25276"/>
                    <a:pt x="5687" y="26134"/>
                    <a:pt x="5687" y="27472"/>
                  </a:cubicBezTo>
                  <a:cubicBezTo>
                    <a:pt x="5687" y="28127"/>
                    <a:pt x="5513" y="28796"/>
                    <a:pt x="5106" y="29116"/>
                  </a:cubicBezTo>
                  <a:cubicBezTo>
                    <a:pt x="5079" y="29129"/>
                    <a:pt x="5089" y="29190"/>
                    <a:pt x="5113" y="29190"/>
                  </a:cubicBezTo>
                  <a:cubicBezTo>
                    <a:pt x="5115" y="29190"/>
                    <a:pt x="5118" y="29190"/>
                    <a:pt x="5120" y="29188"/>
                  </a:cubicBezTo>
                  <a:cubicBezTo>
                    <a:pt x="6866" y="28243"/>
                    <a:pt x="8058" y="25756"/>
                    <a:pt x="8058" y="23254"/>
                  </a:cubicBezTo>
                  <a:cubicBezTo>
                    <a:pt x="8470" y="24248"/>
                    <a:pt x="9288" y="24817"/>
                    <a:pt x="10064" y="24817"/>
                  </a:cubicBezTo>
                  <a:cubicBezTo>
                    <a:pt x="10550" y="24817"/>
                    <a:pt x="11018" y="24594"/>
                    <a:pt x="11360" y="24113"/>
                  </a:cubicBezTo>
                  <a:cubicBezTo>
                    <a:pt x="11371" y="24079"/>
                    <a:pt x="11356" y="24045"/>
                    <a:pt x="11342" y="24045"/>
                  </a:cubicBezTo>
                  <a:cubicBezTo>
                    <a:pt x="11338" y="24045"/>
                    <a:pt x="11334" y="24048"/>
                    <a:pt x="11331" y="24054"/>
                  </a:cubicBezTo>
                  <a:cubicBezTo>
                    <a:pt x="11201" y="24198"/>
                    <a:pt x="11042" y="24264"/>
                    <a:pt x="10877" y="24264"/>
                  </a:cubicBezTo>
                  <a:cubicBezTo>
                    <a:pt x="10691" y="24264"/>
                    <a:pt x="10497" y="24180"/>
                    <a:pt x="10327" y="24025"/>
                  </a:cubicBezTo>
                  <a:cubicBezTo>
                    <a:pt x="9963" y="23705"/>
                    <a:pt x="9774" y="23182"/>
                    <a:pt x="9745" y="22615"/>
                  </a:cubicBezTo>
                  <a:cubicBezTo>
                    <a:pt x="9687" y="21407"/>
                    <a:pt x="10327" y="20578"/>
                    <a:pt x="10851" y="19880"/>
                  </a:cubicBezTo>
                  <a:cubicBezTo>
                    <a:pt x="11301" y="19255"/>
                    <a:pt x="11752" y="18528"/>
                    <a:pt x="11723" y="17597"/>
                  </a:cubicBezTo>
                  <a:cubicBezTo>
                    <a:pt x="11680" y="16986"/>
                    <a:pt x="11432" y="16433"/>
                    <a:pt x="11127" y="15968"/>
                  </a:cubicBezTo>
                  <a:cubicBezTo>
                    <a:pt x="10487" y="15008"/>
                    <a:pt x="9454" y="14092"/>
                    <a:pt x="9425" y="12899"/>
                  </a:cubicBezTo>
                  <a:cubicBezTo>
                    <a:pt x="9425" y="12245"/>
                    <a:pt x="9745" y="11707"/>
                    <a:pt x="10007" y="11227"/>
                  </a:cubicBezTo>
                  <a:cubicBezTo>
                    <a:pt x="10283" y="10732"/>
                    <a:pt x="10545" y="10238"/>
                    <a:pt x="10560" y="9656"/>
                  </a:cubicBezTo>
                  <a:cubicBezTo>
                    <a:pt x="10560" y="8987"/>
                    <a:pt x="10269" y="8332"/>
                    <a:pt x="10240" y="7692"/>
                  </a:cubicBezTo>
                  <a:cubicBezTo>
                    <a:pt x="10211" y="7387"/>
                    <a:pt x="10283" y="7096"/>
                    <a:pt x="10414" y="6834"/>
                  </a:cubicBezTo>
                  <a:cubicBezTo>
                    <a:pt x="10516" y="6616"/>
                    <a:pt x="10691" y="6427"/>
                    <a:pt x="10822" y="6223"/>
                  </a:cubicBezTo>
                  <a:cubicBezTo>
                    <a:pt x="10938" y="6020"/>
                    <a:pt x="11054" y="5802"/>
                    <a:pt x="11069" y="5569"/>
                  </a:cubicBezTo>
                  <a:cubicBezTo>
                    <a:pt x="11112" y="5278"/>
                    <a:pt x="10996" y="4987"/>
                    <a:pt x="10923" y="4711"/>
                  </a:cubicBezTo>
                  <a:cubicBezTo>
                    <a:pt x="10851" y="4420"/>
                    <a:pt x="10865" y="4173"/>
                    <a:pt x="10967" y="3896"/>
                  </a:cubicBezTo>
                  <a:cubicBezTo>
                    <a:pt x="11040" y="3678"/>
                    <a:pt x="11141" y="3475"/>
                    <a:pt x="11258" y="3271"/>
                  </a:cubicBezTo>
                  <a:cubicBezTo>
                    <a:pt x="11345" y="3082"/>
                    <a:pt x="11418" y="2878"/>
                    <a:pt x="11418" y="2660"/>
                  </a:cubicBezTo>
                  <a:cubicBezTo>
                    <a:pt x="11403" y="2457"/>
                    <a:pt x="11331" y="2238"/>
                    <a:pt x="11229" y="2049"/>
                  </a:cubicBezTo>
                  <a:cubicBezTo>
                    <a:pt x="11011" y="1628"/>
                    <a:pt x="10647" y="1293"/>
                    <a:pt x="10254" y="1046"/>
                  </a:cubicBezTo>
                  <a:cubicBezTo>
                    <a:pt x="9220" y="352"/>
                    <a:pt x="7899" y="1"/>
                    <a:pt x="6575" y="1"/>
                  </a:cubicBezTo>
                  <a:close/>
                </a:path>
              </a:pathLst>
            </a:custGeom>
            <a:solidFill>
              <a:srgbClr val="007B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238;p31">
              <a:extLst>
                <a:ext uri="{FF2B5EF4-FFF2-40B4-BE49-F238E27FC236}">
                  <a16:creationId xmlns:a16="http://schemas.microsoft.com/office/drawing/2014/main" id="{C662F14A-C0DC-78C9-CC5F-F2A89BDA249D}"/>
                </a:ext>
              </a:extLst>
            </p:cNvPr>
            <p:cNvSpPr/>
            <p:nvPr/>
          </p:nvSpPr>
          <p:spPr>
            <a:xfrm>
              <a:off x="388264" y="2523233"/>
              <a:ext cx="584049" cy="391495"/>
            </a:xfrm>
            <a:custGeom>
              <a:avLst/>
              <a:gdLst/>
              <a:ahLst/>
              <a:cxnLst/>
              <a:rect l="l" t="t" r="r" b="b"/>
              <a:pathLst>
                <a:path w="11796" h="7907" extrusionOk="0">
                  <a:moveTo>
                    <a:pt x="1834" y="1"/>
                  </a:moveTo>
                  <a:cubicBezTo>
                    <a:pt x="1166" y="1"/>
                    <a:pt x="513" y="408"/>
                    <a:pt x="248" y="1099"/>
                  </a:cubicBezTo>
                  <a:cubicBezTo>
                    <a:pt x="1" y="1812"/>
                    <a:pt x="233" y="2612"/>
                    <a:pt x="844" y="3048"/>
                  </a:cubicBezTo>
                  <a:lnTo>
                    <a:pt x="7316" y="7673"/>
                  </a:lnTo>
                  <a:cubicBezTo>
                    <a:pt x="7548" y="7833"/>
                    <a:pt x="7810" y="7907"/>
                    <a:pt x="8070" y="7907"/>
                  </a:cubicBezTo>
                  <a:cubicBezTo>
                    <a:pt x="8591" y="7907"/>
                    <a:pt x="9100" y="7606"/>
                    <a:pt x="9323" y="7091"/>
                  </a:cubicBezTo>
                  <a:lnTo>
                    <a:pt x="11796" y="838"/>
                  </a:lnTo>
                  <a:lnTo>
                    <a:pt x="10050" y="590"/>
                  </a:lnTo>
                  <a:lnTo>
                    <a:pt x="7912" y="4343"/>
                  </a:lnTo>
                  <a:lnTo>
                    <a:pt x="2866" y="372"/>
                  </a:lnTo>
                  <a:cubicBezTo>
                    <a:pt x="2556" y="118"/>
                    <a:pt x="2193" y="1"/>
                    <a:pt x="1834" y="1"/>
                  </a:cubicBezTo>
                  <a:close/>
                </a:path>
              </a:pathLst>
            </a:custGeom>
            <a:solidFill>
              <a:srgbClr val="5539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239;p31">
              <a:extLst>
                <a:ext uri="{FF2B5EF4-FFF2-40B4-BE49-F238E27FC236}">
                  <a16:creationId xmlns:a16="http://schemas.microsoft.com/office/drawing/2014/main" id="{A560F85B-4844-7A6C-D1FF-E859FC2815E3}"/>
                </a:ext>
              </a:extLst>
            </p:cNvPr>
            <p:cNvSpPr/>
            <p:nvPr/>
          </p:nvSpPr>
          <p:spPr>
            <a:xfrm>
              <a:off x="844829" y="2395983"/>
              <a:ext cx="107343" cy="241571"/>
            </a:xfrm>
            <a:custGeom>
              <a:avLst/>
              <a:gdLst/>
              <a:ahLst/>
              <a:cxnLst/>
              <a:rect l="l" t="t" r="r" b="b"/>
              <a:pathLst>
                <a:path w="2168" h="4879" extrusionOk="0">
                  <a:moveTo>
                    <a:pt x="817" y="0"/>
                  </a:moveTo>
                  <a:cubicBezTo>
                    <a:pt x="806" y="0"/>
                    <a:pt x="796" y="2"/>
                    <a:pt x="786" y="4"/>
                  </a:cubicBezTo>
                  <a:cubicBezTo>
                    <a:pt x="669" y="19"/>
                    <a:pt x="611" y="62"/>
                    <a:pt x="480" y="106"/>
                  </a:cubicBezTo>
                  <a:cubicBezTo>
                    <a:pt x="451" y="135"/>
                    <a:pt x="408" y="164"/>
                    <a:pt x="408" y="208"/>
                  </a:cubicBezTo>
                  <a:cubicBezTo>
                    <a:pt x="364" y="222"/>
                    <a:pt x="349" y="251"/>
                    <a:pt x="349" y="310"/>
                  </a:cubicBezTo>
                  <a:cubicBezTo>
                    <a:pt x="364" y="1270"/>
                    <a:pt x="0" y="4135"/>
                    <a:pt x="1149" y="4746"/>
                  </a:cubicBezTo>
                  <a:cubicBezTo>
                    <a:pt x="1247" y="4832"/>
                    <a:pt x="1377" y="4879"/>
                    <a:pt x="1527" y="4879"/>
                  </a:cubicBezTo>
                  <a:cubicBezTo>
                    <a:pt x="1578" y="4879"/>
                    <a:pt x="1632" y="4873"/>
                    <a:pt x="1688" y="4862"/>
                  </a:cubicBezTo>
                  <a:cubicBezTo>
                    <a:pt x="2153" y="4731"/>
                    <a:pt x="2167" y="4237"/>
                    <a:pt x="2066" y="3844"/>
                  </a:cubicBezTo>
                  <a:cubicBezTo>
                    <a:pt x="2066" y="3815"/>
                    <a:pt x="2051" y="3800"/>
                    <a:pt x="2051" y="3771"/>
                  </a:cubicBezTo>
                  <a:cubicBezTo>
                    <a:pt x="2051" y="3728"/>
                    <a:pt x="2022" y="3698"/>
                    <a:pt x="2008" y="3655"/>
                  </a:cubicBezTo>
                  <a:lnTo>
                    <a:pt x="2008" y="3582"/>
                  </a:lnTo>
                  <a:cubicBezTo>
                    <a:pt x="1862" y="2622"/>
                    <a:pt x="1615" y="1691"/>
                    <a:pt x="1251" y="790"/>
                  </a:cubicBezTo>
                  <a:cubicBezTo>
                    <a:pt x="1179" y="513"/>
                    <a:pt x="1077" y="237"/>
                    <a:pt x="931" y="62"/>
                  </a:cubicBezTo>
                  <a:cubicBezTo>
                    <a:pt x="907" y="27"/>
                    <a:pt x="864" y="0"/>
                    <a:pt x="817" y="0"/>
                  </a:cubicBezTo>
                  <a:close/>
                </a:path>
              </a:pathLst>
            </a:custGeom>
            <a:solidFill>
              <a:srgbClr val="4FD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240;p31">
              <a:extLst>
                <a:ext uri="{FF2B5EF4-FFF2-40B4-BE49-F238E27FC236}">
                  <a16:creationId xmlns:a16="http://schemas.microsoft.com/office/drawing/2014/main" id="{539754A1-C547-8024-341C-DBFEF52BCC83}"/>
                </a:ext>
              </a:extLst>
            </p:cNvPr>
            <p:cNvSpPr/>
            <p:nvPr/>
          </p:nvSpPr>
          <p:spPr>
            <a:xfrm>
              <a:off x="892362" y="2448368"/>
              <a:ext cx="29262" cy="151112"/>
            </a:xfrm>
            <a:custGeom>
              <a:avLst/>
              <a:gdLst/>
              <a:ahLst/>
              <a:cxnLst/>
              <a:rect l="l" t="t" r="r" b="b"/>
              <a:pathLst>
                <a:path w="591" h="3052" extrusionOk="0">
                  <a:moveTo>
                    <a:pt x="52" y="0"/>
                  </a:moveTo>
                  <a:cubicBezTo>
                    <a:pt x="28" y="0"/>
                    <a:pt x="0" y="19"/>
                    <a:pt x="0" y="52"/>
                  </a:cubicBezTo>
                  <a:cubicBezTo>
                    <a:pt x="73" y="1055"/>
                    <a:pt x="233" y="2059"/>
                    <a:pt x="480" y="3019"/>
                  </a:cubicBezTo>
                  <a:cubicBezTo>
                    <a:pt x="486" y="3042"/>
                    <a:pt x="506" y="3051"/>
                    <a:pt x="527" y="3051"/>
                  </a:cubicBezTo>
                  <a:cubicBezTo>
                    <a:pt x="558" y="3051"/>
                    <a:pt x="591" y="3030"/>
                    <a:pt x="582" y="3004"/>
                  </a:cubicBezTo>
                  <a:cubicBezTo>
                    <a:pt x="320" y="2030"/>
                    <a:pt x="160" y="1055"/>
                    <a:pt x="88" y="37"/>
                  </a:cubicBezTo>
                  <a:cubicBezTo>
                    <a:pt x="88" y="12"/>
                    <a:pt x="71" y="0"/>
                    <a:pt x="52" y="0"/>
                  </a:cubicBezTo>
                  <a:close/>
                </a:path>
              </a:pathLst>
            </a:custGeom>
            <a:solidFill>
              <a:srgbClr val="4FD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241;p31">
              <a:extLst>
                <a:ext uri="{FF2B5EF4-FFF2-40B4-BE49-F238E27FC236}">
                  <a16:creationId xmlns:a16="http://schemas.microsoft.com/office/drawing/2014/main" id="{88474E04-F89A-1165-E025-A5538681D21A}"/>
                </a:ext>
              </a:extLst>
            </p:cNvPr>
            <p:cNvSpPr/>
            <p:nvPr/>
          </p:nvSpPr>
          <p:spPr>
            <a:xfrm>
              <a:off x="835817" y="2439010"/>
              <a:ext cx="173244" cy="132892"/>
            </a:xfrm>
            <a:custGeom>
              <a:avLst/>
              <a:gdLst/>
              <a:ahLst/>
              <a:cxnLst/>
              <a:rect l="l" t="t" r="r" b="b"/>
              <a:pathLst>
                <a:path w="3499" h="2684" extrusionOk="0">
                  <a:moveTo>
                    <a:pt x="1628" y="1"/>
                  </a:moveTo>
                  <a:cubicBezTo>
                    <a:pt x="1276" y="1"/>
                    <a:pt x="923" y="81"/>
                    <a:pt x="604" y="241"/>
                  </a:cubicBezTo>
                  <a:lnTo>
                    <a:pt x="153" y="473"/>
                  </a:lnTo>
                  <a:cubicBezTo>
                    <a:pt x="153" y="473"/>
                    <a:pt x="1" y="786"/>
                    <a:pt x="531" y="786"/>
                  </a:cubicBezTo>
                  <a:cubicBezTo>
                    <a:pt x="614" y="786"/>
                    <a:pt x="714" y="779"/>
                    <a:pt x="835" y="761"/>
                  </a:cubicBezTo>
                  <a:lnTo>
                    <a:pt x="835" y="761"/>
                  </a:lnTo>
                  <a:cubicBezTo>
                    <a:pt x="527" y="853"/>
                    <a:pt x="203" y="1010"/>
                    <a:pt x="226" y="1259"/>
                  </a:cubicBezTo>
                  <a:cubicBezTo>
                    <a:pt x="226" y="1259"/>
                    <a:pt x="196" y="1444"/>
                    <a:pt x="504" y="1444"/>
                  </a:cubicBezTo>
                  <a:cubicBezTo>
                    <a:pt x="599" y="1444"/>
                    <a:pt x="726" y="1427"/>
                    <a:pt x="896" y="1381"/>
                  </a:cubicBezTo>
                  <a:lnTo>
                    <a:pt x="896" y="1381"/>
                  </a:lnTo>
                  <a:cubicBezTo>
                    <a:pt x="616" y="1533"/>
                    <a:pt x="377" y="1733"/>
                    <a:pt x="372" y="1971"/>
                  </a:cubicBezTo>
                  <a:cubicBezTo>
                    <a:pt x="372" y="1971"/>
                    <a:pt x="392" y="2111"/>
                    <a:pt x="645" y="2111"/>
                  </a:cubicBezTo>
                  <a:cubicBezTo>
                    <a:pt x="867" y="2111"/>
                    <a:pt x="1271" y="2002"/>
                    <a:pt x="2000" y="1594"/>
                  </a:cubicBezTo>
                  <a:lnTo>
                    <a:pt x="2000" y="1594"/>
                  </a:lnTo>
                  <a:cubicBezTo>
                    <a:pt x="1972" y="1611"/>
                    <a:pt x="2001" y="1818"/>
                    <a:pt x="2131" y="2684"/>
                  </a:cubicBezTo>
                  <a:lnTo>
                    <a:pt x="2684" y="2655"/>
                  </a:lnTo>
                  <a:lnTo>
                    <a:pt x="3179" y="1419"/>
                  </a:lnTo>
                  <a:cubicBezTo>
                    <a:pt x="3179" y="1419"/>
                    <a:pt x="3498" y="604"/>
                    <a:pt x="2480" y="168"/>
                  </a:cubicBezTo>
                  <a:cubicBezTo>
                    <a:pt x="2210" y="56"/>
                    <a:pt x="1920" y="1"/>
                    <a:pt x="1628" y="1"/>
                  </a:cubicBezTo>
                  <a:close/>
                </a:path>
              </a:pathLst>
            </a:custGeom>
            <a:solidFill>
              <a:srgbClr val="48BA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242;p31">
              <a:extLst>
                <a:ext uri="{FF2B5EF4-FFF2-40B4-BE49-F238E27FC236}">
                  <a16:creationId xmlns:a16="http://schemas.microsoft.com/office/drawing/2014/main" id="{8DDF6CC4-A5A9-891F-64C9-6E2323E5E2B0}"/>
                </a:ext>
              </a:extLst>
            </p:cNvPr>
            <p:cNvSpPr/>
            <p:nvPr/>
          </p:nvSpPr>
          <p:spPr>
            <a:xfrm>
              <a:off x="820815" y="2093010"/>
              <a:ext cx="417242" cy="392486"/>
            </a:xfrm>
            <a:custGeom>
              <a:avLst/>
              <a:gdLst/>
              <a:ahLst/>
              <a:cxnLst/>
              <a:rect l="l" t="t" r="r" b="b"/>
              <a:pathLst>
                <a:path w="8427" h="7927" extrusionOk="0">
                  <a:moveTo>
                    <a:pt x="7059" y="0"/>
                  </a:moveTo>
                  <a:cubicBezTo>
                    <a:pt x="7059" y="0"/>
                    <a:pt x="1125" y="4334"/>
                    <a:pt x="1024" y="4363"/>
                  </a:cubicBezTo>
                  <a:cubicBezTo>
                    <a:pt x="0" y="4612"/>
                    <a:pt x="423" y="6781"/>
                    <a:pt x="1343" y="6781"/>
                  </a:cubicBezTo>
                  <a:cubicBezTo>
                    <a:pt x="1390" y="6781"/>
                    <a:pt x="1439" y="6775"/>
                    <a:pt x="1489" y="6763"/>
                  </a:cubicBezTo>
                  <a:lnTo>
                    <a:pt x="8426" y="7927"/>
                  </a:lnTo>
                  <a:lnTo>
                    <a:pt x="705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243;p31">
              <a:extLst>
                <a:ext uri="{FF2B5EF4-FFF2-40B4-BE49-F238E27FC236}">
                  <a16:creationId xmlns:a16="http://schemas.microsoft.com/office/drawing/2014/main" id="{BF8111D0-B374-5E44-4B1A-D0369FC49C4B}"/>
                </a:ext>
              </a:extLst>
            </p:cNvPr>
            <p:cNvSpPr/>
            <p:nvPr/>
          </p:nvSpPr>
          <p:spPr>
            <a:xfrm>
              <a:off x="1145129" y="2087811"/>
              <a:ext cx="131802" cy="396447"/>
            </a:xfrm>
            <a:custGeom>
              <a:avLst/>
              <a:gdLst/>
              <a:ahLst/>
              <a:cxnLst/>
              <a:rect l="l" t="t" r="r" b="b"/>
              <a:pathLst>
                <a:path w="2662" h="8007" extrusionOk="0">
                  <a:moveTo>
                    <a:pt x="637" y="0"/>
                  </a:moveTo>
                  <a:cubicBezTo>
                    <a:pt x="624" y="0"/>
                    <a:pt x="610" y="1"/>
                    <a:pt x="597" y="3"/>
                  </a:cubicBezTo>
                  <a:cubicBezTo>
                    <a:pt x="175" y="76"/>
                    <a:pt x="0" y="1094"/>
                    <a:pt x="73" y="2520"/>
                  </a:cubicBezTo>
                  <a:cubicBezTo>
                    <a:pt x="102" y="3029"/>
                    <a:pt x="160" y="3610"/>
                    <a:pt x="277" y="4192"/>
                  </a:cubicBezTo>
                  <a:cubicBezTo>
                    <a:pt x="349" y="4643"/>
                    <a:pt x="437" y="5079"/>
                    <a:pt x="538" y="5486"/>
                  </a:cubicBezTo>
                  <a:cubicBezTo>
                    <a:pt x="932" y="6978"/>
                    <a:pt x="1489" y="8006"/>
                    <a:pt x="1920" y="8006"/>
                  </a:cubicBezTo>
                  <a:cubicBezTo>
                    <a:pt x="1935" y="8006"/>
                    <a:pt x="1949" y="8005"/>
                    <a:pt x="1964" y="8003"/>
                  </a:cubicBezTo>
                  <a:cubicBezTo>
                    <a:pt x="2531" y="7901"/>
                    <a:pt x="2662" y="6039"/>
                    <a:pt x="2284" y="3828"/>
                  </a:cubicBezTo>
                  <a:cubicBezTo>
                    <a:pt x="1915" y="1686"/>
                    <a:pt x="1186" y="0"/>
                    <a:pt x="637" y="0"/>
                  </a:cubicBezTo>
                  <a:close/>
                </a:path>
              </a:pathLst>
            </a:custGeom>
            <a:solidFill>
              <a:srgbClr val="4FD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244;p31">
              <a:extLst>
                <a:ext uri="{FF2B5EF4-FFF2-40B4-BE49-F238E27FC236}">
                  <a16:creationId xmlns:a16="http://schemas.microsoft.com/office/drawing/2014/main" id="{814A0D44-1A34-B62E-9173-5A0444222B3F}"/>
                </a:ext>
              </a:extLst>
            </p:cNvPr>
            <p:cNvSpPr/>
            <p:nvPr/>
          </p:nvSpPr>
          <p:spPr>
            <a:xfrm>
              <a:off x="1145129" y="2087811"/>
              <a:ext cx="131802" cy="396447"/>
            </a:xfrm>
            <a:custGeom>
              <a:avLst/>
              <a:gdLst/>
              <a:ahLst/>
              <a:cxnLst/>
              <a:rect l="l" t="t" r="r" b="b"/>
              <a:pathLst>
                <a:path w="2662" h="8007" extrusionOk="0">
                  <a:moveTo>
                    <a:pt x="637" y="0"/>
                  </a:moveTo>
                  <a:cubicBezTo>
                    <a:pt x="624" y="0"/>
                    <a:pt x="610" y="1"/>
                    <a:pt x="597" y="3"/>
                  </a:cubicBezTo>
                  <a:cubicBezTo>
                    <a:pt x="175" y="76"/>
                    <a:pt x="0" y="1094"/>
                    <a:pt x="73" y="2520"/>
                  </a:cubicBezTo>
                  <a:cubicBezTo>
                    <a:pt x="102" y="3029"/>
                    <a:pt x="160" y="3610"/>
                    <a:pt x="277" y="4192"/>
                  </a:cubicBezTo>
                  <a:cubicBezTo>
                    <a:pt x="349" y="4643"/>
                    <a:pt x="437" y="5079"/>
                    <a:pt x="538" y="5486"/>
                  </a:cubicBezTo>
                  <a:cubicBezTo>
                    <a:pt x="932" y="6978"/>
                    <a:pt x="1489" y="8006"/>
                    <a:pt x="1920" y="8006"/>
                  </a:cubicBezTo>
                  <a:cubicBezTo>
                    <a:pt x="1935" y="8006"/>
                    <a:pt x="1949" y="8005"/>
                    <a:pt x="1964" y="8003"/>
                  </a:cubicBezTo>
                  <a:cubicBezTo>
                    <a:pt x="2531" y="7901"/>
                    <a:pt x="2662" y="6039"/>
                    <a:pt x="2284" y="3828"/>
                  </a:cubicBezTo>
                  <a:cubicBezTo>
                    <a:pt x="1915" y="1686"/>
                    <a:pt x="1186" y="0"/>
                    <a:pt x="63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245;p31">
              <a:extLst>
                <a:ext uri="{FF2B5EF4-FFF2-40B4-BE49-F238E27FC236}">
                  <a16:creationId xmlns:a16="http://schemas.microsoft.com/office/drawing/2014/main" id="{D9DB095F-5485-FC21-A63F-932631424DE4}"/>
                </a:ext>
              </a:extLst>
            </p:cNvPr>
            <p:cNvSpPr/>
            <p:nvPr/>
          </p:nvSpPr>
          <p:spPr>
            <a:xfrm>
              <a:off x="1148000" y="2212535"/>
              <a:ext cx="72783" cy="146953"/>
            </a:xfrm>
            <a:custGeom>
              <a:avLst/>
              <a:gdLst/>
              <a:ahLst/>
              <a:cxnLst/>
              <a:rect l="l" t="t" r="r" b="b"/>
              <a:pathLst>
                <a:path w="1470" h="2968" extrusionOk="0">
                  <a:moveTo>
                    <a:pt x="0" y="1"/>
                  </a:moveTo>
                  <a:lnTo>
                    <a:pt x="0" y="1"/>
                  </a:lnTo>
                  <a:cubicBezTo>
                    <a:pt x="30" y="510"/>
                    <a:pt x="88" y="1091"/>
                    <a:pt x="190" y="1673"/>
                  </a:cubicBezTo>
                  <a:cubicBezTo>
                    <a:pt x="262" y="2124"/>
                    <a:pt x="364" y="2560"/>
                    <a:pt x="466" y="2967"/>
                  </a:cubicBezTo>
                  <a:cubicBezTo>
                    <a:pt x="1077" y="2749"/>
                    <a:pt x="1469" y="2037"/>
                    <a:pt x="1339" y="1295"/>
                  </a:cubicBezTo>
                  <a:cubicBezTo>
                    <a:pt x="1237" y="539"/>
                    <a:pt x="655" y="15"/>
                    <a:pt x="0" y="1"/>
                  </a:cubicBezTo>
                  <a:close/>
                </a:path>
              </a:pathLst>
            </a:custGeom>
            <a:solidFill>
              <a:srgbClr val="4FD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246;p31">
              <a:extLst>
                <a:ext uri="{FF2B5EF4-FFF2-40B4-BE49-F238E27FC236}">
                  <a16:creationId xmlns:a16="http://schemas.microsoft.com/office/drawing/2014/main" id="{83666F96-EB92-7026-BA89-C1C245953D27}"/>
                </a:ext>
              </a:extLst>
            </p:cNvPr>
            <p:cNvSpPr/>
            <p:nvPr/>
          </p:nvSpPr>
          <p:spPr>
            <a:xfrm>
              <a:off x="786502" y="2303987"/>
              <a:ext cx="112393" cy="132892"/>
            </a:xfrm>
            <a:custGeom>
              <a:avLst/>
              <a:gdLst/>
              <a:ahLst/>
              <a:cxnLst/>
              <a:rect l="l" t="t" r="r" b="b"/>
              <a:pathLst>
                <a:path w="2270" h="2684" extrusionOk="0">
                  <a:moveTo>
                    <a:pt x="1833" y="1"/>
                  </a:moveTo>
                  <a:lnTo>
                    <a:pt x="1178" y="117"/>
                  </a:lnTo>
                  <a:cubicBezTo>
                    <a:pt x="480" y="248"/>
                    <a:pt x="0" y="902"/>
                    <a:pt x="131" y="1600"/>
                  </a:cubicBezTo>
                  <a:cubicBezTo>
                    <a:pt x="248" y="2234"/>
                    <a:pt x="778" y="2684"/>
                    <a:pt x="1395" y="2684"/>
                  </a:cubicBezTo>
                  <a:cubicBezTo>
                    <a:pt x="1472" y="2684"/>
                    <a:pt x="1550" y="2677"/>
                    <a:pt x="1629" y="2662"/>
                  </a:cubicBezTo>
                  <a:lnTo>
                    <a:pt x="2269" y="2546"/>
                  </a:lnTo>
                  <a:cubicBezTo>
                    <a:pt x="1426" y="1862"/>
                    <a:pt x="1222" y="1048"/>
                    <a:pt x="183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247;p31">
              <a:extLst>
                <a:ext uri="{FF2B5EF4-FFF2-40B4-BE49-F238E27FC236}">
                  <a16:creationId xmlns:a16="http://schemas.microsoft.com/office/drawing/2014/main" id="{0E6AE83C-BE20-A7C1-108D-8386A0E99F84}"/>
                </a:ext>
              </a:extLst>
            </p:cNvPr>
            <p:cNvSpPr/>
            <p:nvPr/>
          </p:nvSpPr>
          <p:spPr>
            <a:xfrm>
              <a:off x="1170925" y="2239966"/>
              <a:ext cx="32579" cy="77339"/>
            </a:xfrm>
            <a:custGeom>
              <a:avLst/>
              <a:gdLst/>
              <a:ahLst/>
              <a:cxnLst/>
              <a:rect l="l" t="t" r="r" b="b"/>
              <a:pathLst>
                <a:path w="658" h="1562" extrusionOk="0">
                  <a:moveTo>
                    <a:pt x="61" y="0"/>
                  </a:moveTo>
                  <a:cubicBezTo>
                    <a:pt x="27" y="0"/>
                    <a:pt x="1" y="52"/>
                    <a:pt x="47" y="86"/>
                  </a:cubicBezTo>
                  <a:cubicBezTo>
                    <a:pt x="425" y="334"/>
                    <a:pt x="556" y="1105"/>
                    <a:pt x="410" y="1497"/>
                  </a:cubicBezTo>
                  <a:cubicBezTo>
                    <a:pt x="391" y="1536"/>
                    <a:pt x="429" y="1562"/>
                    <a:pt x="462" y="1562"/>
                  </a:cubicBezTo>
                  <a:cubicBezTo>
                    <a:pt x="478" y="1562"/>
                    <a:pt x="493" y="1555"/>
                    <a:pt x="497" y="1541"/>
                  </a:cubicBezTo>
                  <a:cubicBezTo>
                    <a:pt x="657" y="1105"/>
                    <a:pt x="526" y="276"/>
                    <a:pt x="90" y="14"/>
                  </a:cubicBezTo>
                  <a:cubicBezTo>
                    <a:pt x="81" y="4"/>
                    <a:pt x="71" y="0"/>
                    <a:pt x="61" y="0"/>
                  </a:cubicBezTo>
                  <a:close/>
                </a:path>
              </a:pathLst>
            </a:custGeom>
            <a:solidFill>
              <a:srgbClr val="4FD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248;p31">
              <a:extLst>
                <a:ext uri="{FF2B5EF4-FFF2-40B4-BE49-F238E27FC236}">
                  <a16:creationId xmlns:a16="http://schemas.microsoft.com/office/drawing/2014/main" id="{03E7BF22-0FF6-47B0-8142-BE836B999EE8}"/>
                </a:ext>
              </a:extLst>
            </p:cNvPr>
            <p:cNvSpPr/>
            <p:nvPr/>
          </p:nvSpPr>
          <p:spPr>
            <a:xfrm>
              <a:off x="190210" y="3145123"/>
              <a:ext cx="556719" cy="689164"/>
            </a:xfrm>
            <a:custGeom>
              <a:avLst/>
              <a:gdLst/>
              <a:ahLst/>
              <a:cxnLst/>
              <a:rect l="l" t="t" r="r" b="b"/>
              <a:pathLst>
                <a:path w="11244" h="13919" extrusionOk="0">
                  <a:moveTo>
                    <a:pt x="4379" y="0"/>
                  </a:moveTo>
                  <a:cubicBezTo>
                    <a:pt x="4306" y="15"/>
                    <a:pt x="4233" y="15"/>
                    <a:pt x="4146" y="29"/>
                  </a:cubicBezTo>
                  <a:cubicBezTo>
                    <a:pt x="1863" y="480"/>
                    <a:pt x="510" y="2182"/>
                    <a:pt x="161" y="4989"/>
                  </a:cubicBezTo>
                  <a:cubicBezTo>
                    <a:pt x="117" y="5338"/>
                    <a:pt x="88" y="5701"/>
                    <a:pt x="74" y="6065"/>
                  </a:cubicBezTo>
                  <a:cubicBezTo>
                    <a:pt x="1" y="7854"/>
                    <a:pt x="219" y="9788"/>
                    <a:pt x="525" y="11533"/>
                  </a:cubicBezTo>
                  <a:cubicBezTo>
                    <a:pt x="670" y="12391"/>
                    <a:pt x="844" y="13191"/>
                    <a:pt x="1034" y="13919"/>
                  </a:cubicBezTo>
                  <a:lnTo>
                    <a:pt x="11243" y="13919"/>
                  </a:lnTo>
                  <a:cubicBezTo>
                    <a:pt x="11171" y="13337"/>
                    <a:pt x="11098" y="12726"/>
                    <a:pt x="11011" y="12101"/>
                  </a:cubicBezTo>
                  <a:cubicBezTo>
                    <a:pt x="10923" y="11504"/>
                    <a:pt x="10851" y="10879"/>
                    <a:pt x="10764" y="10268"/>
                  </a:cubicBezTo>
                  <a:cubicBezTo>
                    <a:pt x="10342" y="7243"/>
                    <a:pt x="9934" y="4465"/>
                    <a:pt x="9891" y="4174"/>
                  </a:cubicBezTo>
                  <a:cubicBezTo>
                    <a:pt x="9789" y="3723"/>
                    <a:pt x="9615" y="3316"/>
                    <a:pt x="9382" y="2952"/>
                  </a:cubicBezTo>
                  <a:cubicBezTo>
                    <a:pt x="8989" y="2356"/>
                    <a:pt x="8451" y="1905"/>
                    <a:pt x="7826" y="1614"/>
                  </a:cubicBezTo>
                  <a:cubicBezTo>
                    <a:pt x="7220" y="657"/>
                    <a:pt x="6150" y="12"/>
                    <a:pt x="4947" y="12"/>
                  </a:cubicBezTo>
                  <a:cubicBezTo>
                    <a:pt x="4908" y="12"/>
                    <a:pt x="4869" y="13"/>
                    <a:pt x="4830" y="15"/>
                  </a:cubicBezTo>
                  <a:cubicBezTo>
                    <a:pt x="4684" y="15"/>
                    <a:pt x="4539" y="29"/>
                    <a:pt x="4408" y="73"/>
                  </a:cubicBezTo>
                  <a:lnTo>
                    <a:pt x="437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249;p31">
              <a:extLst>
                <a:ext uri="{FF2B5EF4-FFF2-40B4-BE49-F238E27FC236}">
                  <a16:creationId xmlns:a16="http://schemas.microsoft.com/office/drawing/2014/main" id="{B50C0A72-B72B-F60E-261A-E478985EDDE7}"/>
                </a:ext>
              </a:extLst>
            </p:cNvPr>
            <p:cNvSpPr/>
            <p:nvPr/>
          </p:nvSpPr>
          <p:spPr>
            <a:xfrm>
              <a:off x="383214" y="2394003"/>
              <a:ext cx="113136" cy="188742"/>
            </a:xfrm>
            <a:custGeom>
              <a:avLst/>
              <a:gdLst/>
              <a:ahLst/>
              <a:cxnLst/>
              <a:rect l="l" t="t" r="r" b="b"/>
              <a:pathLst>
                <a:path w="2285" h="3812" extrusionOk="0">
                  <a:moveTo>
                    <a:pt x="2037" y="1"/>
                  </a:moveTo>
                  <a:lnTo>
                    <a:pt x="190" y="393"/>
                  </a:lnTo>
                  <a:lnTo>
                    <a:pt x="15" y="2531"/>
                  </a:lnTo>
                  <a:cubicBezTo>
                    <a:pt x="1" y="2720"/>
                    <a:pt x="59" y="2895"/>
                    <a:pt x="161" y="3055"/>
                  </a:cubicBezTo>
                  <a:cubicBezTo>
                    <a:pt x="510" y="3564"/>
                    <a:pt x="932" y="3782"/>
                    <a:pt x="1426" y="3811"/>
                  </a:cubicBezTo>
                  <a:cubicBezTo>
                    <a:pt x="1891" y="3811"/>
                    <a:pt x="2284" y="3389"/>
                    <a:pt x="2241" y="2909"/>
                  </a:cubicBezTo>
                  <a:lnTo>
                    <a:pt x="2037" y="1"/>
                  </a:lnTo>
                  <a:close/>
                </a:path>
              </a:pathLst>
            </a:custGeom>
            <a:solidFill>
              <a:srgbClr val="48BA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250;p31">
              <a:extLst>
                <a:ext uri="{FF2B5EF4-FFF2-40B4-BE49-F238E27FC236}">
                  <a16:creationId xmlns:a16="http://schemas.microsoft.com/office/drawing/2014/main" id="{350AB435-2197-CE44-62CE-745E9B255CC4}"/>
                </a:ext>
              </a:extLst>
            </p:cNvPr>
            <p:cNvSpPr/>
            <p:nvPr/>
          </p:nvSpPr>
          <p:spPr>
            <a:xfrm>
              <a:off x="301863" y="2094297"/>
              <a:ext cx="349311" cy="409716"/>
            </a:xfrm>
            <a:custGeom>
              <a:avLst/>
              <a:gdLst/>
              <a:ahLst/>
              <a:cxnLst/>
              <a:rect l="l" t="t" r="r" b="b"/>
              <a:pathLst>
                <a:path w="7055" h="8275" extrusionOk="0">
                  <a:moveTo>
                    <a:pt x="2976" y="0"/>
                  </a:moveTo>
                  <a:cubicBezTo>
                    <a:pt x="2812" y="0"/>
                    <a:pt x="2649" y="24"/>
                    <a:pt x="2487" y="76"/>
                  </a:cubicBezTo>
                  <a:cubicBezTo>
                    <a:pt x="1091" y="556"/>
                    <a:pt x="829" y="1894"/>
                    <a:pt x="1106" y="3174"/>
                  </a:cubicBezTo>
                  <a:cubicBezTo>
                    <a:pt x="948" y="3079"/>
                    <a:pt x="815" y="3040"/>
                    <a:pt x="704" y="3040"/>
                  </a:cubicBezTo>
                  <a:cubicBezTo>
                    <a:pt x="223" y="3040"/>
                    <a:pt x="146" y="3770"/>
                    <a:pt x="146" y="3770"/>
                  </a:cubicBezTo>
                  <a:cubicBezTo>
                    <a:pt x="0" y="4876"/>
                    <a:pt x="1207" y="5385"/>
                    <a:pt x="1193" y="5428"/>
                  </a:cubicBezTo>
                  <a:cubicBezTo>
                    <a:pt x="1353" y="5690"/>
                    <a:pt x="1484" y="5937"/>
                    <a:pt x="1600" y="6112"/>
                  </a:cubicBezTo>
                  <a:cubicBezTo>
                    <a:pt x="1964" y="6737"/>
                    <a:pt x="2444" y="7290"/>
                    <a:pt x="3055" y="7712"/>
                  </a:cubicBezTo>
                  <a:cubicBezTo>
                    <a:pt x="3273" y="7872"/>
                    <a:pt x="3462" y="7988"/>
                    <a:pt x="3665" y="8075"/>
                  </a:cubicBezTo>
                  <a:cubicBezTo>
                    <a:pt x="3962" y="8210"/>
                    <a:pt x="4274" y="8274"/>
                    <a:pt x="4582" y="8274"/>
                  </a:cubicBezTo>
                  <a:cubicBezTo>
                    <a:pt x="5269" y="8274"/>
                    <a:pt x="5934" y="7954"/>
                    <a:pt x="6356" y="7392"/>
                  </a:cubicBezTo>
                  <a:cubicBezTo>
                    <a:pt x="6865" y="6694"/>
                    <a:pt x="7054" y="5894"/>
                    <a:pt x="7010" y="5065"/>
                  </a:cubicBezTo>
                  <a:cubicBezTo>
                    <a:pt x="7010" y="4919"/>
                    <a:pt x="6996" y="4788"/>
                    <a:pt x="6996" y="4657"/>
                  </a:cubicBezTo>
                  <a:cubicBezTo>
                    <a:pt x="6967" y="4221"/>
                    <a:pt x="6938" y="3799"/>
                    <a:pt x="6952" y="3363"/>
                  </a:cubicBezTo>
                  <a:cubicBezTo>
                    <a:pt x="6952" y="2752"/>
                    <a:pt x="6647" y="2112"/>
                    <a:pt x="6341" y="1574"/>
                  </a:cubicBezTo>
                  <a:cubicBezTo>
                    <a:pt x="6138" y="1225"/>
                    <a:pt x="5687" y="1443"/>
                    <a:pt x="5382" y="1181"/>
                  </a:cubicBezTo>
                  <a:cubicBezTo>
                    <a:pt x="4688" y="621"/>
                    <a:pt x="3821" y="0"/>
                    <a:pt x="2976" y="0"/>
                  </a:cubicBezTo>
                  <a:close/>
                </a:path>
              </a:pathLst>
            </a:custGeom>
            <a:solidFill>
              <a:srgbClr val="48BA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251;p31">
              <a:extLst>
                <a:ext uri="{FF2B5EF4-FFF2-40B4-BE49-F238E27FC236}">
                  <a16:creationId xmlns:a16="http://schemas.microsoft.com/office/drawing/2014/main" id="{9153D892-1CED-036B-90F3-27610146487F}"/>
                </a:ext>
              </a:extLst>
            </p:cNvPr>
            <p:cNvSpPr/>
            <p:nvPr/>
          </p:nvSpPr>
          <p:spPr>
            <a:xfrm>
              <a:off x="298992" y="2073798"/>
              <a:ext cx="377384" cy="308562"/>
            </a:xfrm>
            <a:custGeom>
              <a:avLst/>
              <a:gdLst/>
              <a:ahLst/>
              <a:cxnLst/>
              <a:rect l="l" t="t" r="r" b="b"/>
              <a:pathLst>
                <a:path w="7622" h="6232" extrusionOk="0">
                  <a:moveTo>
                    <a:pt x="3357" y="1"/>
                  </a:moveTo>
                  <a:cubicBezTo>
                    <a:pt x="2865" y="1"/>
                    <a:pt x="2374" y="81"/>
                    <a:pt x="1934" y="286"/>
                  </a:cubicBezTo>
                  <a:cubicBezTo>
                    <a:pt x="1265" y="606"/>
                    <a:pt x="727" y="1188"/>
                    <a:pt x="407" y="1857"/>
                  </a:cubicBezTo>
                  <a:cubicBezTo>
                    <a:pt x="102" y="2526"/>
                    <a:pt x="0" y="3297"/>
                    <a:pt x="29" y="4039"/>
                  </a:cubicBezTo>
                  <a:cubicBezTo>
                    <a:pt x="58" y="4461"/>
                    <a:pt x="116" y="4868"/>
                    <a:pt x="262" y="5231"/>
                  </a:cubicBezTo>
                  <a:cubicBezTo>
                    <a:pt x="451" y="5595"/>
                    <a:pt x="742" y="5944"/>
                    <a:pt x="1120" y="6104"/>
                  </a:cubicBezTo>
                  <a:cubicBezTo>
                    <a:pt x="1288" y="6188"/>
                    <a:pt x="1472" y="6232"/>
                    <a:pt x="1655" y="6232"/>
                  </a:cubicBezTo>
                  <a:cubicBezTo>
                    <a:pt x="1885" y="6232"/>
                    <a:pt x="2112" y="6162"/>
                    <a:pt x="2298" y="6017"/>
                  </a:cubicBezTo>
                  <a:cubicBezTo>
                    <a:pt x="2647" y="5755"/>
                    <a:pt x="2793" y="5290"/>
                    <a:pt x="2618" y="4911"/>
                  </a:cubicBezTo>
                  <a:cubicBezTo>
                    <a:pt x="2473" y="4606"/>
                    <a:pt x="2138" y="4359"/>
                    <a:pt x="2196" y="4039"/>
                  </a:cubicBezTo>
                  <a:cubicBezTo>
                    <a:pt x="2254" y="3719"/>
                    <a:pt x="2589" y="3602"/>
                    <a:pt x="2793" y="3355"/>
                  </a:cubicBezTo>
                  <a:cubicBezTo>
                    <a:pt x="2982" y="3166"/>
                    <a:pt x="3011" y="2875"/>
                    <a:pt x="2982" y="2599"/>
                  </a:cubicBezTo>
                  <a:cubicBezTo>
                    <a:pt x="2938" y="2323"/>
                    <a:pt x="2836" y="2090"/>
                    <a:pt x="2720" y="1843"/>
                  </a:cubicBezTo>
                  <a:lnTo>
                    <a:pt x="2720" y="1843"/>
                  </a:lnTo>
                  <a:cubicBezTo>
                    <a:pt x="3059" y="2564"/>
                    <a:pt x="3838" y="3051"/>
                    <a:pt x="4629" y="3051"/>
                  </a:cubicBezTo>
                  <a:cubicBezTo>
                    <a:pt x="4652" y="3051"/>
                    <a:pt x="4675" y="3051"/>
                    <a:pt x="4698" y="3050"/>
                  </a:cubicBezTo>
                  <a:cubicBezTo>
                    <a:pt x="4845" y="3050"/>
                    <a:pt x="4993" y="3033"/>
                    <a:pt x="5136" y="3033"/>
                  </a:cubicBezTo>
                  <a:cubicBezTo>
                    <a:pt x="5261" y="3033"/>
                    <a:pt x="5382" y="3046"/>
                    <a:pt x="5498" y="3093"/>
                  </a:cubicBezTo>
                  <a:cubicBezTo>
                    <a:pt x="5847" y="3239"/>
                    <a:pt x="6021" y="3617"/>
                    <a:pt x="6298" y="3850"/>
                  </a:cubicBezTo>
                  <a:cubicBezTo>
                    <a:pt x="6494" y="4010"/>
                    <a:pt x="6739" y="4089"/>
                    <a:pt x="6983" y="4089"/>
                  </a:cubicBezTo>
                  <a:cubicBezTo>
                    <a:pt x="7137" y="4089"/>
                    <a:pt x="7291" y="4057"/>
                    <a:pt x="7432" y="3995"/>
                  </a:cubicBezTo>
                  <a:lnTo>
                    <a:pt x="7418" y="3893"/>
                  </a:lnTo>
                  <a:cubicBezTo>
                    <a:pt x="7621" y="2963"/>
                    <a:pt x="7258" y="1959"/>
                    <a:pt x="6603" y="1275"/>
                  </a:cubicBezTo>
                  <a:cubicBezTo>
                    <a:pt x="5934" y="577"/>
                    <a:pt x="5018" y="199"/>
                    <a:pt x="4072" y="54"/>
                  </a:cubicBezTo>
                  <a:cubicBezTo>
                    <a:pt x="3838" y="20"/>
                    <a:pt x="3597" y="1"/>
                    <a:pt x="3357" y="1"/>
                  </a:cubicBezTo>
                  <a:close/>
                </a:path>
              </a:pathLst>
            </a:custGeom>
            <a:solidFill>
              <a:srgbClr val="007B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252;p31">
              <a:extLst>
                <a:ext uri="{FF2B5EF4-FFF2-40B4-BE49-F238E27FC236}">
                  <a16:creationId xmlns:a16="http://schemas.microsoft.com/office/drawing/2014/main" id="{11EA706A-85F9-16C4-35B5-B5391963861F}"/>
                </a:ext>
              </a:extLst>
            </p:cNvPr>
            <p:cNvSpPr/>
            <p:nvPr/>
          </p:nvSpPr>
          <p:spPr>
            <a:xfrm>
              <a:off x="480459" y="2302551"/>
              <a:ext cx="25251" cy="35352"/>
            </a:xfrm>
            <a:custGeom>
              <a:avLst/>
              <a:gdLst/>
              <a:ahLst/>
              <a:cxnLst/>
              <a:rect l="l" t="t" r="r" b="b"/>
              <a:pathLst>
                <a:path w="510" h="714" extrusionOk="0">
                  <a:moveTo>
                    <a:pt x="218" y="1"/>
                  </a:moveTo>
                  <a:cubicBezTo>
                    <a:pt x="117" y="1"/>
                    <a:pt x="58" y="102"/>
                    <a:pt x="44" y="219"/>
                  </a:cubicBezTo>
                  <a:cubicBezTo>
                    <a:pt x="0" y="393"/>
                    <a:pt x="58" y="713"/>
                    <a:pt x="291" y="713"/>
                  </a:cubicBezTo>
                  <a:cubicBezTo>
                    <a:pt x="422" y="713"/>
                    <a:pt x="509" y="539"/>
                    <a:pt x="495" y="350"/>
                  </a:cubicBezTo>
                  <a:cubicBezTo>
                    <a:pt x="480" y="146"/>
                    <a:pt x="349" y="1"/>
                    <a:pt x="218" y="1"/>
                  </a:cubicBezTo>
                  <a:close/>
                </a:path>
              </a:pathLst>
            </a:custGeom>
            <a:solidFill>
              <a:srgbClr val="007B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253;p31">
              <a:extLst>
                <a:ext uri="{FF2B5EF4-FFF2-40B4-BE49-F238E27FC236}">
                  <a16:creationId xmlns:a16="http://schemas.microsoft.com/office/drawing/2014/main" id="{708E1D70-B171-D865-C89B-E3AAC6EF48C4}"/>
                </a:ext>
              </a:extLst>
            </p:cNvPr>
            <p:cNvSpPr/>
            <p:nvPr/>
          </p:nvSpPr>
          <p:spPr>
            <a:xfrm>
              <a:off x="582704" y="2305423"/>
              <a:ext cx="24509" cy="34609"/>
            </a:xfrm>
            <a:custGeom>
              <a:avLst/>
              <a:gdLst/>
              <a:ahLst/>
              <a:cxnLst/>
              <a:rect l="l" t="t" r="r" b="b"/>
              <a:pathLst>
                <a:path w="495" h="699" extrusionOk="0">
                  <a:moveTo>
                    <a:pt x="204" y="1"/>
                  </a:moveTo>
                  <a:cubicBezTo>
                    <a:pt x="102" y="1"/>
                    <a:pt x="44" y="103"/>
                    <a:pt x="30" y="219"/>
                  </a:cubicBezTo>
                  <a:cubicBezTo>
                    <a:pt x="0" y="379"/>
                    <a:pt x="44" y="699"/>
                    <a:pt x="291" y="699"/>
                  </a:cubicBezTo>
                  <a:cubicBezTo>
                    <a:pt x="408" y="699"/>
                    <a:pt x="495" y="539"/>
                    <a:pt x="480" y="335"/>
                  </a:cubicBezTo>
                  <a:cubicBezTo>
                    <a:pt x="466" y="146"/>
                    <a:pt x="335" y="1"/>
                    <a:pt x="204" y="1"/>
                  </a:cubicBezTo>
                  <a:close/>
                </a:path>
              </a:pathLst>
            </a:custGeom>
            <a:solidFill>
              <a:srgbClr val="007B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254;p31">
              <a:extLst>
                <a:ext uri="{FF2B5EF4-FFF2-40B4-BE49-F238E27FC236}">
                  <a16:creationId xmlns:a16="http://schemas.microsoft.com/office/drawing/2014/main" id="{1DCCF949-AAF5-6719-4FF4-F80BA8165E09}"/>
                </a:ext>
              </a:extLst>
            </p:cNvPr>
            <p:cNvSpPr/>
            <p:nvPr/>
          </p:nvSpPr>
          <p:spPr>
            <a:xfrm>
              <a:off x="583397" y="2262247"/>
              <a:ext cx="37530" cy="30995"/>
            </a:xfrm>
            <a:custGeom>
              <a:avLst/>
              <a:gdLst/>
              <a:ahLst/>
              <a:cxnLst/>
              <a:rect l="l" t="t" r="r" b="b"/>
              <a:pathLst>
                <a:path w="758" h="626" extrusionOk="0">
                  <a:moveTo>
                    <a:pt x="234" y="0"/>
                  </a:moveTo>
                  <a:cubicBezTo>
                    <a:pt x="175" y="0"/>
                    <a:pt x="146" y="0"/>
                    <a:pt x="88" y="15"/>
                  </a:cubicBezTo>
                  <a:cubicBezTo>
                    <a:pt x="59" y="29"/>
                    <a:pt x="1" y="87"/>
                    <a:pt x="1" y="116"/>
                  </a:cubicBezTo>
                  <a:cubicBezTo>
                    <a:pt x="1" y="189"/>
                    <a:pt x="30" y="233"/>
                    <a:pt x="74" y="247"/>
                  </a:cubicBezTo>
                  <a:cubicBezTo>
                    <a:pt x="161" y="305"/>
                    <a:pt x="277" y="320"/>
                    <a:pt x="365" y="335"/>
                  </a:cubicBezTo>
                  <a:cubicBezTo>
                    <a:pt x="452" y="364"/>
                    <a:pt x="554" y="393"/>
                    <a:pt x="641" y="451"/>
                  </a:cubicBezTo>
                  <a:lnTo>
                    <a:pt x="685" y="509"/>
                  </a:lnTo>
                  <a:cubicBezTo>
                    <a:pt x="728" y="538"/>
                    <a:pt x="743" y="596"/>
                    <a:pt x="757" y="625"/>
                  </a:cubicBezTo>
                  <a:cubicBezTo>
                    <a:pt x="728" y="305"/>
                    <a:pt x="525" y="44"/>
                    <a:pt x="234" y="0"/>
                  </a:cubicBezTo>
                  <a:close/>
                </a:path>
              </a:pathLst>
            </a:custGeom>
            <a:solidFill>
              <a:srgbClr val="007B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255;p31">
              <a:extLst>
                <a:ext uri="{FF2B5EF4-FFF2-40B4-BE49-F238E27FC236}">
                  <a16:creationId xmlns:a16="http://schemas.microsoft.com/office/drawing/2014/main" id="{C4486816-80C7-FEEC-36B1-09D05E881023}"/>
                </a:ext>
              </a:extLst>
            </p:cNvPr>
            <p:cNvSpPr/>
            <p:nvPr/>
          </p:nvSpPr>
          <p:spPr>
            <a:xfrm>
              <a:off x="466050" y="2257197"/>
              <a:ext cx="38917" cy="28123"/>
            </a:xfrm>
            <a:custGeom>
              <a:avLst/>
              <a:gdLst/>
              <a:ahLst/>
              <a:cxnLst/>
              <a:rect l="l" t="t" r="r" b="b"/>
              <a:pathLst>
                <a:path w="786" h="568" extrusionOk="0">
                  <a:moveTo>
                    <a:pt x="553" y="0"/>
                  </a:moveTo>
                  <a:cubicBezTo>
                    <a:pt x="262" y="29"/>
                    <a:pt x="44" y="247"/>
                    <a:pt x="0" y="567"/>
                  </a:cubicBezTo>
                  <a:cubicBezTo>
                    <a:pt x="15" y="538"/>
                    <a:pt x="44" y="480"/>
                    <a:pt x="73" y="466"/>
                  </a:cubicBezTo>
                  <a:lnTo>
                    <a:pt x="131" y="407"/>
                  </a:lnTo>
                  <a:cubicBezTo>
                    <a:pt x="204" y="349"/>
                    <a:pt x="320" y="349"/>
                    <a:pt x="408" y="335"/>
                  </a:cubicBezTo>
                  <a:cubicBezTo>
                    <a:pt x="495" y="335"/>
                    <a:pt x="611" y="320"/>
                    <a:pt x="698" y="277"/>
                  </a:cubicBezTo>
                  <a:cubicBezTo>
                    <a:pt x="727" y="262"/>
                    <a:pt x="786" y="218"/>
                    <a:pt x="771" y="175"/>
                  </a:cubicBezTo>
                  <a:cubicBezTo>
                    <a:pt x="786" y="131"/>
                    <a:pt x="727" y="73"/>
                    <a:pt x="698" y="44"/>
                  </a:cubicBezTo>
                  <a:cubicBezTo>
                    <a:pt x="640" y="15"/>
                    <a:pt x="611" y="0"/>
                    <a:pt x="553" y="0"/>
                  </a:cubicBezTo>
                  <a:close/>
                </a:path>
              </a:pathLst>
            </a:custGeom>
            <a:solidFill>
              <a:srgbClr val="007B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256;p31">
              <a:extLst>
                <a:ext uri="{FF2B5EF4-FFF2-40B4-BE49-F238E27FC236}">
                  <a16:creationId xmlns:a16="http://schemas.microsoft.com/office/drawing/2014/main" id="{C84130A3-E76E-F932-8F35-DFC3A8A846A8}"/>
                </a:ext>
              </a:extLst>
            </p:cNvPr>
            <p:cNvSpPr/>
            <p:nvPr/>
          </p:nvSpPr>
          <p:spPr>
            <a:xfrm>
              <a:off x="539677" y="2313345"/>
              <a:ext cx="45254" cy="85112"/>
            </a:xfrm>
            <a:custGeom>
              <a:avLst/>
              <a:gdLst/>
              <a:ahLst/>
              <a:cxnLst/>
              <a:rect l="l" t="t" r="r" b="b"/>
              <a:pathLst>
                <a:path w="914" h="1719" extrusionOk="0">
                  <a:moveTo>
                    <a:pt x="288" y="1"/>
                  </a:moveTo>
                  <a:cubicBezTo>
                    <a:pt x="229" y="1"/>
                    <a:pt x="186" y="59"/>
                    <a:pt x="186" y="102"/>
                  </a:cubicBezTo>
                  <a:cubicBezTo>
                    <a:pt x="215" y="452"/>
                    <a:pt x="331" y="801"/>
                    <a:pt x="535" y="1091"/>
                  </a:cubicBezTo>
                  <a:cubicBezTo>
                    <a:pt x="608" y="1193"/>
                    <a:pt x="739" y="1324"/>
                    <a:pt x="608" y="1426"/>
                  </a:cubicBezTo>
                  <a:cubicBezTo>
                    <a:pt x="542" y="1491"/>
                    <a:pt x="466" y="1510"/>
                    <a:pt x="386" y="1510"/>
                  </a:cubicBezTo>
                  <a:cubicBezTo>
                    <a:pt x="306" y="1510"/>
                    <a:pt x="222" y="1491"/>
                    <a:pt x="142" y="1484"/>
                  </a:cubicBezTo>
                  <a:cubicBezTo>
                    <a:pt x="138" y="1484"/>
                    <a:pt x="133" y="1483"/>
                    <a:pt x="129" y="1483"/>
                  </a:cubicBezTo>
                  <a:cubicBezTo>
                    <a:pt x="10" y="1483"/>
                    <a:pt x="1" y="1674"/>
                    <a:pt x="113" y="1688"/>
                  </a:cubicBezTo>
                  <a:cubicBezTo>
                    <a:pt x="197" y="1706"/>
                    <a:pt x="283" y="1719"/>
                    <a:pt x="367" y="1719"/>
                  </a:cubicBezTo>
                  <a:cubicBezTo>
                    <a:pt x="486" y="1719"/>
                    <a:pt x="601" y="1692"/>
                    <a:pt x="695" y="1615"/>
                  </a:cubicBezTo>
                  <a:cubicBezTo>
                    <a:pt x="840" y="1542"/>
                    <a:pt x="913" y="1382"/>
                    <a:pt x="840" y="1193"/>
                  </a:cubicBezTo>
                  <a:cubicBezTo>
                    <a:pt x="811" y="1106"/>
                    <a:pt x="753" y="1033"/>
                    <a:pt x="695" y="961"/>
                  </a:cubicBezTo>
                  <a:cubicBezTo>
                    <a:pt x="651" y="873"/>
                    <a:pt x="593" y="786"/>
                    <a:pt x="549" y="684"/>
                  </a:cubicBezTo>
                  <a:cubicBezTo>
                    <a:pt x="462" y="495"/>
                    <a:pt x="433" y="292"/>
                    <a:pt x="404" y="88"/>
                  </a:cubicBezTo>
                  <a:cubicBezTo>
                    <a:pt x="404" y="30"/>
                    <a:pt x="331" y="1"/>
                    <a:pt x="288" y="1"/>
                  </a:cubicBezTo>
                  <a:close/>
                </a:path>
              </a:pathLst>
            </a:custGeom>
            <a:solidFill>
              <a:srgbClr val="48BA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257;p31">
              <a:extLst>
                <a:ext uri="{FF2B5EF4-FFF2-40B4-BE49-F238E27FC236}">
                  <a16:creationId xmlns:a16="http://schemas.microsoft.com/office/drawing/2014/main" id="{6C81093E-A5B5-D317-198B-F1EE9B6A12D0}"/>
                </a:ext>
              </a:extLst>
            </p:cNvPr>
            <p:cNvSpPr/>
            <p:nvPr/>
          </p:nvSpPr>
          <p:spPr>
            <a:xfrm>
              <a:off x="479023" y="2398657"/>
              <a:ext cx="84270" cy="33619"/>
            </a:xfrm>
            <a:custGeom>
              <a:avLst/>
              <a:gdLst/>
              <a:ahLst/>
              <a:cxnLst/>
              <a:rect l="l" t="t" r="r" b="b"/>
              <a:pathLst>
                <a:path w="1702" h="679" extrusionOk="0">
                  <a:moveTo>
                    <a:pt x="128" y="1"/>
                  </a:moveTo>
                  <a:cubicBezTo>
                    <a:pt x="96" y="1"/>
                    <a:pt x="57" y="19"/>
                    <a:pt x="29" y="38"/>
                  </a:cubicBezTo>
                  <a:cubicBezTo>
                    <a:pt x="0" y="81"/>
                    <a:pt x="0" y="125"/>
                    <a:pt x="44" y="168"/>
                  </a:cubicBezTo>
                  <a:cubicBezTo>
                    <a:pt x="359" y="506"/>
                    <a:pt x="804" y="678"/>
                    <a:pt x="1246" y="678"/>
                  </a:cubicBezTo>
                  <a:cubicBezTo>
                    <a:pt x="1375" y="678"/>
                    <a:pt x="1504" y="663"/>
                    <a:pt x="1629" y="634"/>
                  </a:cubicBezTo>
                  <a:cubicBezTo>
                    <a:pt x="1687" y="634"/>
                    <a:pt x="1702" y="561"/>
                    <a:pt x="1687" y="517"/>
                  </a:cubicBezTo>
                  <a:cubicBezTo>
                    <a:pt x="1677" y="475"/>
                    <a:pt x="1643" y="448"/>
                    <a:pt x="1602" y="448"/>
                  </a:cubicBezTo>
                  <a:cubicBezTo>
                    <a:pt x="1587" y="448"/>
                    <a:pt x="1572" y="451"/>
                    <a:pt x="1556" y="459"/>
                  </a:cubicBezTo>
                  <a:cubicBezTo>
                    <a:pt x="1465" y="479"/>
                    <a:pt x="1371" y="488"/>
                    <a:pt x="1277" y="488"/>
                  </a:cubicBezTo>
                  <a:cubicBezTo>
                    <a:pt x="874" y="488"/>
                    <a:pt x="457" y="318"/>
                    <a:pt x="175" y="23"/>
                  </a:cubicBezTo>
                  <a:cubicBezTo>
                    <a:pt x="164" y="7"/>
                    <a:pt x="147" y="1"/>
                    <a:pt x="1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258;p31">
              <a:extLst>
                <a:ext uri="{FF2B5EF4-FFF2-40B4-BE49-F238E27FC236}">
                  <a16:creationId xmlns:a16="http://schemas.microsoft.com/office/drawing/2014/main" id="{B687C43F-6BC9-05E5-A28F-DB76AE624D5A}"/>
                </a:ext>
              </a:extLst>
            </p:cNvPr>
            <p:cNvSpPr/>
            <p:nvPr/>
          </p:nvSpPr>
          <p:spPr>
            <a:xfrm>
              <a:off x="281713" y="2504013"/>
              <a:ext cx="487560" cy="803800"/>
            </a:xfrm>
            <a:custGeom>
              <a:avLst/>
              <a:gdLst/>
              <a:ahLst/>
              <a:cxnLst/>
              <a:rect l="l" t="t" r="r" b="b"/>
              <a:pathLst>
                <a:path w="9600" h="15969" extrusionOk="0">
                  <a:moveTo>
                    <a:pt x="1847" y="1"/>
                  </a:moveTo>
                  <a:cubicBezTo>
                    <a:pt x="1847" y="1"/>
                    <a:pt x="1673" y="495"/>
                    <a:pt x="1585" y="728"/>
                  </a:cubicBezTo>
                  <a:cubicBezTo>
                    <a:pt x="1556" y="771"/>
                    <a:pt x="1542" y="801"/>
                    <a:pt x="1527" y="859"/>
                  </a:cubicBezTo>
                  <a:cubicBezTo>
                    <a:pt x="1091" y="1731"/>
                    <a:pt x="887" y="2677"/>
                    <a:pt x="974" y="3622"/>
                  </a:cubicBezTo>
                  <a:lnTo>
                    <a:pt x="974" y="3680"/>
                  </a:lnTo>
                  <a:cubicBezTo>
                    <a:pt x="1033" y="4247"/>
                    <a:pt x="1178" y="4829"/>
                    <a:pt x="1454" y="5353"/>
                  </a:cubicBezTo>
                  <a:cubicBezTo>
                    <a:pt x="1993" y="6429"/>
                    <a:pt x="2502" y="7491"/>
                    <a:pt x="2647" y="8102"/>
                  </a:cubicBezTo>
                  <a:cubicBezTo>
                    <a:pt x="2705" y="8320"/>
                    <a:pt x="2749" y="8538"/>
                    <a:pt x="2778" y="8756"/>
                  </a:cubicBezTo>
                  <a:cubicBezTo>
                    <a:pt x="2909" y="9876"/>
                    <a:pt x="2603" y="11040"/>
                    <a:pt x="1774" y="11839"/>
                  </a:cubicBezTo>
                  <a:lnTo>
                    <a:pt x="1440" y="12189"/>
                  </a:lnTo>
                  <a:cubicBezTo>
                    <a:pt x="1018" y="12610"/>
                    <a:pt x="582" y="13047"/>
                    <a:pt x="204" y="13439"/>
                  </a:cubicBezTo>
                  <a:cubicBezTo>
                    <a:pt x="160" y="13497"/>
                    <a:pt x="102" y="13527"/>
                    <a:pt x="58" y="13585"/>
                  </a:cubicBezTo>
                  <a:lnTo>
                    <a:pt x="0" y="13643"/>
                  </a:lnTo>
                  <a:cubicBezTo>
                    <a:pt x="160" y="13788"/>
                    <a:pt x="305" y="13963"/>
                    <a:pt x="436" y="14137"/>
                  </a:cubicBezTo>
                  <a:lnTo>
                    <a:pt x="451" y="14152"/>
                  </a:lnTo>
                  <a:cubicBezTo>
                    <a:pt x="582" y="14312"/>
                    <a:pt x="713" y="14457"/>
                    <a:pt x="858" y="14603"/>
                  </a:cubicBezTo>
                  <a:cubicBezTo>
                    <a:pt x="1658" y="15403"/>
                    <a:pt x="2720" y="15897"/>
                    <a:pt x="3854" y="15955"/>
                  </a:cubicBezTo>
                  <a:cubicBezTo>
                    <a:pt x="4106" y="15964"/>
                    <a:pt x="4358" y="15968"/>
                    <a:pt x="4611" y="15968"/>
                  </a:cubicBezTo>
                  <a:cubicBezTo>
                    <a:pt x="5584" y="15968"/>
                    <a:pt x="6558" y="15908"/>
                    <a:pt x="7505" y="15839"/>
                  </a:cubicBezTo>
                  <a:lnTo>
                    <a:pt x="7577" y="15839"/>
                  </a:lnTo>
                  <a:cubicBezTo>
                    <a:pt x="7592" y="15810"/>
                    <a:pt x="7636" y="15766"/>
                    <a:pt x="7650" y="15737"/>
                  </a:cubicBezTo>
                  <a:lnTo>
                    <a:pt x="7636" y="15665"/>
                  </a:lnTo>
                  <a:lnTo>
                    <a:pt x="7243" y="14501"/>
                  </a:lnTo>
                  <a:lnTo>
                    <a:pt x="7010" y="13847"/>
                  </a:lnTo>
                  <a:cubicBezTo>
                    <a:pt x="6850" y="13352"/>
                    <a:pt x="6734" y="12843"/>
                    <a:pt x="6690" y="12290"/>
                  </a:cubicBezTo>
                  <a:lnTo>
                    <a:pt x="6690" y="12261"/>
                  </a:lnTo>
                  <a:cubicBezTo>
                    <a:pt x="6647" y="11709"/>
                    <a:pt x="6690" y="11170"/>
                    <a:pt x="6850" y="10661"/>
                  </a:cubicBezTo>
                  <a:cubicBezTo>
                    <a:pt x="7170" y="9658"/>
                    <a:pt x="7781" y="8771"/>
                    <a:pt x="7970" y="7709"/>
                  </a:cubicBezTo>
                  <a:cubicBezTo>
                    <a:pt x="7970" y="7709"/>
                    <a:pt x="7985" y="7709"/>
                    <a:pt x="8014" y="7694"/>
                  </a:cubicBezTo>
                  <a:cubicBezTo>
                    <a:pt x="8072" y="7680"/>
                    <a:pt x="8188" y="7636"/>
                    <a:pt x="8305" y="7593"/>
                  </a:cubicBezTo>
                  <a:cubicBezTo>
                    <a:pt x="9250" y="7084"/>
                    <a:pt x="9599" y="6269"/>
                    <a:pt x="9512" y="5396"/>
                  </a:cubicBezTo>
                  <a:cubicBezTo>
                    <a:pt x="9468" y="4960"/>
                    <a:pt x="9308" y="4524"/>
                    <a:pt x="9061" y="4117"/>
                  </a:cubicBezTo>
                  <a:cubicBezTo>
                    <a:pt x="8406" y="3084"/>
                    <a:pt x="7272" y="2429"/>
                    <a:pt x="6283" y="1731"/>
                  </a:cubicBezTo>
                  <a:lnTo>
                    <a:pt x="4785" y="626"/>
                  </a:lnTo>
                  <a:cubicBezTo>
                    <a:pt x="4698" y="771"/>
                    <a:pt x="4523" y="902"/>
                    <a:pt x="4349" y="946"/>
                  </a:cubicBezTo>
                  <a:cubicBezTo>
                    <a:pt x="4256" y="975"/>
                    <a:pt x="4160" y="987"/>
                    <a:pt x="4064" y="987"/>
                  </a:cubicBezTo>
                  <a:cubicBezTo>
                    <a:pt x="3769" y="987"/>
                    <a:pt x="3467" y="867"/>
                    <a:pt x="3214" y="713"/>
                  </a:cubicBezTo>
                  <a:cubicBezTo>
                    <a:pt x="2836" y="495"/>
                    <a:pt x="2429" y="146"/>
                    <a:pt x="1993" y="30"/>
                  </a:cubicBezTo>
                  <a:lnTo>
                    <a:pt x="1847"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259;p31">
              <a:extLst>
                <a:ext uri="{FF2B5EF4-FFF2-40B4-BE49-F238E27FC236}">
                  <a16:creationId xmlns:a16="http://schemas.microsoft.com/office/drawing/2014/main" id="{152570E5-CCF7-A8A0-B7D5-6B90FA3F4642}"/>
                </a:ext>
              </a:extLst>
            </p:cNvPr>
            <p:cNvSpPr/>
            <p:nvPr/>
          </p:nvSpPr>
          <p:spPr>
            <a:xfrm>
              <a:off x="684257" y="3175327"/>
              <a:ext cx="396199" cy="288608"/>
            </a:xfrm>
            <a:custGeom>
              <a:avLst/>
              <a:gdLst/>
              <a:ahLst/>
              <a:cxnLst/>
              <a:rect l="l" t="t" r="r" b="b"/>
              <a:pathLst>
                <a:path w="8002" h="5829" extrusionOk="0">
                  <a:moveTo>
                    <a:pt x="2327" y="1"/>
                  </a:moveTo>
                  <a:lnTo>
                    <a:pt x="0" y="873"/>
                  </a:lnTo>
                  <a:lnTo>
                    <a:pt x="3273" y="2982"/>
                  </a:lnTo>
                  <a:lnTo>
                    <a:pt x="3854" y="3593"/>
                  </a:lnTo>
                  <a:cubicBezTo>
                    <a:pt x="4276" y="4044"/>
                    <a:pt x="4829" y="4350"/>
                    <a:pt x="5410" y="4480"/>
                  </a:cubicBezTo>
                  <a:cubicBezTo>
                    <a:pt x="5410" y="4480"/>
                    <a:pt x="5920" y="5193"/>
                    <a:pt x="6123" y="5717"/>
                  </a:cubicBezTo>
                  <a:cubicBezTo>
                    <a:pt x="6146" y="5795"/>
                    <a:pt x="6205" y="5828"/>
                    <a:pt x="6266" y="5828"/>
                  </a:cubicBezTo>
                  <a:cubicBezTo>
                    <a:pt x="6363" y="5828"/>
                    <a:pt x="6464" y="5745"/>
                    <a:pt x="6429" y="5629"/>
                  </a:cubicBezTo>
                  <a:lnTo>
                    <a:pt x="5832" y="4320"/>
                  </a:lnTo>
                  <a:lnTo>
                    <a:pt x="6399" y="4829"/>
                  </a:lnTo>
                  <a:cubicBezTo>
                    <a:pt x="6545" y="4946"/>
                    <a:pt x="6647" y="5120"/>
                    <a:pt x="6749" y="5280"/>
                  </a:cubicBezTo>
                  <a:lnTo>
                    <a:pt x="6981" y="5731"/>
                  </a:lnTo>
                  <a:cubicBezTo>
                    <a:pt x="7040" y="5758"/>
                    <a:pt x="7097" y="5777"/>
                    <a:pt x="7145" y="5777"/>
                  </a:cubicBezTo>
                  <a:cubicBezTo>
                    <a:pt x="7227" y="5777"/>
                    <a:pt x="7281" y="5722"/>
                    <a:pt x="7272" y="5557"/>
                  </a:cubicBezTo>
                  <a:lnTo>
                    <a:pt x="7010" y="5019"/>
                  </a:lnTo>
                  <a:cubicBezTo>
                    <a:pt x="6938" y="4873"/>
                    <a:pt x="6850" y="4728"/>
                    <a:pt x="6749" y="4611"/>
                  </a:cubicBezTo>
                  <a:lnTo>
                    <a:pt x="6240" y="4030"/>
                  </a:lnTo>
                  <a:lnTo>
                    <a:pt x="7069" y="4626"/>
                  </a:lnTo>
                  <a:lnTo>
                    <a:pt x="7708" y="5149"/>
                  </a:lnTo>
                  <a:cubicBezTo>
                    <a:pt x="7727" y="5166"/>
                    <a:pt x="7750" y="5173"/>
                    <a:pt x="7774" y="5173"/>
                  </a:cubicBezTo>
                  <a:cubicBezTo>
                    <a:pt x="7878" y="5173"/>
                    <a:pt x="8002" y="5033"/>
                    <a:pt x="7883" y="4902"/>
                  </a:cubicBezTo>
                  <a:lnTo>
                    <a:pt x="7170" y="4248"/>
                  </a:lnTo>
                  <a:lnTo>
                    <a:pt x="6487" y="3651"/>
                  </a:lnTo>
                  <a:lnTo>
                    <a:pt x="7679" y="4509"/>
                  </a:lnTo>
                  <a:cubicBezTo>
                    <a:pt x="7715" y="4529"/>
                    <a:pt x="7749" y="4537"/>
                    <a:pt x="7780" y="4537"/>
                  </a:cubicBezTo>
                  <a:cubicBezTo>
                    <a:pt x="7914" y="4537"/>
                    <a:pt x="7992" y="4380"/>
                    <a:pt x="7898" y="4262"/>
                  </a:cubicBezTo>
                  <a:lnTo>
                    <a:pt x="7490" y="3884"/>
                  </a:lnTo>
                  <a:cubicBezTo>
                    <a:pt x="7228" y="3622"/>
                    <a:pt x="6938" y="3404"/>
                    <a:pt x="6647" y="3201"/>
                  </a:cubicBezTo>
                  <a:lnTo>
                    <a:pt x="6123" y="2837"/>
                  </a:lnTo>
                  <a:lnTo>
                    <a:pt x="6923" y="3026"/>
                  </a:lnTo>
                  <a:cubicBezTo>
                    <a:pt x="7141" y="3026"/>
                    <a:pt x="7141" y="2779"/>
                    <a:pt x="6981" y="2706"/>
                  </a:cubicBezTo>
                  <a:lnTo>
                    <a:pt x="5992" y="2372"/>
                  </a:lnTo>
                  <a:cubicBezTo>
                    <a:pt x="5641" y="2250"/>
                    <a:pt x="5269" y="2190"/>
                    <a:pt x="4902" y="2190"/>
                  </a:cubicBezTo>
                  <a:cubicBezTo>
                    <a:pt x="4829" y="2190"/>
                    <a:pt x="4756" y="2192"/>
                    <a:pt x="4683" y="2197"/>
                  </a:cubicBezTo>
                  <a:lnTo>
                    <a:pt x="4392" y="2226"/>
                  </a:lnTo>
                  <a:cubicBezTo>
                    <a:pt x="4145" y="1935"/>
                    <a:pt x="3883" y="1659"/>
                    <a:pt x="3607" y="1412"/>
                  </a:cubicBezTo>
                  <a:lnTo>
                    <a:pt x="2327" y="1"/>
                  </a:lnTo>
                  <a:close/>
                </a:path>
              </a:pathLst>
            </a:custGeom>
            <a:solidFill>
              <a:srgbClr val="48BA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260;p31">
              <a:extLst>
                <a:ext uri="{FF2B5EF4-FFF2-40B4-BE49-F238E27FC236}">
                  <a16:creationId xmlns:a16="http://schemas.microsoft.com/office/drawing/2014/main" id="{7FBC4259-EE19-61EA-4D00-44F85A9E49D7}"/>
                </a:ext>
              </a:extLst>
            </p:cNvPr>
            <p:cNvSpPr/>
            <p:nvPr/>
          </p:nvSpPr>
          <p:spPr>
            <a:xfrm>
              <a:off x="282404" y="2529818"/>
              <a:ext cx="604944" cy="809727"/>
            </a:xfrm>
            <a:custGeom>
              <a:avLst/>
              <a:gdLst/>
              <a:ahLst/>
              <a:cxnLst/>
              <a:rect l="l" t="t" r="r" b="b"/>
              <a:pathLst>
                <a:path w="12218" h="16354" extrusionOk="0">
                  <a:moveTo>
                    <a:pt x="1729" y="0"/>
                  </a:moveTo>
                  <a:cubicBezTo>
                    <a:pt x="1227" y="0"/>
                    <a:pt x="823" y="368"/>
                    <a:pt x="495" y="1039"/>
                  </a:cubicBezTo>
                  <a:cubicBezTo>
                    <a:pt x="1" y="2086"/>
                    <a:pt x="44" y="3293"/>
                    <a:pt x="553" y="4341"/>
                  </a:cubicBezTo>
                  <a:lnTo>
                    <a:pt x="1993" y="7322"/>
                  </a:lnTo>
                  <a:cubicBezTo>
                    <a:pt x="3040" y="9475"/>
                    <a:pt x="4567" y="11336"/>
                    <a:pt x="6458" y="12732"/>
                  </a:cubicBezTo>
                  <a:lnTo>
                    <a:pt x="11636" y="16354"/>
                  </a:lnTo>
                  <a:lnTo>
                    <a:pt x="12218" y="14929"/>
                  </a:lnTo>
                  <a:lnTo>
                    <a:pt x="5949" y="7700"/>
                  </a:lnTo>
                  <a:lnTo>
                    <a:pt x="4204" y="2421"/>
                  </a:lnTo>
                  <a:cubicBezTo>
                    <a:pt x="4029" y="1883"/>
                    <a:pt x="3724" y="1374"/>
                    <a:pt x="3346" y="952"/>
                  </a:cubicBezTo>
                  <a:cubicBezTo>
                    <a:pt x="2717" y="302"/>
                    <a:pt x="2183" y="0"/>
                    <a:pt x="17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261;p31">
              <a:extLst>
                <a:ext uri="{FF2B5EF4-FFF2-40B4-BE49-F238E27FC236}">
                  <a16:creationId xmlns:a16="http://schemas.microsoft.com/office/drawing/2014/main" id="{75405915-250F-4D40-53B0-29310F316D96}"/>
                </a:ext>
              </a:extLst>
            </p:cNvPr>
            <p:cNvSpPr/>
            <p:nvPr/>
          </p:nvSpPr>
          <p:spPr>
            <a:xfrm>
              <a:off x="879439" y="2993067"/>
              <a:ext cx="754521" cy="448088"/>
            </a:xfrm>
            <a:custGeom>
              <a:avLst/>
              <a:gdLst/>
              <a:ahLst/>
              <a:cxnLst/>
              <a:rect l="l" t="t" r="r" b="b"/>
              <a:pathLst>
                <a:path w="15239" h="9050" extrusionOk="0">
                  <a:moveTo>
                    <a:pt x="14602" y="1"/>
                  </a:moveTo>
                  <a:cubicBezTo>
                    <a:pt x="14588" y="1"/>
                    <a:pt x="14573" y="1"/>
                    <a:pt x="14558" y="2"/>
                  </a:cubicBezTo>
                  <a:lnTo>
                    <a:pt x="1978" y="366"/>
                  </a:lnTo>
                  <a:cubicBezTo>
                    <a:pt x="1716" y="366"/>
                    <a:pt x="1468" y="555"/>
                    <a:pt x="1425" y="831"/>
                  </a:cubicBezTo>
                  <a:lnTo>
                    <a:pt x="58" y="8365"/>
                  </a:lnTo>
                  <a:cubicBezTo>
                    <a:pt x="1" y="8735"/>
                    <a:pt x="264" y="9049"/>
                    <a:pt x="629" y="9049"/>
                  </a:cubicBezTo>
                  <a:cubicBezTo>
                    <a:pt x="637" y="9049"/>
                    <a:pt x="646" y="9049"/>
                    <a:pt x="654" y="9049"/>
                  </a:cubicBezTo>
                  <a:lnTo>
                    <a:pt x="13235" y="8685"/>
                  </a:lnTo>
                  <a:cubicBezTo>
                    <a:pt x="13511" y="8685"/>
                    <a:pt x="13744" y="8481"/>
                    <a:pt x="13802" y="8220"/>
                  </a:cubicBezTo>
                  <a:lnTo>
                    <a:pt x="15169" y="686"/>
                  </a:lnTo>
                  <a:cubicBezTo>
                    <a:pt x="15239" y="336"/>
                    <a:pt x="14960" y="1"/>
                    <a:pt x="14602" y="1"/>
                  </a:cubicBezTo>
                  <a:close/>
                </a:path>
              </a:pathLst>
            </a:custGeom>
            <a:solidFill>
              <a:schemeClr val="accent2"/>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262;p31">
              <a:extLst>
                <a:ext uri="{FF2B5EF4-FFF2-40B4-BE49-F238E27FC236}">
                  <a16:creationId xmlns:a16="http://schemas.microsoft.com/office/drawing/2014/main" id="{457C0DC7-0E7B-391A-0F79-D3D7A7C8CB5A}"/>
                </a:ext>
              </a:extLst>
            </p:cNvPr>
            <p:cNvSpPr/>
            <p:nvPr/>
          </p:nvSpPr>
          <p:spPr>
            <a:xfrm>
              <a:off x="1211378" y="3175327"/>
              <a:ext cx="113829" cy="103036"/>
            </a:xfrm>
            <a:custGeom>
              <a:avLst/>
              <a:gdLst/>
              <a:ahLst/>
              <a:cxnLst/>
              <a:rect l="l" t="t" r="r" b="b"/>
              <a:pathLst>
                <a:path w="2299" h="2081" extrusionOk="0">
                  <a:moveTo>
                    <a:pt x="1137" y="0"/>
                  </a:moveTo>
                  <a:cubicBezTo>
                    <a:pt x="1126" y="0"/>
                    <a:pt x="1116" y="1"/>
                    <a:pt x="1106" y="1"/>
                  </a:cubicBezTo>
                  <a:cubicBezTo>
                    <a:pt x="495" y="15"/>
                    <a:pt x="0" y="510"/>
                    <a:pt x="15" y="1077"/>
                  </a:cubicBezTo>
                  <a:cubicBezTo>
                    <a:pt x="44" y="1635"/>
                    <a:pt x="551" y="2081"/>
                    <a:pt x="1164" y="2081"/>
                  </a:cubicBezTo>
                  <a:cubicBezTo>
                    <a:pt x="1173" y="2081"/>
                    <a:pt x="1183" y="2081"/>
                    <a:pt x="1193" y="2081"/>
                  </a:cubicBezTo>
                  <a:cubicBezTo>
                    <a:pt x="1804" y="2066"/>
                    <a:pt x="2298" y="1572"/>
                    <a:pt x="2284" y="1004"/>
                  </a:cubicBezTo>
                  <a:cubicBezTo>
                    <a:pt x="2255" y="432"/>
                    <a:pt x="1762" y="0"/>
                    <a:pt x="113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263;p31">
              <a:extLst>
                <a:ext uri="{FF2B5EF4-FFF2-40B4-BE49-F238E27FC236}">
                  <a16:creationId xmlns:a16="http://schemas.microsoft.com/office/drawing/2014/main" id="{8A385A96-6D55-C440-E4E5-A2FAF5E30248}"/>
                </a:ext>
              </a:extLst>
            </p:cNvPr>
            <p:cNvSpPr/>
            <p:nvPr/>
          </p:nvSpPr>
          <p:spPr>
            <a:xfrm>
              <a:off x="903156" y="3424528"/>
              <a:ext cx="590536" cy="54018"/>
            </a:xfrm>
            <a:custGeom>
              <a:avLst/>
              <a:gdLst/>
              <a:ahLst/>
              <a:cxnLst/>
              <a:rect l="l" t="t" r="r" b="b"/>
              <a:pathLst>
                <a:path w="11927" h="1091" extrusionOk="0">
                  <a:moveTo>
                    <a:pt x="11912" y="0"/>
                  </a:moveTo>
                  <a:lnTo>
                    <a:pt x="1" y="349"/>
                  </a:lnTo>
                  <a:lnTo>
                    <a:pt x="30" y="1091"/>
                  </a:lnTo>
                  <a:lnTo>
                    <a:pt x="11927" y="756"/>
                  </a:lnTo>
                  <a:lnTo>
                    <a:pt x="119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264;p31">
              <a:extLst>
                <a:ext uri="{FF2B5EF4-FFF2-40B4-BE49-F238E27FC236}">
                  <a16:creationId xmlns:a16="http://schemas.microsoft.com/office/drawing/2014/main" id="{08BF3246-D55B-F870-AADF-52B45AB7FAA2}"/>
                </a:ext>
              </a:extLst>
            </p:cNvPr>
            <p:cNvSpPr/>
            <p:nvPr/>
          </p:nvSpPr>
          <p:spPr>
            <a:xfrm>
              <a:off x="596370" y="3442502"/>
              <a:ext cx="308265" cy="45403"/>
            </a:xfrm>
            <a:custGeom>
              <a:avLst/>
              <a:gdLst/>
              <a:ahLst/>
              <a:cxnLst/>
              <a:rect l="l" t="t" r="r" b="b"/>
              <a:pathLst>
                <a:path w="6226" h="917" extrusionOk="0">
                  <a:moveTo>
                    <a:pt x="6197" y="1"/>
                  </a:moveTo>
                  <a:lnTo>
                    <a:pt x="1" y="175"/>
                  </a:lnTo>
                  <a:lnTo>
                    <a:pt x="30" y="917"/>
                  </a:lnTo>
                  <a:lnTo>
                    <a:pt x="6226" y="742"/>
                  </a:lnTo>
                  <a:lnTo>
                    <a:pt x="619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265;p31">
              <a:extLst>
                <a:ext uri="{FF2B5EF4-FFF2-40B4-BE49-F238E27FC236}">
                  <a16:creationId xmlns:a16="http://schemas.microsoft.com/office/drawing/2014/main" id="{6A4025E3-2051-31DB-CC69-37EF8BB44475}"/>
                </a:ext>
              </a:extLst>
            </p:cNvPr>
            <p:cNvSpPr/>
            <p:nvPr/>
          </p:nvSpPr>
          <p:spPr>
            <a:xfrm>
              <a:off x="1353437" y="2042987"/>
              <a:ext cx="353618" cy="318761"/>
            </a:xfrm>
            <a:custGeom>
              <a:avLst/>
              <a:gdLst/>
              <a:ahLst/>
              <a:cxnLst/>
              <a:rect l="l" t="t" r="r" b="b"/>
              <a:pathLst>
                <a:path w="7142" h="6438" extrusionOk="0">
                  <a:moveTo>
                    <a:pt x="3570" y="0"/>
                  </a:moveTo>
                  <a:cubicBezTo>
                    <a:pt x="3289" y="0"/>
                    <a:pt x="3004" y="37"/>
                    <a:pt x="2720" y="114"/>
                  </a:cubicBezTo>
                  <a:cubicBezTo>
                    <a:pt x="1004" y="580"/>
                    <a:pt x="0" y="2354"/>
                    <a:pt x="466" y="4070"/>
                  </a:cubicBezTo>
                  <a:cubicBezTo>
                    <a:pt x="855" y="5493"/>
                    <a:pt x="2158" y="6437"/>
                    <a:pt x="3578" y="6437"/>
                  </a:cubicBezTo>
                  <a:cubicBezTo>
                    <a:pt x="3857" y="6437"/>
                    <a:pt x="4140" y="6401"/>
                    <a:pt x="4422" y="6325"/>
                  </a:cubicBezTo>
                  <a:cubicBezTo>
                    <a:pt x="6123" y="5845"/>
                    <a:pt x="7141" y="4085"/>
                    <a:pt x="6676" y="2369"/>
                  </a:cubicBezTo>
                  <a:cubicBezTo>
                    <a:pt x="6276" y="936"/>
                    <a:pt x="4984" y="0"/>
                    <a:pt x="357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266;p31">
              <a:extLst>
                <a:ext uri="{FF2B5EF4-FFF2-40B4-BE49-F238E27FC236}">
                  <a16:creationId xmlns:a16="http://schemas.microsoft.com/office/drawing/2014/main" id="{888181FA-5747-1504-4379-5B472285A5F7}"/>
                </a:ext>
              </a:extLst>
            </p:cNvPr>
            <p:cNvSpPr/>
            <p:nvPr/>
          </p:nvSpPr>
          <p:spPr>
            <a:xfrm>
              <a:off x="1450186" y="2124338"/>
              <a:ext cx="73972" cy="54068"/>
            </a:xfrm>
            <a:custGeom>
              <a:avLst/>
              <a:gdLst/>
              <a:ahLst/>
              <a:cxnLst/>
              <a:rect l="l" t="t" r="r" b="b"/>
              <a:pathLst>
                <a:path w="1494" h="1092" extrusionOk="0">
                  <a:moveTo>
                    <a:pt x="835" y="0"/>
                  </a:moveTo>
                  <a:cubicBezTo>
                    <a:pt x="617" y="0"/>
                    <a:pt x="399" y="113"/>
                    <a:pt x="257" y="275"/>
                  </a:cubicBezTo>
                  <a:cubicBezTo>
                    <a:pt x="141" y="420"/>
                    <a:pt x="39" y="595"/>
                    <a:pt x="10" y="798"/>
                  </a:cubicBezTo>
                  <a:cubicBezTo>
                    <a:pt x="0" y="855"/>
                    <a:pt x="59" y="906"/>
                    <a:pt x="105" y="906"/>
                  </a:cubicBezTo>
                  <a:cubicBezTo>
                    <a:pt x="129" y="906"/>
                    <a:pt x="150" y="892"/>
                    <a:pt x="155" y="856"/>
                  </a:cubicBezTo>
                  <a:cubicBezTo>
                    <a:pt x="243" y="522"/>
                    <a:pt x="461" y="158"/>
                    <a:pt x="839" y="158"/>
                  </a:cubicBezTo>
                  <a:cubicBezTo>
                    <a:pt x="1028" y="158"/>
                    <a:pt x="1173" y="275"/>
                    <a:pt x="1246" y="420"/>
                  </a:cubicBezTo>
                  <a:cubicBezTo>
                    <a:pt x="1333" y="595"/>
                    <a:pt x="1333" y="798"/>
                    <a:pt x="1290" y="1002"/>
                  </a:cubicBezTo>
                  <a:cubicBezTo>
                    <a:pt x="1282" y="1058"/>
                    <a:pt x="1326" y="1092"/>
                    <a:pt x="1373" y="1092"/>
                  </a:cubicBezTo>
                  <a:cubicBezTo>
                    <a:pt x="1411" y="1092"/>
                    <a:pt x="1451" y="1069"/>
                    <a:pt x="1464" y="1016"/>
                  </a:cubicBezTo>
                  <a:cubicBezTo>
                    <a:pt x="1493" y="667"/>
                    <a:pt x="1464" y="260"/>
                    <a:pt x="1115" y="71"/>
                  </a:cubicBezTo>
                  <a:cubicBezTo>
                    <a:pt x="1026" y="22"/>
                    <a:pt x="931" y="0"/>
                    <a:pt x="8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267;p31">
              <a:extLst>
                <a:ext uri="{FF2B5EF4-FFF2-40B4-BE49-F238E27FC236}">
                  <a16:creationId xmlns:a16="http://schemas.microsoft.com/office/drawing/2014/main" id="{C951A107-2F35-AE3D-C35A-16E7C11A75A7}"/>
                </a:ext>
              </a:extLst>
            </p:cNvPr>
            <p:cNvSpPr/>
            <p:nvPr/>
          </p:nvSpPr>
          <p:spPr>
            <a:xfrm>
              <a:off x="1547134" y="2157116"/>
              <a:ext cx="77834" cy="56741"/>
            </a:xfrm>
            <a:custGeom>
              <a:avLst/>
              <a:gdLst/>
              <a:ahLst/>
              <a:cxnLst/>
              <a:rect l="l" t="t" r="r" b="b"/>
              <a:pathLst>
                <a:path w="1572" h="1146" extrusionOk="0">
                  <a:moveTo>
                    <a:pt x="893" y="1"/>
                  </a:moveTo>
                  <a:cubicBezTo>
                    <a:pt x="709" y="1"/>
                    <a:pt x="524" y="75"/>
                    <a:pt x="379" y="194"/>
                  </a:cubicBezTo>
                  <a:cubicBezTo>
                    <a:pt x="233" y="311"/>
                    <a:pt x="117" y="485"/>
                    <a:pt x="30" y="660"/>
                  </a:cubicBezTo>
                  <a:cubicBezTo>
                    <a:pt x="1" y="727"/>
                    <a:pt x="48" y="788"/>
                    <a:pt x="101" y="788"/>
                  </a:cubicBezTo>
                  <a:cubicBezTo>
                    <a:pt x="127" y="788"/>
                    <a:pt x="156" y="772"/>
                    <a:pt x="175" y="733"/>
                  </a:cubicBezTo>
                  <a:cubicBezTo>
                    <a:pt x="298" y="446"/>
                    <a:pt x="536" y="147"/>
                    <a:pt x="889" y="147"/>
                  </a:cubicBezTo>
                  <a:cubicBezTo>
                    <a:pt x="912" y="147"/>
                    <a:pt x="936" y="148"/>
                    <a:pt x="961" y="151"/>
                  </a:cubicBezTo>
                  <a:cubicBezTo>
                    <a:pt x="1135" y="180"/>
                    <a:pt x="1266" y="296"/>
                    <a:pt x="1324" y="471"/>
                  </a:cubicBezTo>
                  <a:cubicBezTo>
                    <a:pt x="1397" y="660"/>
                    <a:pt x="1339" y="863"/>
                    <a:pt x="1281" y="1038"/>
                  </a:cubicBezTo>
                  <a:cubicBezTo>
                    <a:pt x="1263" y="1100"/>
                    <a:pt x="1315" y="1146"/>
                    <a:pt x="1366" y="1146"/>
                  </a:cubicBezTo>
                  <a:cubicBezTo>
                    <a:pt x="1398" y="1146"/>
                    <a:pt x="1429" y="1127"/>
                    <a:pt x="1441" y="1082"/>
                  </a:cubicBezTo>
                  <a:cubicBezTo>
                    <a:pt x="1557" y="776"/>
                    <a:pt x="1571" y="354"/>
                    <a:pt x="1266" y="122"/>
                  </a:cubicBezTo>
                  <a:cubicBezTo>
                    <a:pt x="1152" y="38"/>
                    <a:pt x="1023" y="1"/>
                    <a:pt x="8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1268;p31">
              <a:extLst>
                <a:ext uri="{FF2B5EF4-FFF2-40B4-BE49-F238E27FC236}">
                  <a16:creationId xmlns:a16="http://schemas.microsoft.com/office/drawing/2014/main" id="{E9D1C4EE-9D81-B3F2-B2D3-3A000DAE4393}"/>
                </a:ext>
              </a:extLst>
            </p:cNvPr>
            <p:cNvSpPr/>
            <p:nvPr/>
          </p:nvSpPr>
          <p:spPr>
            <a:xfrm>
              <a:off x="1471824" y="2217572"/>
              <a:ext cx="119622" cy="66099"/>
            </a:xfrm>
            <a:custGeom>
              <a:avLst/>
              <a:gdLst/>
              <a:ahLst/>
              <a:cxnLst/>
              <a:rect l="l" t="t" r="r" b="b"/>
              <a:pathLst>
                <a:path w="2416" h="1335" extrusionOk="0">
                  <a:moveTo>
                    <a:pt x="2308" y="0"/>
                  </a:moveTo>
                  <a:cubicBezTo>
                    <a:pt x="2298" y="0"/>
                    <a:pt x="2288" y="2"/>
                    <a:pt x="2278" y="6"/>
                  </a:cubicBezTo>
                  <a:cubicBezTo>
                    <a:pt x="1936" y="208"/>
                    <a:pt x="1544" y="315"/>
                    <a:pt x="1154" y="315"/>
                  </a:cubicBezTo>
                  <a:cubicBezTo>
                    <a:pt x="814" y="315"/>
                    <a:pt x="474" y="234"/>
                    <a:pt x="169" y="64"/>
                  </a:cubicBezTo>
                  <a:cubicBezTo>
                    <a:pt x="153" y="53"/>
                    <a:pt x="136" y="48"/>
                    <a:pt x="120" y="48"/>
                  </a:cubicBezTo>
                  <a:cubicBezTo>
                    <a:pt x="53" y="48"/>
                    <a:pt x="0" y="136"/>
                    <a:pt x="24" y="195"/>
                  </a:cubicBezTo>
                  <a:cubicBezTo>
                    <a:pt x="24" y="457"/>
                    <a:pt x="82" y="733"/>
                    <a:pt x="227" y="951"/>
                  </a:cubicBezTo>
                  <a:cubicBezTo>
                    <a:pt x="256" y="1010"/>
                    <a:pt x="300" y="1068"/>
                    <a:pt x="358" y="1097"/>
                  </a:cubicBezTo>
                  <a:cubicBezTo>
                    <a:pt x="528" y="1255"/>
                    <a:pt x="742" y="1334"/>
                    <a:pt x="965" y="1334"/>
                  </a:cubicBezTo>
                  <a:cubicBezTo>
                    <a:pt x="1029" y="1334"/>
                    <a:pt x="1093" y="1328"/>
                    <a:pt x="1158" y="1315"/>
                  </a:cubicBezTo>
                  <a:lnTo>
                    <a:pt x="1202" y="1300"/>
                  </a:lnTo>
                  <a:lnTo>
                    <a:pt x="1231" y="1300"/>
                  </a:lnTo>
                  <a:cubicBezTo>
                    <a:pt x="1260" y="1271"/>
                    <a:pt x="1304" y="1271"/>
                    <a:pt x="1333" y="1257"/>
                  </a:cubicBezTo>
                  <a:cubicBezTo>
                    <a:pt x="1347" y="1257"/>
                    <a:pt x="1391" y="1242"/>
                    <a:pt x="1405" y="1242"/>
                  </a:cubicBezTo>
                  <a:cubicBezTo>
                    <a:pt x="1696" y="1126"/>
                    <a:pt x="1958" y="937"/>
                    <a:pt x="2133" y="675"/>
                  </a:cubicBezTo>
                  <a:cubicBezTo>
                    <a:pt x="2249" y="515"/>
                    <a:pt x="2336" y="355"/>
                    <a:pt x="2365" y="152"/>
                  </a:cubicBezTo>
                  <a:lnTo>
                    <a:pt x="2365" y="93"/>
                  </a:lnTo>
                  <a:cubicBezTo>
                    <a:pt x="2415" y="68"/>
                    <a:pt x="2368" y="0"/>
                    <a:pt x="23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1269;p31">
              <a:extLst>
                <a:ext uri="{FF2B5EF4-FFF2-40B4-BE49-F238E27FC236}">
                  <a16:creationId xmlns:a16="http://schemas.microsoft.com/office/drawing/2014/main" id="{4A65CF78-9315-EBB5-1478-607FD144999A}"/>
                </a:ext>
              </a:extLst>
            </p:cNvPr>
            <p:cNvSpPr/>
            <p:nvPr/>
          </p:nvSpPr>
          <p:spPr>
            <a:xfrm>
              <a:off x="1483063" y="2250449"/>
              <a:ext cx="95114" cy="33916"/>
            </a:xfrm>
            <a:custGeom>
              <a:avLst/>
              <a:gdLst/>
              <a:ahLst/>
              <a:cxnLst/>
              <a:rect l="l" t="t" r="r" b="b"/>
              <a:pathLst>
                <a:path w="1921" h="685" extrusionOk="0">
                  <a:moveTo>
                    <a:pt x="1302" y="0"/>
                  </a:moveTo>
                  <a:cubicBezTo>
                    <a:pt x="1193" y="0"/>
                    <a:pt x="1084" y="4"/>
                    <a:pt x="975" y="11"/>
                  </a:cubicBezTo>
                  <a:cubicBezTo>
                    <a:pt x="626" y="55"/>
                    <a:pt x="306" y="157"/>
                    <a:pt x="0" y="302"/>
                  </a:cubicBezTo>
                  <a:cubicBezTo>
                    <a:pt x="29" y="360"/>
                    <a:pt x="73" y="404"/>
                    <a:pt x="117" y="447"/>
                  </a:cubicBezTo>
                  <a:cubicBezTo>
                    <a:pt x="298" y="606"/>
                    <a:pt x="514" y="685"/>
                    <a:pt x="738" y="685"/>
                  </a:cubicBezTo>
                  <a:cubicBezTo>
                    <a:pt x="802" y="685"/>
                    <a:pt x="866" y="678"/>
                    <a:pt x="931" y="666"/>
                  </a:cubicBezTo>
                  <a:lnTo>
                    <a:pt x="946" y="666"/>
                  </a:lnTo>
                  <a:cubicBezTo>
                    <a:pt x="960" y="666"/>
                    <a:pt x="1004" y="651"/>
                    <a:pt x="1018" y="651"/>
                  </a:cubicBezTo>
                  <a:cubicBezTo>
                    <a:pt x="1047" y="636"/>
                    <a:pt x="1091" y="636"/>
                    <a:pt x="1120" y="622"/>
                  </a:cubicBezTo>
                  <a:cubicBezTo>
                    <a:pt x="1149" y="622"/>
                    <a:pt x="1178" y="622"/>
                    <a:pt x="1193" y="593"/>
                  </a:cubicBezTo>
                  <a:cubicBezTo>
                    <a:pt x="1484" y="491"/>
                    <a:pt x="1746" y="287"/>
                    <a:pt x="1920" y="40"/>
                  </a:cubicBezTo>
                  <a:cubicBezTo>
                    <a:pt x="1833" y="40"/>
                    <a:pt x="1746" y="40"/>
                    <a:pt x="1629" y="11"/>
                  </a:cubicBezTo>
                  <a:cubicBezTo>
                    <a:pt x="1520" y="4"/>
                    <a:pt x="1411" y="0"/>
                    <a:pt x="1302" y="0"/>
                  </a:cubicBezTo>
                  <a:close/>
                </a:path>
              </a:pathLst>
            </a:custGeom>
            <a:solidFill>
              <a:srgbClr val="C4D1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1270;p31">
              <a:extLst>
                <a:ext uri="{FF2B5EF4-FFF2-40B4-BE49-F238E27FC236}">
                  <a16:creationId xmlns:a16="http://schemas.microsoft.com/office/drawing/2014/main" id="{3A63185B-5B72-AF4D-447E-BC7A6177E62A}"/>
                </a:ext>
              </a:extLst>
            </p:cNvPr>
            <p:cNvSpPr/>
            <p:nvPr/>
          </p:nvSpPr>
          <p:spPr>
            <a:xfrm>
              <a:off x="1254855" y="3531091"/>
              <a:ext cx="250632" cy="264347"/>
            </a:xfrm>
            <a:custGeom>
              <a:avLst/>
              <a:gdLst/>
              <a:ahLst/>
              <a:cxnLst/>
              <a:rect l="l" t="t" r="r" b="b"/>
              <a:pathLst>
                <a:path w="5062" h="5339" extrusionOk="0">
                  <a:moveTo>
                    <a:pt x="1712" y="0"/>
                  </a:moveTo>
                  <a:cubicBezTo>
                    <a:pt x="1694" y="0"/>
                    <a:pt x="1676" y="2"/>
                    <a:pt x="1658" y="6"/>
                  </a:cubicBezTo>
                  <a:cubicBezTo>
                    <a:pt x="1367" y="64"/>
                    <a:pt x="1396" y="428"/>
                    <a:pt x="1425" y="617"/>
                  </a:cubicBezTo>
                  <a:cubicBezTo>
                    <a:pt x="1484" y="1228"/>
                    <a:pt x="1120" y="1766"/>
                    <a:pt x="727" y="2187"/>
                  </a:cubicBezTo>
                  <a:cubicBezTo>
                    <a:pt x="553" y="2362"/>
                    <a:pt x="364" y="2537"/>
                    <a:pt x="218" y="2682"/>
                  </a:cubicBezTo>
                  <a:cubicBezTo>
                    <a:pt x="175" y="2726"/>
                    <a:pt x="116" y="2769"/>
                    <a:pt x="73" y="2798"/>
                  </a:cubicBezTo>
                  <a:cubicBezTo>
                    <a:pt x="29" y="2857"/>
                    <a:pt x="0" y="2929"/>
                    <a:pt x="29" y="2987"/>
                  </a:cubicBezTo>
                  <a:lnTo>
                    <a:pt x="756" y="5184"/>
                  </a:lnTo>
                  <a:cubicBezTo>
                    <a:pt x="771" y="5256"/>
                    <a:pt x="844" y="5300"/>
                    <a:pt x="916" y="5314"/>
                  </a:cubicBezTo>
                  <a:cubicBezTo>
                    <a:pt x="1079" y="5331"/>
                    <a:pt x="1235" y="5338"/>
                    <a:pt x="1384" y="5338"/>
                  </a:cubicBezTo>
                  <a:cubicBezTo>
                    <a:pt x="2036" y="5338"/>
                    <a:pt x="2582" y="5193"/>
                    <a:pt x="3185" y="4980"/>
                  </a:cubicBezTo>
                  <a:cubicBezTo>
                    <a:pt x="3302" y="4951"/>
                    <a:pt x="3418" y="4907"/>
                    <a:pt x="3534" y="4864"/>
                  </a:cubicBezTo>
                  <a:cubicBezTo>
                    <a:pt x="3665" y="4805"/>
                    <a:pt x="3811" y="4762"/>
                    <a:pt x="3956" y="4718"/>
                  </a:cubicBezTo>
                  <a:lnTo>
                    <a:pt x="4552" y="4515"/>
                  </a:lnTo>
                  <a:cubicBezTo>
                    <a:pt x="4872" y="4398"/>
                    <a:pt x="5061" y="4078"/>
                    <a:pt x="4974" y="3773"/>
                  </a:cubicBezTo>
                  <a:cubicBezTo>
                    <a:pt x="4930" y="3656"/>
                    <a:pt x="4872" y="3584"/>
                    <a:pt x="4785" y="3511"/>
                  </a:cubicBezTo>
                  <a:cubicBezTo>
                    <a:pt x="4930" y="3366"/>
                    <a:pt x="4989" y="3147"/>
                    <a:pt x="4916" y="2944"/>
                  </a:cubicBezTo>
                  <a:cubicBezTo>
                    <a:pt x="4872" y="2842"/>
                    <a:pt x="4829" y="2769"/>
                    <a:pt x="4727" y="2697"/>
                  </a:cubicBezTo>
                  <a:cubicBezTo>
                    <a:pt x="4872" y="2551"/>
                    <a:pt x="4930" y="2333"/>
                    <a:pt x="4858" y="2129"/>
                  </a:cubicBezTo>
                  <a:cubicBezTo>
                    <a:pt x="4800" y="1984"/>
                    <a:pt x="4712" y="1882"/>
                    <a:pt x="4581" y="1824"/>
                  </a:cubicBezTo>
                  <a:cubicBezTo>
                    <a:pt x="4654" y="1766"/>
                    <a:pt x="4683" y="1620"/>
                    <a:pt x="4640" y="1475"/>
                  </a:cubicBezTo>
                  <a:cubicBezTo>
                    <a:pt x="4570" y="1244"/>
                    <a:pt x="4335" y="1095"/>
                    <a:pt x="4081" y="1095"/>
                  </a:cubicBezTo>
                  <a:cubicBezTo>
                    <a:pt x="4016" y="1095"/>
                    <a:pt x="3949" y="1105"/>
                    <a:pt x="3883" y="1126"/>
                  </a:cubicBezTo>
                  <a:lnTo>
                    <a:pt x="2429" y="1606"/>
                  </a:lnTo>
                  <a:cubicBezTo>
                    <a:pt x="2458" y="1591"/>
                    <a:pt x="2473" y="1300"/>
                    <a:pt x="2473" y="1242"/>
                  </a:cubicBezTo>
                  <a:cubicBezTo>
                    <a:pt x="2487" y="908"/>
                    <a:pt x="2371" y="588"/>
                    <a:pt x="2167" y="326"/>
                  </a:cubicBezTo>
                  <a:cubicBezTo>
                    <a:pt x="2074" y="193"/>
                    <a:pt x="1897" y="0"/>
                    <a:pt x="1712" y="0"/>
                  </a:cubicBezTo>
                  <a:close/>
                </a:path>
              </a:pathLst>
            </a:custGeom>
            <a:solidFill>
              <a:srgbClr val="7157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1271;p31">
              <a:extLst>
                <a:ext uri="{FF2B5EF4-FFF2-40B4-BE49-F238E27FC236}">
                  <a16:creationId xmlns:a16="http://schemas.microsoft.com/office/drawing/2014/main" id="{B31C45D7-40C6-7FF2-D41E-DC9331E34138}"/>
                </a:ext>
              </a:extLst>
            </p:cNvPr>
            <p:cNvSpPr/>
            <p:nvPr/>
          </p:nvSpPr>
          <p:spPr>
            <a:xfrm>
              <a:off x="1184249" y="3646457"/>
              <a:ext cx="136902" cy="187850"/>
            </a:xfrm>
            <a:custGeom>
              <a:avLst/>
              <a:gdLst/>
              <a:ahLst/>
              <a:cxnLst/>
              <a:rect l="l" t="t" r="r" b="b"/>
              <a:pathLst>
                <a:path w="2765" h="3794" extrusionOk="0">
                  <a:moveTo>
                    <a:pt x="1661" y="0"/>
                  </a:moveTo>
                  <a:cubicBezTo>
                    <a:pt x="1647" y="0"/>
                    <a:pt x="1631" y="1"/>
                    <a:pt x="1615" y="3"/>
                  </a:cubicBezTo>
                  <a:lnTo>
                    <a:pt x="132" y="497"/>
                  </a:lnTo>
                  <a:cubicBezTo>
                    <a:pt x="44" y="527"/>
                    <a:pt x="1" y="628"/>
                    <a:pt x="30" y="730"/>
                  </a:cubicBezTo>
                  <a:lnTo>
                    <a:pt x="1019" y="3668"/>
                  </a:lnTo>
                  <a:cubicBezTo>
                    <a:pt x="1042" y="3749"/>
                    <a:pt x="1120" y="3793"/>
                    <a:pt x="1195" y="3793"/>
                  </a:cubicBezTo>
                  <a:cubicBezTo>
                    <a:pt x="1215" y="3793"/>
                    <a:pt x="1234" y="3790"/>
                    <a:pt x="1252" y="3784"/>
                  </a:cubicBezTo>
                  <a:lnTo>
                    <a:pt x="2357" y="3421"/>
                  </a:lnTo>
                  <a:cubicBezTo>
                    <a:pt x="2575" y="3348"/>
                    <a:pt x="2706" y="3159"/>
                    <a:pt x="2735" y="2970"/>
                  </a:cubicBezTo>
                  <a:cubicBezTo>
                    <a:pt x="2764" y="2897"/>
                    <a:pt x="2764" y="2795"/>
                    <a:pt x="2720" y="2708"/>
                  </a:cubicBezTo>
                  <a:lnTo>
                    <a:pt x="1862" y="148"/>
                  </a:lnTo>
                  <a:cubicBezTo>
                    <a:pt x="1837" y="46"/>
                    <a:pt x="1767" y="0"/>
                    <a:pt x="166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1272;p31">
              <a:extLst>
                <a:ext uri="{FF2B5EF4-FFF2-40B4-BE49-F238E27FC236}">
                  <a16:creationId xmlns:a16="http://schemas.microsoft.com/office/drawing/2014/main" id="{88AF6696-FCE2-F443-CB66-821EE75E2E56}"/>
                </a:ext>
              </a:extLst>
            </p:cNvPr>
            <p:cNvSpPr/>
            <p:nvPr/>
          </p:nvSpPr>
          <p:spPr>
            <a:xfrm>
              <a:off x="1209942" y="2473175"/>
              <a:ext cx="406201" cy="365353"/>
            </a:xfrm>
            <a:custGeom>
              <a:avLst/>
              <a:gdLst/>
              <a:ahLst/>
              <a:cxnLst/>
              <a:rect l="l" t="t" r="r" b="b"/>
              <a:pathLst>
                <a:path w="8204" h="7379" extrusionOk="0">
                  <a:moveTo>
                    <a:pt x="2372" y="1"/>
                  </a:moveTo>
                  <a:cubicBezTo>
                    <a:pt x="1793" y="1"/>
                    <a:pt x="1255" y="381"/>
                    <a:pt x="1077" y="976"/>
                  </a:cubicBezTo>
                  <a:lnTo>
                    <a:pt x="218" y="3783"/>
                  </a:lnTo>
                  <a:cubicBezTo>
                    <a:pt x="0" y="4496"/>
                    <a:pt x="393" y="5266"/>
                    <a:pt x="1120" y="5485"/>
                  </a:cubicBezTo>
                  <a:lnTo>
                    <a:pt x="1746" y="5659"/>
                  </a:lnTo>
                  <a:cubicBezTo>
                    <a:pt x="1775" y="5659"/>
                    <a:pt x="1804" y="5703"/>
                    <a:pt x="1775" y="5732"/>
                  </a:cubicBezTo>
                  <a:lnTo>
                    <a:pt x="1367" y="7128"/>
                  </a:lnTo>
                  <a:cubicBezTo>
                    <a:pt x="1322" y="7253"/>
                    <a:pt x="1419" y="7378"/>
                    <a:pt x="1533" y="7378"/>
                  </a:cubicBezTo>
                  <a:cubicBezTo>
                    <a:pt x="1564" y="7378"/>
                    <a:pt x="1597" y="7368"/>
                    <a:pt x="1629" y="7346"/>
                  </a:cubicBezTo>
                  <a:lnTo>
                    <a:pt x="3564" y="6241"/>
                  </a:lnTo>
                  <a:cubicBezTo>
                    <a:pt x="3573" y="6241"/>
                    <a:pt x="3583" y="6234"/>
                    <a:pt x="3588" y="6234"/>
                  </a:cubicBezTo>
                  <a:cubicBezTo>
                    <a:pt x="3591" y="6234"/>
                    <a:pt x="3593" y="6236"/>
                    <a:pt x="3593" y="6241"/>
                  </a:cubicBezTo>
                  <a:lnTo>
                    <a:pt x="5411" y="6779"/>
                  </a:lnTo>
                  <a:cubicBezTo>
                    <a:pt x="5543" y="6820"/>
                    <a:pt x="5678" y="6839"/>
                    <a:pt x="5811" y="6839"/>
                  </a:cubicBezTo>
                  <a:cubicBezTo>
                    <a:pt x="6391" y="6839"/>
                    <a:pt x="6935" y="6469"/>
                    <a:pt x="7112" y="5877"/>
                  </a:cubicBezTo>
                  <a:lnTo>
                    <a:pt x="7956" y="3056"/>
                  </a:lnTo>
                  <a:cubicBezTo>
                    <a:pt x="8203" y="2314"/>
                    <a:pt x="7796" y="1572"/>
                    <a:pt x="7069" y="1354"/>
                  </a:cubicBezTo>
                  <a:lnTo>
                    <a:pt x="2764" y="60"/>
                  </a:lnTo>
                  <a:cubicBezTo>
                    <a:pt x="2634" y="20"/>
                    <a:pt x="2502" y="1"/>
                    <a:pt x="2372" y="1"/>
                  </a:cubicBezTo>
                  <a:close/>
                </a:path>
              </a:pathLst>
            </a:custGeom>
            <a:solidFill>
              <a:srgbClr val="7157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1273;p31">
              <a:extLst>
                <a:ext uri="{FF2B5EF4-FFF2-40B4-BE49-F238E27FC236}">
                  <a16:creationId xmlns:a16="http://schemas.microsoft.com/office/drawing/2014/main" id="{83071642-C33A-1C3D-BB86-E73A3D28B4C7}"/>
                </a:ext>
              </a:extLst>
            </p:cNvPr>
            <p:cNvSpPr/>
            <p:nvPr/>
          </p:nvSpPr>
          <p:spPr>
            <a:xfrm>
              <a:off x="1314366" y="2561457"/>
              <a:ext cx="208151" cy="155915"/>
            </a:xfrm>
            <a:custGeom>
              <a:avLst/>
              <a:gdLst/>
              <a:ahLst/>
              <a:cxnLst/>
              <a:rect l="l" t="t" r="r" b="b"/>
              <a:pathLst>
                <a:path w="4204" h="3149" extrusionOk="0">
                  <a:moveTo>
                    <a:pt x="1266" y="0"/>
                  </a:moveTo>
                  <a:cubicBezTo>
                    <a:pt x="1091" y="0"/>
                    <a:pt x="910" y="51"/>
                    <a:pt x="742" y="167"/>
                  </a:cubicBezTo>
                  <a:cubicBezTo>
                    <a:pt x="0" y="676"/>
                    <a:pt x="175" y="2000"/>
                    <a:pt x="1542" y="3149"/>
                  </a:cubicBezTo>
                  <a:cubicBezTo>
                    <a:pt x="3302" y="2945"/>
                    <a:pt x="4203" y="1927"/>
                    <a:pt x="3854" y="1098"/>
                  </a:cubicBezTo>
                  <a:cubicBezTo>
                    <a:pt x="3687" y="698"/>
                    <a:pt x="3320" y="516"/>
                    <a:pt x="2969" y="516"/>
                  </a:cubicBezTo>
                  <a:cubicBezTo>
                    <a:pt x="2618" y="516"/>
                    <a:pt x="2284" y="698"/>
                    <a:pt x="2182" y="1025"/>
                  </a:cubicBezTo>
                  <a:cubicBezTo>
                    <a:pt x="2337" y="526"/>
                    <a:pt x="1831" y="0"/>
                    <a:pt x="1266" y="0"/>
                  </a:cubicBezTo>
                  <a:close/>
                </a:path>
              </a:pathLst>
            </a:custGeom>
            <a:solidFill>
              <a:srgbClr val="C4D1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274;p31">
              <a:extLst>
                <a:ext uri="{FF2B5EF4-FFF2-40B4-BE49-F238E27FC236}">
                  <a16:creationId xmlns:a16="http://schemas.microsoft.com/office/drawing/2014/main" id="{D0115E80-91DB-69DD-E919-1963BA80A5B8}"/>
                </a:ext>
              </a:extLst>
            </p:cNvPr>
            <p:cNvSpPr/>
            <p:nvPr/>
          </p:nvSpPr>
          <p:spPr>
            <a:xfrm>
              <a:off x="1170917" y="1663579"/>
              <a:ext cx="347875" cy="267962"/>
            </a:xfrm>
            <a:custGeom>
              <a:avLst/>
              <a:gdLst/>
              <a:ahLst/>
              <a:cxnLst/>
              <a:rect l="l" t="t" r="r" b="b"/>
              <a:pathLst>
                <a:path w="7026" h="5412" extrusionOk="0">
                  <a:moveTo>
                    <a:pt x="2157" y="0"/>
                  </a:moveTo>
                  <a:cubicBezTo>
                    <a:pt x="1836" y="0"/>
                    <a:pt x="1500" y="105"/>
                    <a:pt x="1194" y="351"/>
                  </a:cubicBezTo>
                  <a:cubicBezTo>
                    <a:pt x="1" y="1296"/>
                    <a:pt x="379" y="3594"/>
                    <a:pt x="2706" y="5412"/>
                  </a:cubicBezTo>
                  <a:cubicBezTo>
                    <a:pt x="5615" y="4874"/>
                    <a:pt x="7026" y="3027"/>
                    <a:pt x="6400" y="1630"/>
                  </a:cubicBezTo>
                  <a:cubicBezTo>
                    <a:pt x="6118" y="991"/>
                    <a:pt x="5547" y="706"/>
                    <a:pt x="4994" y="706"/>
                  </a:cubicBezTo>
                  <a:cubicBezTo>
                    <a:pt x="4382" y="706"/>
                    <a:pt x="3792" y="1055"/>
                    <a:pt x="3640" y="1660"/>
                  </a:cubicBezTo>
                  <a:lnTo>
                    <a:pt x="3640" y="1660"/>
                  </a:lnTo>
                  <a:cubicBezTo>
                    <a:pt x="3843" y="809"/>
                    <a:pt x="3051" y="0"/>
                    <a:pt x="2157" y="0"/>
                  </a:cubicBezTo>
                  <a:close/>
                </a:path>
              </a:pathLst>
            </a:custGeom>
            <a:solidFill>
              <a:srgbClr val="C4D1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275;p31">
              <a:extLst>
                <a:ext uri="{FF2B5EF4-FFF2-40B4-BE49-F238E27FC236}">
                  <a16:creationId xmlns:a16="http://schemas.microsoft.com/office/drawing/2014/main" id="{0368B4A5-1BFF-7012-71B2-CB52BD5FB73A}"/>
                </a:ext>
              </a:extLst>
            </p:cNvPr>
            <p:cNvSpPr/>
            <p:nvPr/>
          </p:nvSpPr>
          <p:spPr>
            <a:xfrm>
              <a:off x="480438" y="1458534"/>
              <a:ext cx="454475" cy="399665"/>
            </a:xfrm>
            <a:custGeom>
              <a:avLst/>
              <a:gdLst/>
              <a:ahLst/>
              <a:cxnLst/>
              <a:rect l="l" t="t" r="r" b="b"/>
              <a:pathLst>
                <a:path w="9179" h="8072" extrusionOk="0">
                  <a:moveTo>
                    <a:pt x="4593" y="1"/>
                  </a:moveTo>
                  <a:cubicBezTo>
                    <a:pt x="3022" y="1"/>
                    <a:pt x="1527" y="925"/>
                    <a:pt x="873" y="2461"/>
                  </a:cubicBezTo>
                  <a:cubicBezTo>
                    <a:pt x="1" y="4512"/>
                    <a:pt x="961" y="6883"/>
                    <a:pt x="3011" y="7755"/>
                  </a:cubicBezTo>
                  <a:cubicBezTo>
                    <a:pt x="3524" y="7970"/>
                    <a:pt x="4056" y="8071"/>
                    <a:pt x="4579" y="8071"/>
                  </a:cubicBezTo>
                  <a:cubicBezTo>
                    <a:pt x="6153" y="8071"/>
                    <a:pt x="7651" y="7152"/>
                    <a:pt x="8305" y="5603"/>
                  </a:cubicBezTo>
                  <a:cubicBezTo>
                    <a:pt x="9178" y="3552"/>
                    <a:pt x="8218" y="1181"/>
                    <a:pt x="6167" y="323"/>
                  </a:cubicBezTo>
                  <a:cubicBezTo>
                    <a:pt x="5653" y="104"/>
                    <a:pt x="5119" y="1"/>
                    <a:pt x="45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276;p31">
              <a:extLst>
                <a:ext uri="{FF2B5EF4-FFF2-40B4-BE49-F238E27FC236}">
                  <a16:creationId xmlns:a16="http://schemas.microsoft.com/office/drawing/2014/main" id="{7CC73E85-31F4-CC8C-6938-70CD6DC8F7BA}"/>
                </a:ext>
              </a:extLst>
            </p:cNvPr>
            <p:cNvSpPr/>
            <p:nvPr/>
          </p:nvSpPr>
          <p:spPr>
            <a:xfrm>
              <a:off x="590655" y="1601974"/>
              <a:ext cx="236224" cy="170769"/>
            </a:xfrm>
            <a:custGeom>
              <a:avLst/>
              <a:gdLst/>
              <a:ahLst/>
              <a:cxnLst/>
              <a:rect l="l" t="t" r="r" b="b"/>
              <a:pathLst>
                <a:path w="4771" h="3449" extrusionOk="0">
                  <a:moveTo>
                    <a:pt x="4581" y="1"/>
                  </a:moveTo>
                  <a:lnTo>
                    <a:pt x="3869" y="219"/>
                  </a:lnTo>
                  <a:cubicBezTo>
                    <a:pt x="3912" y="248"/>
                    <a:pt x="3927" y="291"/>
                    <a:pt x="3927" y="335"/>
                  </a:cubicBezTo>
                  <a:lnTo>
                    <a:pt x="4087" y="1790"/>
                  </a:lnTo>
                  <a:cubicBezTo>
                    <a:pt x="4101" y="1935"/>
                    <a:pt x="4014" y="2066"/>
                    <a:pt x="3883" y="2109"/>
                  </a:cubicBezTo>
                  <a:cubicBezTo>
                    <a:pt x="3859" y="2116"/>
                    <a:pt x="3833" y="2120"/>
                    <a:pt x="3809" y="2120"/>
                  </a:cubicBezTo>
                  <a:cubicBezTo>
                    <a:pt x="3673" y="2120"/>
                    <a:pt x="3544" y="2022"/>
                    <a:pt x="3520" y="1862"/>
                  </a:cubicBezTo>
                  <a:lnTo>
                    <a:pt x="3360" y="408"/>
                  </a:lnTo>
                  <a:lnTo>
                    <a:pt x="3360" y="379"/>
                  </a:lnTo>
                  <a:lnTo>
                    <a:pt x="2545" y="611"/>
                  </a:lnTo>
                  <a:cubicBezTo>
                    <a:pt x="2560" y="655"/>
                    <a:pt x="2560" y="670"/>
                    <a:pt x="2574" y="699"/>
                  </a:cubicBezTo>
                  <a:lnTo>
                    <a:pt x="2996" y="2080"/>
                  </a:lnTo>
                  <a:cubicBezTo>
                    <a:pt x="3040" y="2255"/>
                    <a:pt x="2938" y="2415"/>
                    <a:pt x="2792" y="2444"/>
                  </a:cubicBezTo>
                  <a:cubicBezTo>
                    <a:pt x="2764" y="2452"/>
                    <a:pt x="2736" y="2455"/>
                    <a:pt x="2709" y="2455"/>
                  </a:cubicBezTo>
                  <a:cubicBezTo>
                    <a:pt x="2580" y="2455"/>
                    <a:pt x="2465" y="2375"/>
                    <a:pt x="2429" y="2255"/>
                  </a:cubicBezTo>
                  <a:lnTo>
                    <a:pt x="2022" y="873"/>
                  </a:lnTo>
                  <a:cubicBezTo>
                    <a:pt x="2007" y="844"/>
                    <a:pt x="2007" y="815"/>
                    <a:pt x="2007" y="771"/>
                  </a:cubicBezTo>
                  <a:lnTo>
                    <a:pt x="1178" y="1033"/>
                  </a:lnTo>
                  <a:cubicBezTo>
                    <a:pt x="1178" y="1048"/>
                    <a:pt x="1193" y="1048"/>
                    <a:pt x="1193" y="1062"/>
                  </a:cubicBezTo>
                  <a:lnTo>
                    <a:pt x="1876" y="2371"/>
                  </a:lnTo>
                  <a:cubicBezTo>
                    <a:pt x="1949" y="2531"/>
                    <a:pt x="1862" y="2720"/>
                    <a:pt x="1687" y="2779"/>
                  </a:cubicBezTo>
                  <a:cubicBezTo>
                    <a:pt x="1665" y="2784"/>
                    <a:pt x="1642" y="2786"/>
                    <a:pt x="1620" y="2786"/>
                  </a:cubicBezTo>
                  <a:cubicBezTo>
                    <a:pt x="1513" y="2786"/>
                    <a:pt x="1415" y="2729"/>
                    <a:pt x="1367" y="2633"/>
                  </a:cubicBezTo>
                  <a:lnTo>
                    <a:pt x="713" y="1324"/>
                  </a:lnTo>
                  <a:cubicBezTo>
                    <a:pt x="669" y="1266"/>
                    <a:pt x="669" y="1222"/>
                    <a:pt x="669" y="1179"/>
                  </a:cubicBezTo>
                  <a:lnTo>
                    <a:pt x="0" y="1368"/>
                  </a:lnTo>
                  <a:lnTo>
                    <a:pt x="916" y="3026"/>
                  </a:lnTo>
                  <a:cubicBezTo>
                    <a:pt x="1056" y="3293"/>
                    <a:pt x="1344" y="3449"/>
                    <a:pt x="1639" y="3449"/>
                  </a:cubicBezTo>
                  <a:cubicBezTo>
                    <a:pt x="1714" y="3449"/>
                    <a:pt x="1789" y="3439"/>
                    <a:pt x="1862" y="3418"/>
                  </a:cubicBezTo>
                  <a:lnTo>
                    <a:pt x="4145" y="2720"/>
                  </a:lnTo>
                  <a:cubicBezTo>
                    <a:pt x="4509" y="2604"/>
                    <a:pt x="4770" y="2269"/>
                    <a:pt x="4727" y="1877"/>
                  </a:cubicBezTo>
                  <a:lnTo>
                    <a:pt x="4581" y="1"/>
                  </a:lnTo>
                  <a:close/>
                </a:path>
              </a:pathLst>
            </a:custGeom>
            <a:solidFill>
              <a:srgbClr val="C4D1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277;p31">
              <a:extLst>
                <a:ext uri="{FF2B5EF4-FFF2-40B4-BE49-F238E27FC236}">
                  <a16:creationId xmlns:a16="http://schemas.microsoft.com/office/drawing/2014/main" id="{ABD3DCD6-AB56-DCDC-23C7-2CAFB01D4177}"/>
                </a:ext>
              </a:extLst>
            </p:cNvPr>
            <p:cNvSpPr/>
            <p:nvPr/>
          </p:nvSpPr>
          <p:spPr>
            <a:xfrm>
              <a:off x="563967" y="1525080"/>
              <a:ext cx="273705" cy="155024"/>
            </a:xfrm>
            <a:custGeom>
              <a:avLst/>
              <a:gdLst/>
              <a:ahLst/>
              <a:cxnLst/>
              <a:rect l="l" t="t" r="r" b="b"/>
              <a:pathLst>
                <a:path w="5528" h="3131" extrusionOk="0">
                  <a:moveTo>
                    <a:pt x="2274" y="0"/>
                  </a:moveTo>
                  <a:cubicBezTo>
                    <a:pt x="2234" y="0"/>
                    <a:pt x="2193" y="4"/>
                    <a:pt x="2153" y="12"/>
                  </a:cubicBezTo>
                  <a:cubicBezTo>
                    <a:pt x="1863" y="114"/>
                    <a:pt x="1703" y="419"/>
                    <a:pt x="1775" y="710"/>
                  </a:cubicBezTo>
                  <a:lnTo>
                    <a:pt x="2110" y="1801"/>
                  </a:lnTo>
                  <a:lnTo>
                    <a:pt x="335" y="2324"/>
                  </a:lnTo>
                  <a:cubicBezTo>
                    <a:pt x="117" y="2397"/>
                    <a:pt x="1" y="2615"/>
                    <a:pt x="74" y="2833"/>
                  </a:cubicBezTo>
                  <a:cubicBezTo>
                    <a:pt x="133" y="3010"/>
                    <a:pt x="287" y="3130"/>
                    <a:pt x="460" y="3130"/>
                  </a:cubicBezTo>
                  <a:cubicBezTo>
                    <a:pt x="500" y="3130"/>
                    <a:pt x="541" y="3124"/>
                    <a:pt x="583" y="3110"/>
                  </a:cubicBezTo>
                  <a:lnTo>
                    <a:pt x="5179" y="1728"/>
                  </a:lnTo>
                  <a:cubicBezTo>
                    <a:pt x="5397" y="1655"/>
                    <a:pt x="5528" y="1437"/>
                    <a:pt x="5455" y="1219"/>
                  </a:cubicBezTo>
                  <a:cubicBezTo>
                    <a:pt x="5409" y="1057"/>
                    <a:pt x="5251" y="950"/>
                    <a:pt x="5079" y="950"/>
                  </a:cubicBezTo>
                  <a:cubicBezTo>
                    <a:pt x="5035" y="950"/>
                    <a:pt x="4990" y="957"/>
                    <a:pt x="4946" y="972"/>
                  </a:cubicBezTo>
                  <a:lnTo>
                    <a:pt x="3171" y="1495"/>
                  </a:lnTo>
                  <a:lnTo>
                    <a:pt x="2852" y="405"/>
                  </a:lnTo>
                  <a:cubicBezTo>
                    <a:pt x="2776" y="154"/>
                    <a:pt x="2528" y="0"/>
                    <a:pt x="2274" y="0"/>
                  </a:cubicBezTo>
                  <a:close/>
                </a:path>
              </a:pathLst>
            </a:custGeom>
            <a:solidFill>
              <a:srgbClr val="C4D1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0409875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54"/>
        <p:cNvGrpSpPr/>
        <p:nvPr/>
      </p:nvGrpSpPr>
      <p:grpSpPr>
        <a:xfrm>
          <a:off x="0" y="0"/>
          <a:ext cx="0" cy="0"/>
          <a:chOff x="0" y="0"/>
          <a:chExt cx="0" cy="0"/>
        </a:xfrm>
      </p:grpSpPr>
      <p:sp>
        <p:nvSpPr>
          <p:cNvPr id="5" name="Titre 4">
            <a:extLst>
              <a:ext uri="{FF2B5EF4-FFF2-40B4-BE49-F238E27FC236}">
                <a16:creationId xmlns:a16="http://schemas.microsoft.com/office/drawing/2014/main" id="{41D191CD-CF6C-8E7C-9EF2-F42B306E29EC}"/>
              </a:ext>
            </a:extLst>
          </p:cNvPr>
          <p:cNvSpPr>
            <a:spLocks noGrp="1"/>
          </p:cNvSpPr>
          <p:nvPr>
            <p:ph type="title"/>
          </p:nvPr>
        </p:nvSpPr>
        <p:spPr>
          <a:xfrm>
            <a:off x="1412415" y="646574"/>
            <a:ext cx="6319170" cy="497700"/>
          </a:xfrm>
        </p:spPr>
        <p:txBody>
          <a:bodyPr/>
          <a:lstStyle/>
          <a:p>
            <a:pPr algn="ctr"/>
            <a:r>
              <a:rPr lang="fr-FR" sz="3200" dirty="0">
                <a:solidFill>
                  <a:schemeClr val="bg2"/>
                </a:solidFill>
              </a:rPr>
              <a:t>C. L’étude du parcours client</a:t>
            </a:r>
          </a:p>
        </p:txBody>
      </p:sp>
      <p:sp>
        <p:nvSpPr>
          <p:cNvPr id="6" name="Rectangle : coins arrondis 5">
            <a:extLst>
              <a:ext uri="{FF2B5EF4-FFF2-40B4-BE49-F238E27FC236}">
                <a16:creationId xmlns:a16="http://schemas.microsoft.com/office/drawing/2014/main" id="{E2985E04-1E2A-0FD4-2059-B46C22BA2C51}"/>
              </a:ext>
            </a:extLst>
          </p:cNvPr>
          <p:cNvSpPr/>
          <p:nvPr/>
        </p:nvSpPr>
        <p:spPr>
          <a:xfrm>
            <a:off x="712922" y="1425844"/>
            <a:ext cx="7764651" cy="2929180"/>
          </a:xfrm>
          <a:prstGeom prst="round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800" b="1" dirty="0"/>
              <a:t>Sur le web, il s’agit de penser en termes d’usage et d’utilisateurs, ce que l’on appelle ‘user </a:t>
            </a:r>
            <a:r>
              <a:rPr lang="fr-FR" sz="1800" b="1" dirty="0" err="1"/>
              <a:t>centric</a:t>
            </a:r>
            <a:r>
              <a:rPr lang="fr-FR" sz="1800" b="1" dirty="0"/>
              <a:t>’ : </a:t>
            </a:r>
          </a:p>
          <a:p>
            <a:endParaRPr lang="fr-FR" sz="1800" dirty="0"/>
          </a:p>
          <a:p>
            <a:pPr marL="342900" indent="-342900">
              <a:buClr>
                <a:schemeClr val="bg1"/>
              </a:buClr>
              <a:buFont typeface="Wingdings" panose="05000000000000000000" pitchFamily="2" charset="2"/>
              <a:buChar char="v"/>
            </a:pPr>
            <a:r>
              <a:rPr lang="fr-FR" sz="1800" dirty="0">
                <a:solidFill>
                  <a:schemeClr val="bg1"/>
                </a:solidFill>
              </a:rPr>
              <a:t>L’objectif est de proposer la bonne information au bon moment dans la forme la plus créative et la plus attirante</a:t>
            </a:r>
          </a:p>
          <a:p>
            <a:pPr marL="342900" indent="-342900">
              <a:buClr>
                <a:schemeClr val="bg1"/>
              </a:buClr>
              <a:buFont typeface="Wingdings" panose="05000000000000000000" pitchFamily="2" charset="2"/>
              <a:buChar char="v"/>
            </a:pPr>
            <a:r>
              <a:rPr lang="fr-FR" sz="1800" dirty="0">
                <a:solidFill>
                  <a:schemeClr val="bg1"/>
                </a:solidFill>
              </a:rPr>
              <a:t>Le Marketing data </a:t>
            </a:r>
            <a:r>
              <a:rPr lang="fr-FR" sz="1800" dirty="0" err="1">
                <a:solidFill>
                  <a:schemeClr val="bg1"/>
                </a:solidFill>
              </a:rPr>
              <a:t>driven</a:t>
            </a:r>
            <a:r>
              <a:rPr lang="fr-FR" sz="1800" dirty="0">
                <a:solidFill>
                  <a:schemeClr val="bg1"/>
                </a:solidFill>
              </a:rPr>
              <a:t> : la donnée permet de mieux comprendre les attentes des clients qui sont </a:t>
            </a:r>
            <a:r>
              <a:rPr lang="fr-FR" sz="1800" dirty="0" err="1">
                <a:solidFill>
                  <a:schemeClr val="bg1"/>
                </a:solidFill>
              </a:rPr>
              <a:t>hyper-connectés</a:t>
            </a:r>
            <a:r>
              <a:rPr lang="fr-FR" sz="1800" dirty="0">
                <a:solidFill>
                  <a:schemeClr val="bg1"/>
                </a:solidFill>
              </a:rPr>
              <a:t>, hyper-</a:t>
            </a:r>
            <a:r>
              <a:rPr lang="fr-FR" sz="1800" dirty="0" err="1">
                <a:solidFill>
                  <a:schemeClr val="bg1"/>
                </a:solidFill>
              </a:rPr>
              <a:t>exigents</a:t>
            </a:r>
            <a:r>
              <a:rPr lang="fr-FR" sz="1800" dirty="0">
                <a:solidFill>
                  <a:schemeClr val="bg1"/>
                </a:solidFill>
              </a:rPr>
              <a:t>, hyper-impatients</a:t>
            </a:r>
          </a:p>
          <a:p>
            <a:pPr marL="342900" indent="-342900">
              <a:buClr>
                <a:schemeClr val="bg1"/>
              </a:buClr>
              <a:buFont typeface="Wingdings" panose="05000000000000000000" pitchFamily="2" charset="2"/>
              <a:buChar char="v"/>
            </a:pPr>
            <a:r>
              <a:rPr lang="fr-FR" sz="1800" dirty="0">
                <a:solidFill>
                  <a:schemeClr val="bg1"/>
                </a:solidFill>
              </a:rPr>
              <a:t>Correspondre le contenu des plateformes digitales de la marque avec les attentes des consommateurs : simple visiteur, prospect</a:t>
            </a:r>
          </a:p>
        </p:txBody>
      </p:sp>
    </p:spTree>
    <p:extLst>
      <p:ext uri="{BB962C8B-B14F-4D97-AF65-F5344CB8AC3E}">
        <p14:creationId xmlns:p14="http://schemas.microsoft.com/office/powerpoint/2010/main" val="41070161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154"/>
        <p:cNvGrpSpPr/>
        <p:nvPr/>
      </p:nvGrpSpPr>
      <p:grpSpPr>
        <a:xfrm>
          <a:off x="0" y="0"/>
          <a:ext cx="0" cy="0"/>
          <a:chOff x="0" y="0"/>
          <a:chExt cx="0" cy="0"/>
        </a:xfrm>
      </p:grpSpPr>
      <p:sp>
        <p:nvSpPr>
          <p:cNvPr id="7" name="Google Shape;1055;p27">
            <a:extLst>
              <a:ext uri="{FF2B5EF4-FFF2-40B4-BE49-F238E27FC236}">
                <a16:creationId xmlns:a16="http://schemas.microsoft.com/office/drawing/2014/main" id="{4ECAF85B-81DE-2447-F7A9-3DBDCED35A74}"/>
              </a:ext>
            </a:extLst>
          </p:cNvPr>
          <p:cNvSpPr txBox="1">
            <a:spLocks/>
          </p:cNvSpPr>
          <p:nvPr/>
        </p:nvSpPr>
        <p:spPr>
          <a:xfrm>
            <a:off x="453150" y="375546"/>
            <a:ext cx="8237700" cy="218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RPr/>
            </a:defPPr>
            <a:lvl1pPr algn="ctr">
              <a:buClr>
                <a:schemeClr val="dk1"/>
              </a:buClr>
              <a:buSzPts val="2400"/>
              <a:buFont typeface="Fira Sans Extra Condensed SemiBold"/>
              <a:buNone/>
              <a:defRPr sz="2400">
                <a:solidFill>
                  <a:schemeClr val="bg2">
                    <a:lumMod val="75000"/>
                  </a:schemeClr>
                </a:solidFill>
                <a:latin typeface="Fira Sans Extra Condensed SemiBold"/>
                <a:ea typeface="Fira Sans Extra Condensed SemiBold"/>
                <a:cs typeface="Fira Sans Extra Condensed SemiBold"/>
              </a:defRPr>
            </a:lvl1pPr>
            <a:lvl2pPr algn="ctr">
              <a:spcBef>
                <a:spcPts val="1600"/>
              </a:spcBef>
              <a:buClr>
                <a:schemeClr val="dk1"/>
              </a:buClr>
              <a:buSzPts val="2400"/>
              <a:buFont typeface="Fira Sans Extra Condensed SemiBold"/>
              <a:buNone/>
              <a:defRPr sz="2400">
                <a:solidFill>
                  <a:schemeClr val="dk1"/>
                </a:solidFill>
                <a:latin typeface="Fira Sans Extra Condensed SemiBold"/>
                <a:ea typeface="Fira Sans Extra Condensed SemiBold"/>
                <a:cs typeface="Fira Sans Extra Condensed SemiBold"/>
              </a:defRPr>
            </a:lvl2pPr>
            <a:lvl3pPr algn="ctr">
              <a:buClr>
                <a:schemeClr val="dk1"/>
              </a:buClr>
              <a:buSzPts val="2400"/>
              <a:buFont typeface="Fira Sans Extra Condensed SemiBold"/>
              <a:buNone/>
              <a:defRPr sz="2400">
                <a:solidFill>
                  <a:schemeClr val="dk1"/>
                </a:solidFill>
                <a:latin typeface="Fira Sans Extra Condensed SemiBold"/>
                <a:ea typeface="Fira Sans Extra Condensed SemiBold"/>
                <a:cs typeface="Fira Sans Extra Condensed SemiBold"/>
              </a:defRPr>
            </a:lvl3pPr>
            <a:lvl4pPr algn="ctr">
              <a:buClr>
                <a:schemeClr val="dk1"/>
              </a:buClr>
              <a:buSzPts val="2400"/>
              <a:buFont typeface="Fira Sans Extra Condensed SemiBold"/>
              <a:buNone/>
              <a:defRPr sz="2400">
                <a:solidFill>
                  <a:schemeClr val="dk1"/>
                </a:solidFill>
                <a:latin typeface="Fira Sans Extra Condensed SemiBold"/>
                <a:ea typeface="Fira Sans Extra Condensed SemiBold"/>
                <a:cs typeface="Fira Sans Extra Condensed SemiBold"/>
              </a:defRPr>
            </a:lvl4pPr>
            <a:lvl5pPr algn="ctr">
              <a:buClr>
                <a:schemeClr val="dk1"/>
              </a:buClr>
              <a:buSzPts val="2400"/>
              <a:buFont typeface="Fira Sans Extra Condensed SemiBold"/>
              <a:buNone/>
              <a:defRPr sz="2400">
                <a:solidFill>
                  <a:schemeClr val="dk1"/>
                </a:solidFill>
                <a:latin typeface="Fira Sans Extra Condensed SemiBold"/>
                <a:ea typeface="Fira Sans Extra Condensed SemiBold"/>
                <a:cs typeface="Fira Sans Extra Condensed SemiBold"/>
              </a:defRPr>
            </a:lvl5pPr>
            <a:lvl6pPr algn="ctr">
              <a:buClr>
                <a:schemeClr val="dk1"/>
              </a:buClr>
              <a:buSzPts val="2400"/>
              <a:buFont typeface="Fira Sans Extra Condensed SemiBold"/>
              <a:buNone/>
              <a:defRPr sz="2400">
                <a:solidFill>
                  <a:schemeClr val="dk1"/>
                </a:solidFill>
                <a:latin typeface="Fira Sans Extra Condensed SemiBold"/>
                <a:ea typeface="Fira Sans Extra Condensed SemiBold"/>
                <a:cs typeface="Fira Sans Extra Condensed SemiBold"/>
              </a:defRPr>
            </a:lvl6pPr>
            <a:lvl7pPr algn="ctr">
              <a:buClr>
                <a:schemeClr val="dk1"/>
              </a:buClr>
              <a:buSzPts val="2400"/>
              <a:buFont typeface="Fira Sans Extra Condensed SemiBold"/>
              <a:buNone/>
              <a:defRPr sz="2400">
                <a:solidFill>
                  <a:schemeClr val="dk1"/>
                </a:solidFill>
                <a:latin typeface="Fira Sans Extra Condensed SemiBold"/>
                <a:ea typeface="Fira Sans Extra Condensed SemiBold"/>
                <a:cs typeface="Fira Sans Extra Condensed SemiBold"/>
              </a:defRPr>
            </a:lvl7pPr>
            <a:lvl8pPr algn="ctr">
              <a:buClr>
                <a:schemeClr val="dk1"/>
              </a:buClr>
              <a:buSzPts val="2400"/>
              <a:buFont typeface="Fira Sans Extra Condensed SemiBold"/>
              <a:buNone/>
              <a:defRPr sz="2400">
                <a:solidFill>
                  <a:schemeClr val="dk1"/>
                </a:solidFill>
                <a:latin typeface="Fira Sans Extra Condensed SemiBold"/>
                <a:ea typeface="Fira Sans Extra Condensed SemiBold"/>
                <a:cs typeface="Fira Sans Extra Condensed SemiBold"/>
              </a:defRPr>
            </a:lvl8pPr>
            <a:lvl9pPr algn="ctr">
              <a:buClr>
                <a:schemeClr val="dk1"/>
              </a:buClr>
              <a:buSzPts val="2400"/>
              <a:buFont typeface="Fira Sans Extra Condensed SemiBold"/>
              <a:buNone/>
              <a:defRPr sz="2400">
                <a:solidFill>
                  <a:schemeClr val="dk1"/>
                </a:solidFill>
                <a:latin typeface="Fira Sans Extra Condensed SemiBold"/>
                <a:ea typeface="Fira Sans Extra Condensed SemiBold"/>
                <a:cs typeface="Fira Sans Extra Condensed SemiBold"/>
              </a:defRPr>
            </a:lvl9pPr>
          </a:lstStyle>
          <a:p>
            <a:r>
              <a:rPr lang="en-US" dirty="0">
                <a:solidFill>
                  <a:schemeClr val="bg2">
                    <a:lumMod val="50000"/>
                  </a:schemeClr>
                </a:solidFill>
              </a:rPr>
              <a:t>A. </a:t>
            </a:r>
            <a:r>
              <a:rPr lang="en-US" dirty="0" err="1">
                <a:solidFill>
                  <a:schemeClr val="bg2">
                    <a:lumMod val="50000"/>
                  </a:schemeClr>
                </a:solidFill>
              </a:rPr>
              <a:t>L’identité</a:t>
            </a:r>
            <a:r>
              <a:rPr lang="en-US" dirty="0">
                <a:solidFill>
                  <a:schemeClr val="bg2">
                    <a:lumMod val="50000"/>
                  </a:schemeClr>
                </a:solidFill>
              </a:rPr>
              <a:t> numérique</a:t>
            </a:r>
          </a:p>
        </p:txBody>
      </p:sp>
      <p:sp>
        <p:nvSpPr>
          <p:cNvPr id="2" name="Rectangle : coins arrondis 1">
            <a:extLst>
              <a:ext uri="{FF2B5EF4-FFF2-40B4-BE49-F238E27FC236}">
                <a16:creationId xmlns:a16="http://schemas.microsoft.com/office/drawing/2014/main" id="{FE01E1DC-11E2-CD90-9831-4A0091F5B18C}"/>
              </a:ext>
            </a:extLst>
          </p:cNvPr>
          <p:cNvSpPr/>
          <p:nvPr/>
        </p:nvSpPr>
        <p:spPr>
          <a:xfrm>
            <a:off x="453150" y="711200"/>
            <a:ext cx="8237700" cy="4323644"/>
          </a:xfrm>
          <a:prstGeom prst="roundRect">
            <a:avLst/>
          </a:prstGeom>
          <a:solidFill>
            <a:schemeClr val="accent1">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08610" marR="137160" indent="-171450">
              <a:spcBef>
                <a:spcPts val="1080"/>
              </a:spcBef>
              <a:spcAft>
                <a:spcPts val="1080"/>
              </a:spcAft>
              <a:buClr>
                <a:schemeClr val="bg1"/>
              </a:buClr>
              <a:buFont typeface="Wingdings" panose="05000000000000000000" pitchFamily="2" charset="2"/>
              <a:buChar char="v"/>
            </a:pPr>
            <a:r>
              <a:rPr lang="fr-FR" sz="1050" dirty="0">
                <a:solidFill>
                  <a:schemeClr val="bg1"/>
                </a:solidFill>
                <a:effectLst/>
                <a:latin typeface="Fira Sans Extra Condensed SemiBold" panose="020B0604020202020204" charset="0"/>
                <a:ea typeface="Times New Roman" panose="02020603050405020304" pitchFamily="18" charset="0"/>
              </a:rPr>
              <a:t>L’identité numérique est l’ensemble des traces numériques qu’une personne ou une collectivité laisse sur Internet. Toutes ces informations, laissées au fil des navigations, sont collectées par les moteurs de recherche, comme Google, et sont rendues publiques. </a:t>
            </a:r>
          </a:p>
          <a:p>
            <a:pPr marL="308610" marR="137160" indent="-171450">
              <a:spcBef>
                <a:spcPts val="1080"/>
              </a:spcBef>
              <a:spcAft>
                <a:spcPts val="1080"/>
              </a:spcAft>
              <a:buClr>
                <a:schemeClr val="bg1"/>
              </a:buClr>
              <a:buFont typeface="Wingdings" panose="05000000000000000000" pitchFamily="2" charset="2"/>
              <a:buChar char="v"/>
            </a:pPr>
            <a:r>
              <a:rPr lang="fr-FR" sz="1050" dirty="0">
                <a:solidFill>
                  <a:schemeClr val="bg1"/>
                </a:solidFill>
                <a:effectLst/>
                <a:latin typeface="Fira Sans Extra Condensed SemiBold" panose="020B0604020202020204" charset="0"/>
                <a:ea typeface="Times New Roman" panose="02020603050405020304" pitchFamily="18" charset="0"/>
              </a:rPr>
              <a:t>Une identité numérique peut être constituée par un pseudo, un nom, des images, des vidéos, des adresses IP, des favoris, des commentaires etc. </a:t>
            </a:r>
          </a:p>
          <a:p>
            <a:pPr marL="308610" marR="137160" indent="-171450">
              <a:spcBef>
                <a:spcPts val="1080"/>
              </a:spcBef>
              <a:spcAft>
                <a:spcPts val="1080"/>
              </a:spcAft>
              <a:buClr>
                <a:schemeClr val="bg1"/>
              </a:buClr>
              <a:buFont typeface="Wingdings" panose="05000000000000000000" pitchFamily="2" charset="2"/>
              <a:buChar char="v"/>
            </a:pPr>
            <a:r>
              <a:rPr lang="fr-FR" sz="1050" dirty="0">
                <a:solidFill>
                  <a:schemeClr val="bg1"/>
                </a:solidFill>
                <a:effectLst/>
                <a:latin typeface="Fira Sans Extra Condensed SemiBold" panose="020B0604020202020204" charset="0"/>
                <a:ea typeface="Times New Roman" panose="02020603050405020304" pitchFamily="18" charset="0"/>
              </a:rPr>
              <a:t>Cette identité sur internet a donc une influence sur l’e-réputation, sur la façon dont les internautes perçoivent une personne. </a:t>
            </a:r>
          </a:p>
          <a:p>
            <a:pPr marL="308610" marR="137160" indent="-171450">
              <a:spcBef>
                <a:spcPts val="1080"/>
              </a:spcBef>
              <a:spcAft>
                <a:spcPts val="1080"/>
              </a:spcAft>
              <a:buClr>
                <a:schemeClr val="bg1"/>
              </a:buClr>
              <a:buFont typeface="Wingdings" panose="05000000000000000000" pitchFamily="2" charset="2"/>
              <a:buChar char="v"/>
            </a:pPr>
            <a:r>
              <a:rPr lang="fr-FR" sz="1050" dirty="0">
                <a:solidFill>
                  <a:schemeClr val="bg1"/>
                </a:solidFill>
                <a:effectLst/>
                <a:latin typeface="Fira Sans Extra Condensed SemiBold" panose="020B0604020202020204" charset="0"/>
                <a:ea typeface="Times New Roman" panose="02020603050405020304" pitchFamily="18" charset="0"/>
              </a:rPr>
              <a:t>En résumé, l’identité numérique est l’image que vous renvoyez sur internet, votre image virtuelle, dématérialisée.</a:t>
            </a:r>
          </a:p>
          <a:p>
            <a:pPr marL="308610" marR="137160" indent="-171450">
              <a:spcBef>
                <a:spcPts val="1080"/>
              </a:spcBef>
              <a:spcAft>
                <a:spcPts val="1080"/>
              </a:spcAft>
              <a:buClr>
                <a:schemeClr val="bg1"/>
              </a:buClr>
              <a:buFont typeface="Wingdings" panose="05000000000000000000" pitchFamily="2" charset="2"/>
              <a:buChar char="v"/>
            </a:pPr>
            <a:r>
              <a:rPr lang="fr-FR" sz="1050" dirty="0">
                <a:solidFill>
                  <a:schemeClr val="bg1"/>
                </a:solidFill>
                <a:effectLst/>
                <a:latin typeface="Fira Sans Extra Condensed SemiBold" panose="020B0604020202020204" charset="0"/>
                <a:ea typeface="Times New Roman" panose="02020603050405020304" pitchFamily="18" charset="0"/>
              </a:rPr>
              <a:t>Cette identité virtuelle se crée par le biais des réseaux sociaux, comme Facebook ou Twitter, ou des publications sur un blog. </a:t>
            </a:r>
          </a:p>
          <a:p>
            <a:pPr marL="308610" marR="137160" indent="-171450">
              <a:spcBef>
                <a:spcPts val="1080"/>
              </a:spcBef>
              <a:spcAft>
                <a:spcPts val="1080"/>
              </a:spcAft>
              <a:buClr>
                <a:schemeClr val="bg1"/>
              </a:buClr>
              <a:buFont typeface="Wingdings" panose="05000000000000000000" pitchFamily="2" charset="2"/>
              <a:buChar char="v"/>
            </a:pPr>
            <a:r>
              <a:rPr lang="fr-FR" sz="1050" dirty="0">
                <a:solidFill>
                  <a:schemeClr val="bg1"/>
                </a:solidFill>
                <a:effectLst/>
                <a:latin typeface="Fira Sans Extra Condensed SemiBold" panose="020B0604020202020204" charset="0"/>
                <a:ea typeface="Times New Roman" panose="02020603050405020304" pitchFamily="18" charset="0"/>
              </a:rPr>
              <a:t>Les sites web de tous les genres construisent également notre identité, grâce à laquelle vous pouvez donc être connu et avoir une présence en ligne. Mais ces données, qui se retrouvent à la portée de tous, constituent un risque permanent pour les utilisateurs et pour la protection de leur vie privée.</a:t>
            </a:r>
          </a:p>
          <a:p>
            <a:pPr marL="308610" marR="137160" indent="-171450">
              <a:spcBef>
                <a:spcPts val="1080"/>
              </a:spcBef>
              <a:spcAft>
                <a:spcPts val="1080"/>
              </a:spcAft>
              <a:buClr>
                <a:schemeClr val="bg1"/>
              </a:buClr>
              <a:buFont typeface="Wingdings" panose="05000000000000000000" pitchFamily="2" charset="2"/>
              <a:buChar char="v"/>
            </a:pPr>
            <a:r>
              <a:rPr lang="fr-FR" sz="1050" dirty="0">
                <a:solidFill>
                  <a:schemeClr val="bg1"/>
                </a:solidFill>
                <a:effectLst/>
                <a:latin typeface="Fira Sans Extra Condensed SemiBold" panose="020B0604020202020204" charset="0"/>
                <a:ea typeface="Times New Roman" panose="02020603050405020304" pitchFamily="18" charset="0"/>
              </a:rPr>
              <a:t>Aujourd’hui, les informations inscrites sur Internet sont très difficiles à effacer. C’est pour cette raison qu’il est préférable de bien réfléchir avant de laisser une trace numérique afin d’éviter toutes les conséquences négatives d’une mauvaise e-réputation. </a:t>
            </a:r>
          </a:p>
          <a:p>
            <a:pPr marL="308610" marR="137160" indent="-171450">
              <a:spcBef>
                <a:spcPts val="1080"/>
              </a:spcBef>
              <a:spcAft>
                <a:spcPts val="1080"/>
              </a:spcAft>
              <a:buClr>
                <a:schemeClr val="bg1"/>
              </a:buClr>
              <a:buFont typeface="Wingdings" panose="05000000000000000000" pitchFamily="2" charset="2"/>
              <a:buChar char="v"/>
            </a:pPr>
            <a:r>
              <a:rPr lang="fr-FR" sz="1050" dirty="0">
                <a:solidFill>
                  <a:schemeClr val="bg1"/>
                </a:solidFill>
                <a:effectLst/>
                <a:latin typeface="Fira Sans Extra Condensed SemiBold" panose="020B0604020202020204" charset="0"/>
                <a:ea typeface="Times New Roman" panose="02020603050405020304" pitchFamily="18" charset="0"/>
              </a:rPr>
              <a:t>Cependant la CNIL, la Commission Nationale de l’Informatique et des Libertés a été créée pour assurer la protection des données personnelles. La commission veille à ce qu’Internet ne porte pas atteinte à la vie privée des utilisateurs. </a:t>
            </a:r>
          </a:p>
        </p:txBody>
      </p:sp>
    </p:spTree>
    <p:extLst>
      <p:ext uri="{BB962C8B-B14F-4D97-AF65-F5344CB8AC3E}">
        <p14:creationId xmlns:p14="http://schemas.microsoft.com/office/powerpoint/2010/main" val="26036385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1154"/>
        <p:cNvGrpSpPr/>
        <p:nvPr/>
      </p:nvGrpSpPr>
      <p:grpSpPr>
        <a:xfrm>
          <a:off x="0" y="0"/>
          <a:ext cx="0" cy="0"/>
          <a:chOff x="0" y="0"/>
          <a:chExt cx="0" cy="0"/>
        </a:xfrm>
      </p:grpSpPr>
      <p:sp>
        <p:nvSpPr>
          <p:cNvPr id="7" name="Google Shape;1055;p27">
            <a:extLst>
              <a:ext uri="{FF2B5EF4-FFF2-40B4-BE49-F238E27FC236}">
                <a16:creationId xmlns:a16="http://schemas.microsoft.com/office/drawing/2014/main" id="{4ECAF85B-81DE-2447-F7A9-3DBDCED35A74}"/>
              </a:ext>
            </a:extLst>
          </p:cNvPr>
          <p:cNvSpPr txBox="1">
            <a:spLocks/>
          </p:cNvSpPr>
          <p:nvPr/>
        </p:nvSpPr>
        <p:spPr>
          <a:xfrm>
            <a:off x="453150" y="375546"/>
            <a:ext cx="8237700" cy="218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RPr/>
            </a:defPPr>
            <a:lvl1pPr algn="ctr">
              <a:buClr>
                <a:schemeClr val="dk1"/>
              </a:buClr>
              <a:buSzPts val="2400"/>
              <a:buFont typeface="Fira Sans Extra Condensed SemiBold"/>
              <a:buNone/>
              <a:defRPr sz="2400">
                <a:solidFill>
                  <a:schemeClr val="bg2">
                    <a:lumMod val="75000"/>
                  </a:schemeClr>
                </a:solidFill>
                <a:latin typeface="Fira Sans Extra Condensed SemiBold"/>
                <a:ea typeface="Fira Sans Extra Condensed SemiBold"/>
                <a:cs typeface="Fira Sans Extra Condensed SemiBold"/>
              </a:defRPr>
            </a:lvl1pPr>
            <a:lvl2pPr algn="ctr">
              <a:spcBef>
                <a:spcPts val="1600"/>
              </a:spcBef>
              <a:buClr>
                <a:schemeClr val="dk1"/>
              </a:buClr>
              <a:buSzPts val="2400"/>
              <a:buFont typeface="Fira Sans Extra Condensed SemiBold"/>
              <a:buNone/>
              <a:defRPr sz="2400">
                <a:solidFill>
                  <a:schemeClr val="dk1"/>
                </a:solidFill>
                <a:latin typeface="Fira Sans Extra Condensed SemiBold"/>
                <a:ea typeface="Fira Sans Extra Condensed SemiBold"/>
                <a:cs typeface="Fira Sans Extra Condensed SemiBold"/>
              </a:defRPr>
            </a:lvl2pPr>
            <a:lvl3pPr algn="ctr">
              <a:buClr>
                <a:schemeClr val="dk1"/>
              </a:buClr>
              <a:buSzPts val="2400"/>
              <a:buFont typeface="Fira Sans Extra Condensed SemiBold"/>
              <a:buNone/>
              <a:defRPr sz="2400">
                <a:solidFill>
                  <a:schemeClr val="dk1"/>
                </a:solidFill>
                <a:latin typeface="Fira Sans Extra Condensed SemiBold"/>
                <a:ea typeface="Fira Sans Extra Condensed SemiBold"/>
                <a:cs typeface="Fira Sans Extra Condensed SemiBold"/>
              </a:defRPr>
            </a:lvl3pPr>
            <a:lvl4pPr algn="ctr">
              <a:buClr>
                <a:schemeClr val="dk1"/>
              </a:buClr>
              <a:buSzPts val="2400"/>
              <a:buFont typeface="Fira Sans Extra Condensed SemiBold"/>
              <a:buNone/>
              <a:defRPr sz="2400">
                <a:solidFill>
                  <a:schemeClr val="dk1"/>
                </a:solidFill>
                <a:latin typeface="Fira Sans Extra Condensed SemiBold"/>
                <a:ea typeface="Fira Sans Extra Condensed SemiBold"/>
                <a:cs typeface="Fira Sans Extra Condensed SemiBold"/>
              </a:defRPr>
            </a:lvl4pPr>
            <a:lvl5pPr algn="ctr">
              <a:buClr>
                <a:schemeClr val="dk1"/>
              </a:buClr>
              <a:buSzPts val="2400"/>
              <a:buFont typeface="Fira Sans Extra Condensed SemiBold"/>
              <a:buNone/>
              <a:defRPr sz="2400">
                <a:solidFill>
                  <a:schemeClr val="dk1"/>
                </a:solidFill>
                <a:latin typeface="Fira Sans Extra Condensed SemiBold"/>
                <a:ea typeface="Fira Sans Extra Condensed SemiBold"/>
                <a:cs typeface="Fira Sans Extra Condensed SemiBold"/>
              </a:defRPr>
            </a:lvl5pPr>
            <a:lvl6pPr algn="ctr">
              <a:buClr>
                <a:schemeClr val="dk1"/>
              </a:buClr>
              <a:buSzPts val="2400"/>
              <a:buFont typeface="Fira Sans Extra Condensed SemiBold"/>
              <a:buNone/>
              <a:defRPr sz="2400">
                <a:solidFill>
                  <a:schemeClr val="dk1"/>
                </a:solidFill>
                <a:latin typeface="Fira Sans Extra Condensed SemiBold"/>
                <a:ea typeface="Fira Sans Extra Condensed SemiBold"/>
                <a:cs typeface="Fira Sans Extra Condensed SemiBold"/>
              </a:defRPr>
            </a:lvl6pPr>
            <a:lvl7pPr algn="ctr">
              <a:buClr>
                <a:schemeClr val="dk1"/>
              </a:buClr>
              <a:buSzPts val="2400"/>
              <a:buFont typeface="Fira Sans Extra Condensed SemiBold"/>
              <a:buNone/>
              <a:defRPr sz="2400">
                <a:solidFill>
                  <a:schemeClr val="dk1"/>
                </a:solidFill>
                <a:latin typeface="Fira Sans Extra Condensed SemiBold"/>
                <a:ea typeface="Fira Sans Extra Condensed SemiBold"/>
                <a:cs typeface="Fira Sans Extra Condensed SemiBold"/>
              </a:defRPr>
            </a:lvl7pPr>
            <a:lvl8pPr algn="ctr">
              <a:buClr>
                <a:schemeClr val="dk1"/>
              </a:buClr>
              <a:buSzPts val="2400"/>
              <a:buFont typeface="Fira Sans Extra Condensed SemiBold"/>
              <a:buNone/>
              <a:defRPr sz="2400">
                <a:solidFill>
                  <a:schemeClr val="dk1"/>
                </a:solidFill>
                <a:latin typeface="Fira Sans Extra Condensed SemiBold"/>
                <a:ea typeface="Fira Sans Extra Condensed SemiBold"/>
                <a:cs typeface="Fira Sans Extra Condensed SemiBold"/>
              </a:defRPr>
            </a:lvl8pPr>
            <a:lvl9pPr algn="ctr">
              <a:buClr>
                <a:schemeClr val="dk1"/>
              </a:buClr>
              <a:buSzPts val="2400"/>
              <a:buFont typeface="Fira Sans Extra Condensed SemiBold"/>
              <a:buNone/>
              <a:defRPr sz="2400">
                <a:solidFill>
                  <a:schemeClr val="dk1"/>
                </a:solidFill>
                <a:latin typeface="Fira Sans Extra Condensed SemiBold"/>
                <a:ea typeface="Fira Sans Extra Condensed SemiBold"/>
                <a:cs typeface="Fira Sans Extra Condensed SemiBold"/>
              </a:defRPr>
            </a:lvl9pPr>
          </a:lstStyle>
          <a:p>
            <a:r>
              <a:rPr lang="en-US" dirty="0">
                <a:solidFill>
                  <a:schemeClr val="bg2">
                    <a:lumMod val="50000"/>
                  </a:schemeClr>
                </a:solidFill>
              </a:rPr>
              <a:t>A. </a:t>
            </a:r>
            <a:r>
              <a:rPr lang="en-US" dirty="0" err="1">
                <a:solidFill>
                  <a:schemeClr val="bg2">
                    <a:lumMod val="50000"/>
                  </a:schemeClr>
                </a:solidFill>
              </a:rPr>
              <a:t>L’identité</a:t>
            </a:r>
            <a:r>
              <a:rPr lang="en-US" dirty="0">
                <a:solidFill>
                  <a:schemeClr val="bg2">
                    <a:lumMod val="50000"/>
                  </a:schemeClr>
                </a:solidFill>
              </a:rPr>
              <a:t> numérique</a:t>
            </a:r>
          </a:p>
        </p:txBody>
      </p:sp>
      <p:pic>
        <p:nvPicPr>
          <p:cNvPr id="4" name="Image 3">
            <a:extLst>
              <a:ext uri="{FF2B5EF4-FFF2-40B4-BE49-F238E27FC236}">
                <a16:creationId xmlns:a16="http://schemas.microsoft.com/office/drawing/2014/main" id="{61C8AB30-CB54-AB4A-BFC7-1CB73C96F41C}"/>
              </a:ext>
            </a:extLst>
          </p:cNvPr>
          <p:cNvPicPr>
            <a:picLocks noChangeAspect="1"/>
          </p:cNvPicPr>
          <p:nvPr/>
        </p:nvPicPr>
        <p:blipFill>
          <a:blip r:embed="rId3"/>
          <a:stretch>
            <a:fillRect/>
          </a:stretch>
        </p:blipFill>
        <p:spPr>
          <a:xfrm>
            <a:off x="2277999" y="733984"/>
            <a:ext cx="4588002" cy="4205669"/>
          </a:xfrm>
          <a:prstGeom prst="rect">
            <a:avLst/>
          </a:prstGeom>
        </p:spPr>
      </p:pic>
    </p:spTree>
    <p:extLst>
      <p:ext uri="{BB962C8B-B14F-4D97-AF65-F5344CB8AC3E}">
        <p14:creationId xmlns:p14="http://schemas.microsoft.com/office/powerpoint/2010/main" val="125917076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1154"/>
        <p:cNvGrpSpPr/>
        <p:nvPr/>
      </p:nvGrpSpPr>
      <p:grpSpPr>
        <a:xfrm>
          <a:off x="0" y="0"/>
          <a:ext cx="0" cy="0"/>
          <a:chOff x="0" y="0"/>
          <a:chExt cx="0" cy="0"/>
        </a:xfrm>
      </p:grpSpPr>
      <p:sp>
        <p:nvSpPr>
          <p:cNvPr id="7" name="Google Shape;1055;p27">
            <a:extLst>
              <a:ext uri="{FF2B5EF4-FFF2-40B4-BE49-F238E27FC236}">
                <a16:creationId xmlns:a16="http://schemas.microsoft.com/office/drawing/2014/main" id="{4ECAF85B-81DE-2447-F7A9-3DBDCED35A74}"/>
              </a:ext>
            </a:extLst>
          </p:cNvPr>
          <p:cNvSpPr txBox="1">
            <a:spLocks/>
          </p:cNvSpPr>
          <p:nvPr/>
        </p:nvSpPr>
        <p:spPr>
          <a:xfrm>
            <a:off x="453150" y="629342"/>
            <a:ext cx="8237700" cy="218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RPr/>
            </a:defPPr>
            <a:lvl1pPr algn="ctr">
              <a:buClr>
                <a:schemeClr val="dk1"/>
              </a:buClr>
              <a:buSzPts val="2400"/>
              <a:buFont typeface="Fira Sans Extra Condensed SemiBold"/>
              <a:buNone/>
              <a:defRPr sz="2400">
                <a:solidFill>
                  <a:schemeClr val="bg2">
                    <a:lumMod val="75000"/>
                  </a:schemeClr>
                </a:solidFill>
                <a:latin typeface="Fira Sans Extra Condensed SemiBold"/>
                <a:ea typeface="Fira Sans Extra Condensed SemiBold"/>
                <a:cs typeface="Fira Sans Extra Condensed SemiBold"/>
              </a:defRPr>
            </a:lvl1pPr>
            <a:lvl2pPr algn="ctr">
              <a:spcBef>
                <a:spcPts val="1600"/>
              </a:spcBef>
              <a:buClr>
                <a:schemeClr val="dk1"/>
              </a:buClr>
              <a:buSzPts val="2400"/>
              <a:buFont typeface="Fira Sans Extra Condensed SemiBold"/>
              <a:buNone/>
              <a:defRPr sz="2400">
                <a:solidFill>
                  <a:schemeClr val="dk1"/>
                </a:solidFill>
                <a:latin typeface="Fira Sans Extra Condensed SemiBold"/>
                <a:ea typeface="Fira Sans Extra Condensed SemiBold"/>
                <a:cs typeface="Fira Sans Extra Condensed SemiBold"/>
              </a:defRPr>
            </a:lvl2pPr>
            <a:lvl3pPr algn="ctr">
              <a:buClr>
                <a:schemeClr val="dk1"/>
              </a:buClr>
              <a:buSzPts val="2400"/>
              <a:buFont typeface="Fira Sans Extra Condensed SemiBold"/>
              <a:buNone/>
              <a:defRPr sz="2400">
                <a:solidFill>
                  <a:schemeClr val="dk1"/>
                </a:solidFill>
                <a:latin typeface="Fira Sans Extra Condensed SemiBold"/>
                <a:ea typeface="Fira Sans Extra Condensed SemiBold"/>
                <a:cs typeface="Fira Sans Extra Condensed SemiBold"/>
              </a:defRPr>
            </a:lvl3pPr>
            <a:lvl4pPr algn="ctr">
              <a:buClr>
                <a:schemeClr val="dk1"/>
              </a:buClr>
              <a:buSzPts val="2400"/>
              <a:buFont typeface="Fira Sans Extra Condensed SemiBold"/>
              <a:buNone/>
              <a:defRPr sz="2400">
                <a:solidFill>
                  <a:schemeClr val="dk1"/>
                </a:solidFill>
                <a:latin typeface="Fira Sans Extra Condensed SemiBold"/>
                <a:ea typeface="Fira Sans Extra Condensed SemiBold"/>
                <a:cs typeface="Fira Sans Extra Condensed SemiBold"/>
              </a:defRPr>
            </a:lvl4pPr>
            <a:lvl5pPr algn="ctr">
              <a:buClr>
                <a:schemeClr val="dk1"/>
              </a:buClr>
              <a:buSzPts val="2400"/>
              <a:buFont typeface="Fira Sans Extra Condensed SemiBold"/>
              <a:buNone/>
              <a:defRPr sz="2400">
                <a:solidFill>
                  <a:schemeClr val="dk1"/>
                </a:solidFill>
                <a:latin typeface="Fira Sans Extra Condensed SemiBold"/>
                <a:ea typeface="Fira Sans Extra Condensed SemiBold"/>
                <a:cs typeface="Fira Sans Extra Condensed SemiBold"/>
              </a:defRPr>
            </a:lvl5pPr>
            <a:lvl6pPr algn="ctr">
              <a:buClr>
                <a:schemeClr val="dk1"/>
              </a:buClr>
              <a:buSzPts val="2400"/>
              <a:buFont typeface="Fira Sans Extra Condensed SemiBold"/>
              <a:buNone/>
              <a:defRPr sz="2400">
                <a:solidFill>
                  <a:schemeClr val="dk1"/>
                </a:solidFill>
                <a:latin typeface="Fira Sans Extra Condensed SemiBold"/>
                <a:ea typeface="Fira Sans Extra Condensed SemiBold"/>
                <a:cs typeface="Fira Sans Extra Condensed SemiBold"/>
              </a:defRPr>
            </a:lvl6pPr>
            <a:lvl7pPr algn="ctr">
              <a:buClr>
                <a:schemeClr val="dk1"/>
              </a:buClr>
              <a:buSzPts val="2400"/>
              <a:buFont typeface="Fira Sans Extra Condensed SemiBold"/>
              <a:buNone/>
              <a:defRPr sz="2400">
                <a:solidFill>
                  <a:schemeClr val="dk1"/>
                </a:solidFill>
                <a:latin typeface="Fira Sans Extra Condensed SemiBold"/>
                <a:ea typeface="Fira Sans Extra Condensed SemiBold"/>
                <a:cs typeface="Fira Sans Extra Condensed SemiBold"/>
              </a:defRPr>
            </a:lvl7pPr>
            <a:lvl8pPr algn="ctr">
              <a:buClr>
                <a:schemeClr val="dk1"/>
              </a:buClr>
              <a:buSzPts val="2400"/>
              <a:buFont typeface="Fira Sans Extra Condensed SemiBold"/>
              <a:buNone/>
              <a:defRPr sz="2400">
                <a:solidFill>
                  <a:schemeClr val="dk1"/>
                </a:solidFill>
                <a:latin typeface="Fira Sans Extra Condensed SemiBold"/>
                <a:ea typeface="Fira Sans Extra Condensed SemiBold"/>
                <a:cs typeface="Fira Sans Extra Condensed SemiBold"/>
              </a:defRPr>
            </a:lvl8pPr>
            <a:lvl9pPr algn="ctr">
              <a:buClr>
                <a:schemeClr val="dk1"/>
              </a:buClr>
              <a:buSzPts val="2400"/>
              <a:buFont typeface="Fira Sans Extra Condensed SemiBold"/>
              <a:buNone/>
              <a:defRPr sz="2400">
                <a:solidFill>
                  <a:schemeClr val="dk1"/>
                </a:solidFill>
                <a:latin typeface="Fira Sans Extra Condensed SemiBold"/>
                <a:ea typeface="Fira Sans Extra Condensed SemiBold"/>
                <a:cs typeface="Fira Sans Extra Condensed SemiBold"/>
              </a:defRPr>
            </a:lvl9pPr>
          </a:lstStyle>
          <a:p>
            <a:r>
              <a:rPr lang="en-US" sz="2800" dirty="0">
                <a:solidFill>
                  <a:schemeClr val="bg2">
                    <a:lumMod val="50000"/>
                  </a:schemeClr>
                </a:solidFill>
              </a:rPr>
              <a:t>B. Comment </a:t>
            </a:r>
            <a:r>
              <a:rPr lang="en-US" sz="2800" dirty="0" err="1">
                <a:solidFill>
                  <a:schemeClr val="bg2">
                    <a:lumMod val="50000"/>
                  </a:schemeClr>
                </a:solidFill>
              </a:rPr>
              <a:t>maîtriser</a:t>
            </a:r>
            <a:r>
              <a:rPr lang="en-US" sz="2800" dirty="0">
                <a:solidFill>
                  <a:schemeClr val="bg2">
                    <a:lumMod val="50000"/>
                  </a:schemeClr>
                </a:solidFill>
              </a:rPr>
              <a:t> </a:t>
            </a:r>
            <a:r>
              <a:rPr lang="en-US" sz="2800" dirty="0" err="1">
                <a:solidFill>
                  <a:schemeClr val="bg2">
                    <a:lumMod val="50000"/>
                  </a:schemeClr>
                </a:solidFill>
              </a:rPr>
              <a:t>sa</a:t>
            </a:r>
            <a:r>
              <a:rPr lang="en-US" sz="2800" dirty="0">
                <a:solidFill>
                  <a:schemeClr val="bg2">
                    <a:lumMod val="50000"/>
                  </a:schemeClr>
                </a:solidFill>
              </a:rPr>
              <a:t> E-</a:t>
            </a:r>
            <a:r>
              <a:rPr lang="en-US" sz="2800" dirty="0" err="1">
                <a:solidFill>
                  <a:schemeClr val="bg2">
                    <a:lumMod val="50000"/>
                  </a:schemeClr>
                </a:solidFill>
              </a:rPr>
              <a:t>réputation</a:t>
            </a:r>
            <a:endParaRPr lang="en-US" sz="2800" dirty="0">
              <a:solidFill>
                <a:schemeClr val="bg2">
                  <a:lumMod val="50000"/>
                </a:schemeClr>
              </a:solidFill>
            </a:endParaRPr>
          </a:p>
        </p:txBody>
      </p:sp>
      <p:sp>
        <p:nvSpPr>
          <p:cNvPr id="8" name="ZoneTexte 7">
            <a:extLst>
              <a:ext uri="{FF2B5EF4-FFF2-40B4-BE49-F238E27FC236}">
                <a16:creationId xmlns:a16="http://schemas.microsoft.com/office/drawing/2014/main" id="{5E66DB3F-E0A5-FF2F-A200-0114857E728B}"/>
              </a:ext>
            </a:extLst>
          </p:cNvPr>
          <p:cNvSpPr txBox="1"/>
          <p:nvPr/>
        </p:nvSpPr>
        <p:spPr>
          <a:xfrm>
            <a:off x="1341888" y="1035459"/>
            <a:ext cx="6639356" cy="3536866"/>
          </a:xfrm>
          <a:prstGeom prst="rect">
            <a:avLst/>
          </a:prstGeom>
          <a:noFill/>
        </p:spPr>
        <p:txBody>
          <a:bodyPr wrap="square" rtlCol="0">
            <a:spAutoFit/>
          </a:bodyPr>
          <a:lstStyle/>
          <a:p>
            <a:pPr marL="308610" marR="137160" indent="-171450">
              <a:spcBef>
                <a:spcPts val="1080"/>
              </a:spcBef>
              <a:spcAft>
                <a:spcPts val="1080"/>
              </a:spcAft>
              <a:buFont typeface="Wingdings" panose="05000000000000000000" pitchFamily="2" charset="2"/>
              <a:buChar char="v"/>
            </a:pPr>
            <a:r>
              <a:rPr lang="fr-FR" sz="1200" dirty="0">
                <a:solidFill>
                  <a:schemeClr val="bg2">
                    <a:lumMod val="75000"/>
                  </a:schemeClr>
                </a:solidFill>
                <a:effectLst/>
                <a:latin typeface="Fira Sans Extra Condensed SemiBold" panose="020B0604020202020204" charset="0"/>
                <a:ea typeface="Times New Roman" panose="02020603050405020304" pitchFamily="18" charset="0"/>
              </a:rPr>
              <a:t>Il est </a:t>
            </a:r>
            <a:r>
              <a:rPr lang="fr-FR" sz="1200" dirty="0">
                <a:solidFill>
                  <a:schemeClr val="bg2">
                    <a:lumMod val="50000"/>
                  </a:schemeClr>
                </a:solidFill>
                <a:effectLst/>
                <a:latin typeface="Fira Sans Extra Condensed SemiBold" panose="020B0604020202020204" charset="0"/>
                <a:ea typeface="Times New Roman" panose="02020603050405020304" pitchFamily="18" charset="0"/>
              </a:rPr>
              <a:t>nécessaire de surveiller sa e-réputation en permanence </a:t>
            </a:r>
            <a:r>
              <a:rPr lang="fr-FR" sz="1200" dirty="0">
                <a:solidFill>
                  <a:schemeClr val="bg2">
                    <a:lumMod val="75000"/>
                  </a:schemeClr>
                </a:solidFill>
                <a:effectLst/>
                <a:latin typeface="Fira Sans Extra Condensed SemiBold" panose="020B0604020202020204" charset="0"/>
                <a:ea typeface="Times New Roman" panose="02020603050405020304" pitchFamily="18" charset="0"/>
              </a:rPr>
              <a:t>sur le web pour être en mesure de réagir le plus vite possible.</a:t>
            </a:r>
          </a:p>
          <a:p>
            <a:pPr marL="308610" marR="137160" indent="-171450">
              <a:spcBef>
                <a:spcPts val="1080"/>
              </a:spcBef>
              <a:spcAft>
                <a:spcPts val="1080"/>
              </a:spcAft>
              <a:buFont typeface="Wingdings" panose="05000000000000000000" pitchFamily="2" charset="2"/>
              <a:buChar char="v"/>
            </a:pPr>
            <a:r>
              <a:rPr lang="fr-FR" sz="1200" dirty="0">
                <a:solidFill>
                  <a:schemeClr val="bg2">
                    <a:lumMod val="75000"/>
                  </a:schemeClr>
                </a:solidFill>
                <a:effectLst/>
                <a:latin typeface="Fira Sans Extra Condensed SemiBold" panose="020B0604020202020204" charset="0"/>
                <a:ea typeface="Times New Roman" panose="02020603050405020304" pitchFamily="18" charset="0"/>
              </a:rPr>
              <a:t> Il est important d’être en surveillance permanente et d’être en mesure de savoir ce que l’on pense de vous, en vous mettant à la place d’un internaute recherchant des informations vous concernant.</a:t>
            </a:r>
          </a:p>
          <a:p>
            <a:pPr marL="308610" marR="137160" indent="-171450">
              <a:spcBef>
                <a:spcPts val="1080"/>
              </a:spcBef>
              <a:spcAft>
                <a:spcPts val="1080"/>
              </a:spcAft>
              <a:buFont typeface="Wingdings" panose="05000000000000000000" pitchFamily="2" charset="2"/>
              <a:buChar char="v"/>
            </a:pPr>
            <a:r>
              <a:rPr lang="fr-FR" sz="1200" dirty="0">
                <a:solidFill>
                  <a:schemeClr val="bg2">
                    <a:lumMod val="50000"/>
                  </a:schemeClr>
                </a:solidFill>
                <a:latin typeface="Fira Sans Extra Condensed SemiBold" panose="020B0604020202020204" charset="0"/>
              </a:rPr>
              <a:t>Pour maîtriser sa e-réputation, vous pouvez adopter plusieurs techniques.</a:t>
            </a:r>
          </a:p>
          <a:p>
            <a:pPr marL="342900" marR="137160" lvl="0" indent="-342900">
              <a:spcBef>
                <a:spcPts val="375"/>
              </a:spcBef>
              <a:spcAft>
                <a:spcPts val="375"/>
              </a:spcAft>
              <a:buSzPts val="1000"/>
              <a:buFont typeface="Symbol" panose="05050102010706020507" pitchFamily="18" charset="2"/>
              <a:buChar char=""/>
              <a:tabLst>
                <a:tab pos="457200" algn="l"/>
              </a:tabLst>
            </a:pPr>
            <a:r>
              <a:rPr lang="fr-FR" sz="1200" dirty="0">
                <a:solidFill>
                  <a:schemeClr val="bg2">
                    <a:lumMod val="50000"/>
                  </a:schemeClr>
                </a:solidFill>
                <a:latin typeface="Fira Sans Extra Condensed SemiBold" panose="020B0604020202020204" charset="0"/>
              </a:rPr>
              <a:t>Effectuer un travail de veille </a:t>
            </a:r>
            <a:r>
              <a:rPr lang="fr-FR" sz="1200" dirty="0">
                <a:solidFill>
                  <a:schemeClr val="bg2">
                    <a:lumMod val="75000"/>
                  </a:schemeClr>
                </a:solidFill>
                <a:effectLst/>
                <a:latin typeface="Fira Sans Extra Condensed SemiBold" panose="020B0604020202020204" charset="0"/>
                <a:ea typeface="Times New Roman" panose="02020603050405020304" pitchFamily="18" charset="0"/>
              </a:rPr>
              <a:t>: il s'agit dans un premier temps de contrôler ce que l'on dit sur l'organisation, </a:t>
            </a:r>
            <a:r>
              <a:rPr lang="fr-FR" sz="1200" dirty="0">
                <a:solidFill>
                  <a:schemeClr val="bg2">
                    <a:lumMod val="50000"/>
                  </a:schemeClr>
                </a:solidFill>
                <a:latin typeface="Fira Sans Extra Condensed SemiBold" panose="020B0604020202020204" charset="0"/>
              </a:rPr>
              <a:t>d'effectuer une cartographie de la présence de l'organisation en ligne</a:t>
            </a:r>
            <a:r>
              <a:rPr lang="fr-FR" sz="1200" dirty="0">
                <a:solidFill>
                  <a:schemeClr val="bg2">
                    <a:lumMod val="75000"/>
                  </a:schemeClr>
                </a:solidFill>
                <a:effectLst/>
                <a:latin typeface="Fira Sans Extra Condensed SemiBold" panose="020B0604020202020204" charset="0"/>
                <a:ea typeface="Times New Roman" panose="02020603050405020304" pitchFamily="18" charset="0"/>
              </a:rPr>
              <a:t>, </a:t>
            </a:r>
            <a:r>
              <a:rPr lang="fr-FR" sz="1200" dirty="0">
                <a:solidFill>
                  <a:schemeClr val="bg2">
                    <a:lumMod val="50000"/>
                  </a:schemeClr>
                </a:solidFill>
                <a:latin typeface="Fira Sans Extra Condensed SemiBold" panose="020B0604020202020204" charset="0"/>
              </a:rPr>
              <a:t>d'évaluer sa réputation, de savoir qui parle en son nom. </a:t>
            </a:r>
            <a:r>
              <a:rPr lang="fr-FR" sz="1200" dirty="0">
                <a:solidFill>
                  <a:schemeClr val="bg2">
                    <a:lumMod val="75000"/>
                  </a:schemeClr>
                </a:solidFill>
                <a:effectLst/>
                <a:latin typeface="Fira Sans Extra Condensed SemiBold" panose="020B0604020202020204" charset="0"/>
                <a:ea typeface="Times New Roman" panose="02020603050405020304" pitchFamily="18" charset="0"/>
              </a:rPr>
              <a:t>Surveiller son </a:t>
            </a:r>
            <a:r>
              <a:rPr lang="fr-FR" sz="1200" dirty="0">
                <a:solidFill>
                  <a:schemeClr val="bg2">
                    <a:lumMod val="50000"/>
                  </a:schemeClr>
                </a:solidFill>
                <a:latin typeface="Fira Sans Extra Condensed SemiBold" panose="020B0604020202020204" charset="0"/>
              </a:rPr>
              <a:t>identité numérique </a:t>
            </a:r>
            <a:r>
              <a:rPr lang="fr-FR" sz="1200" dirty="0">
                <a:solidFill>
                  <a:schemeClr val="bg2">
                    <a:lumMod val="75000"/>
                  </a:schemeClr>
                </a:solidFill>
                <a:effectLst/>
                <a:latin typeface="Fira Sans Extra Condensed SemiBold" panose="020B0604020202020204" charset="0"/>
                <a:ea typeface="Times New Roman" panose="02020603050405020304" pitchFamily="18" charset="0"/>
              </a:rPr>
              <a:t>s'inscrit dans une démarche de veille stratégique qui nécessite de dresser une liste des sites sources à surveiller, d'avoir recours à des alertes (Google Alerte par exemple).</a:t>
            </a:r>
          </a:p>
          <a:p>
            <a:pPr marL="342900" marR="137160" lvl="0" indent="-342900">
              <a:spcBef>
                <a:spcPts val="375"/>
              </a:spcBef>
              <a:spcAft>
                <a:spcPts val="375"/>
              </a:spcAft>
              <a:buSzPts val="1000"/>
              <a:buFont typeface="Symbol" panose="05050102010706020507" pitchFamily="18" charset="2"/>
              <a:buChar char=""/>
              <a:tabLst>
                <a:tab pos="457200" algn="l"/>
              </a:tabLst>
            </a:pPr>
            <a:r>
              <a:rPr lang="fr-FR" sz="1200" dirty="0">
                <a:solidFill>
                  <a:schemeClr val="bg2">
                    <a:lumMod val="50000"/>
                  </a:schemeClr>
                </a:solidFill>
                <a:latin typeface="Fira Sans Extra Condensed SemiBold" panose="020B0604020202020204" charset="0"/>
              </a:rPr>
              <a:t>Contrôler l'image de l'organisation sur des supports appropriés </a:t>
            </a:r>
            <a:r>
              <a:rPr lang="fr-FR" sz="1200" dirty="0">
                <a:solidFill>
                  <a:schemeClr val="bg2">
                    <a:lumMod val="75000"/>
                  </a:schemeClr>
                </a:solidFill>
                <a:effectLst/>
                <a:latin typeface="Fira Sans Extra Condensed SemiBold" panose="020B0604020202020204" charset="0"/>
                <a:ea typeface="Times New Roman" panose="02020603050405020304" pitchFamily="18" charset="0"/>
              </a:rPr>
              <a:t>sur les actions de l'organisation et soigner ses relations en ligne. Il faut donc organiser sa présence en ligne (sur les blogs, les forums, les réseaux sociaux), répondre aux questions, remarques des internautes, mais aussi communiquer, animer et engager.</a:t>
            </a:r>
          </a:p>
        </p:txBody>
      </p:sp>
    </p:spTree>
    <p:extLst>
      <p:ext uri="{BB962C8B-B14F-4D97-AF65-F5344CB8AC3E}">
        <p14:creationId xmlns:p14="http://schemas.microsoft.com/office/powerpoint/2010/main" val="44705136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1720"/>
        <p:cNvGrpSpPr/>
        <p:nvPr/>
      </p:nvGrpSpPr>
      <p:grpSpPr>
        <a:xfrm>
          <a:off x="0" y="0"/>
          <a:ext cx="0" cy="0"/>
          <a:chOff x="0" y="0"/>
          <a:chExt cx="0" cy="0"/>
        </a:xfrm>
      </p:grpSpPr>
      <p:sp>
        <p:nvSpPr>
          <p:cNvPr id="3" name="Titre 2">
            <a:extLst>
              <a:ext uri="{FF2B5EF4-FFF2-40B4-BE49-F238E27FC236}">
                <a16:creationId xmlns:a16="http://schemas.microsoft.com/office/drawing/2014/main" id="{4C164EC6-0269-CE54-7B7C-099FBBCE53BA}"/>
              </a:ext>
            </a:extLst>
          </p:cNvPr>
          <p:cNvSpPr>
            <a:spLocks noGrp="1"/>
          </p:cNvSpPr>
          <p:nvPr>
            <p:ph type="title"/>
          </p:nvPr>
        </p:nvSpPr>
        <p:spPr>
          <a:xfrm flipH="1">
            <a:off x="1" y="2305573"/>
            <a:ext cx="6341012" cy="657000"/>
          </a:xfrm>
        </p:spPr>
        <p:txBody>
          <a:bodyPr/>
          <a:lstStyle/>
          <a:p>
            <a:pPr algn="ctr"/>
            <a:r>
              <a:rPr lang="fr-FR" sz="4000" dirty="0">
                <a:solidFill>
                  <a:schemeClr val="accent2">
                    <a:lumMod val="75000"/>
                  </a:schemeClr>
                </a:solidFill>
              </a:rPr>
              <a:t>III. Les styles de communication</a:t>
            </a:r>
            <a:endParaRPr lang="fr-FR" sz="4000" dirty="0"/>
          </a:p>
        </p:txBody>
      </p:sp>
      <p:grpSp>
        <p:nvGrpSpPr>
          <p:cNvPr id="6" name="Google Shape;1228;p31">
            <a:extLst>
              <a:ext uri="{FF2B5EF4-FFF2-40B4-BE49-F238E27FC236}">
                <a16:creationId xmlns:a16="http://schemas.microsoft.com/office/drawing/2014/main" id="{FD1EFEBA-7501-9B1A-176E-595B5C7E4DD7}"/>
              </a:ext>
            </a:extLst>
          </p:cNvPr>
          <p:cNvGrpSpPr/>
          <p:nvPr/>
        </p:nvGrpSpPr>
        <p:grpSpPr>
          <a:xfrm>
            <a:off x="6355294" y="857632"/>
            <a:ext cx="2356172" cy="3552882"/>
            <a:chOff x="-29382" y="1458534"/>
            <a:chExt cx="1736437" cy="2618382"/>
          </a:xfrm>
        </p:grpSpPr>
        <p:sp>
          <p:nvSpPr>
            <p:cNvPr id="9" name="Google Shape;1229;p31">
              <a:extLst>
                <a:ext uri="{FF2B5EF4-FFF2-40B4-BE49-F238E27FC236}">
                  <a16:creationId xmlns:a16="http://schemas.microsoft.com/office/drawing/2014/main" id="{BAEDAB62-2820-2D19-6152-7041960D2CB4}"/>
                </a:ext>
              </a:extLst>
            </p:cNvPr>
            <p:cNvSpPr/>
            <p:nvPr/>
          </p:nvSpPr>
          <p:spPr>
            <a:xfrm>
              <a:off x="-29382" y="1586338"/>
              <a:ext cx="1096751" cy="2490578"/>
            </a:xfrm>
            <a:custGeom>
              <a:avLst/>
              <a:gdLst/>
              <a:ahLst/>
              <a:cxnLst/>
              <a:rect l="l" t="t" r="r" b="b"/>
              <a:pathLst>
                <a:path w="22151" h="50302" extrusionOk="0">
                  <a:moveTo>
                    <a:pt x="2495" y="0"/>
                  </a:moveTo>
                  <a:cubicBezTo>
                    <a:pt x="1003" y="0"/>
                    <a:pt x="0" y="607"/>
                    <a:pt x="0" y="1245"/>
                  </a:cubicBezTo>
                  <a:lnTo>
                    <a:pt x="0" y="49095"/>
                  </a:lnTo>
                  <a:cubicBezTo>
                    <a:pt x="0" y="49749"/>
                    <a:pt x="727" y="50302"/>
                    <a:pt x="1614" y="50302"/>
                  </a:cubicBezTo>
                  <a:lnTo>
                    <a:pt x="20536" y="50302"/>
                  </a:lnTo>
                  <a:cubicBezTo>
                    <a:pt x="21423" y="50302"/>
                    <a:pt x="22151" y="49764"/>
                    <a:pt x="22151" y="49095"/>
                  </a:cubicBezTo>
                  <a:lnTo>
                    <a:pt x="22151" y="4139"/>
                  </a:lnTo>
                  <a:cubicBezTo>
                    <a:pt x="22151" y="3572"/>
                    <a:pt x="21612" y="3078"/>
                    <a:pt x="20871" y="2976"/>
                  </a:cubicBezTo>
                  <a:lnTo>
                    <a:pt x="3374" y="67"/>
                  </a:lnTo>
                  <a:cubicBezTo>
                    <a:pt x="3067" y="21"/>
                    <a:pt x="2773" y="0"/>
                    <a:pt x="2495" y="0"/>
                  </a:cubicBezTo>
                  <a:close/>
                </a:path>
              </a:pathLst>
            </a:custGeom>
            <a:solidFill>
              <a:srgbClr val="0EB1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230;p31">
              <a:extLst>
                <a:ext uri="{FF2B5EF4-FFF2-40B4-BE49-F238E27FC236}">
                  <a16:creationId xmlns:a16="http://schemas.microsoft.com/office/drawing/2014/main" id="{AA850C64-2DEC-9DA0-7732-CD805B2235B0}"/>
                </a:ext>
              </a:extLst>
            </p:cNvPr>
            <p:cNvSpPr/>
            <p:nvPr/>
          </p:nvSpPr>
          <p:spPr>
            <a:xfrm>
              <a:off x="-29382" y="1586338"/>
              <a:ext cx="1096751" cy="2490578"/>
            </a:xfrm>
            <a:custGeom>
              <a:avLst/>
              <a:gdLst/>
              <a:ahLst/>
              <a:cxnLst/>
              <a:rect l="l" t="t" r="r" b="b"/>
              <a:pathLst>
                <a:path w="22151" h="50302" extrusionOk="0">
                  <a:moveTo>
                    <a:pt x="2495" y="0"/>
                  </a:moveTo>
                  <a:cubicBezTo>
                    <a:pt x="1003" y="0"/>
                    <a:pt x="0" y="607"/>
                    <a:pt x="0" y="1245"/>
                  </a:cubicBezTo>
                  <a:lnTo>
                    <a:pt x="0" y="49095"/>
                  </a:lnTo>
                  <a:cubicBezTo>
                    <a:pt x="0" y="49749"/>
                    <a:pt x="727" y="50302"/>
                    <a:pt x="1614" y="50302"/>
                  </a:cubicBezTo>
                  <a:lnTo>
                    <a:pt x="20536" y="50302"/>
                  </a:lnTo>
                  <a:cubicBezTo>
                    <a:pt x="21423" y="50302"/>
                    <a:pt x="22151" y="49764"/>
                    <a:pt x="22151" y="49095"/>
                  </a:cubicBezTo>
                  <a:lnTo>
                    <a:pt x="22151" y="4139"/>
                  </a:lnTo>
                  <a:cubicBezTo>
                    <a:pt x="22151" y="3572"/>
                    <a:pt x="21612" y="3078"/>
                    <a:pt x="20871" y="2976"/>
                  </a:cubicBezTo>
                  <a:lnTo>
                    <a:pt x="3374" y="67"/>
                  </a:lnTo>
                  <a:cubicBezTo>
                    <a:pt x="3067" y="21"/>
                    <a:pt x="2773" y="0"/>
                    <a:pt x="249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31;p31">
              <a:extLst>
                <a:ext uri="{FF2B5EF4-FFF2-40B4-BE49-F238E27FC236}">
                  <a16:creationId xmlns:a16="http://schemas.microsoft.com/office/drawing/2014/main" id="{5D8D6AA2-2701-9CD8-8873-BE5878DE1B53}"/>
                </a:ext>
              </a:extLst>
            </p:cNvPr>
            <p:cNvSpPr/>
            <p:nvPr/>
          </p:nvSpPr>
          <p:spPr>
            <a:xfrm>
              <a:off x="40432" y="1588516"/>
              <a:ext cx="1097494" cy="2488399"/>
            </a:xfrm>
            <a:custGeom>
              <a:avLst/>
              <a:gdLst/>
              <a:ahLst/>
              <a:cxnLst/>
              <a:rect l="l" t="t" r="r" b="b"/>
              <a:pathLst>
                <a:path w="22166" h="50258" extrusionOk="0">
                  <a:moveTo>
                    <a:pt x="1633" y="0"/>
                  </a:moveTo>
                  <a:cubicBezTo>
                    <a:pt x="756" y="0"/>
                    <a:pt x="1" y="525"/>
                    <a:pt x="1" y="1201"/>
                  </a:cubicBezTo>
                  <a:lnTo>
                    <a:pt x="1" y="49051"/>
                  </a:lnTo>
                  <a:cubicBezTo>
                    <a:pt x="1" y="49705"/>
                    <a:pt x="728" y="50258"/>
                    <a:pt x="1615" y="50258"/>
                  </a:cubicBezTo>
                  <a:lnTo>
                    <a:pt x="20551" y="50258"/>
                  </a:lnTo>
                  <a:cubicBezTo>
                    <a:pt x="21439" y="50258"/>
                    <a:pt x="22166" y="49720"/>
                    <a:pt x="22166" y="49051"/>
                  </a:cubicBezTo>
                  <a:lnTo>
                    <a:pt x="22166" y="4095"/>
                  </a:lnTo>
                  <a:cubicBezTo>
                    <a:pt x="22166" y="3528"/>
                    <a:pt x="21613" y="3034"/>
                    <a:pt x="20871" y="2932"/>
                  </a:cubicBezTo>
                  <a:lnTo>
                    <a:pt x="1950" y="23"/>
                  </a:lnTo>
                  <a:cubicBezTo>
                    <a:pt x="1843" y="8"/>
                    <a:pt x="1737" y="0"/>
                    <a:pt x="1633" y="0"/>
                  </a:cubicBezTo>
                  <a:close/>
                </a:path>
              </a:pathLst>
            </a:custGeom>
            <a:solidFill>
              <a:srgbClr val="0EB1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232;p31">
              <a:extLst>
                <a:ext uri="{FF2B5EF4-FFF2-40B4-BE49-F238E27FC236}">
                  <a16:creationId xmlns:a16="http://schemas.microsoft.com/office/drawing/2014/main" id="{A79E4395-E1CC-4F61-6D2A-B934EAF5570D}"/>
                </a:ext>
              </a:extLst>
            </p:cNvPr>
            <p:cNvSpPr/>
            <p:nvPr/>
          </p:nvSpPr>
          <p:spPr>
            <a:xfrm>
              <a:off x="417081" y="1673877"/>
              <a:ext cx="427045" cy="91499"/>
            </a:xfrm>
            <a:custGeom>
              <a:avLst/>
              <a:gdLst/>
              <a:ahLst/>
              <a:cxnLst/>
              <a:rect l="l" t="t" r="r" b="b"/>
              <a:pathLst>
                <a:path w="8625" h="1848" extrusionOk="0">
                  <a:moveTo>
                    <a:pt x="233" y="1"/>
                  </a:moveTo>
                  <a:cubicBezTo>
                    <a:pt x="102" y="1"/>
                    <a:pt x="0" y="117"/>
                    <a:pt x="0" y="277"/>
                  </a:cubicBezTo>
                  <a:lnTo>
                    <a:pt x="0" y="335"/>
                  </a:lnTo>
                  <a:cubicBezTo>
                    <a:pt x="0" y="495"/>
                    <a:pt x="88" y="626"/>
                    <a:pt x="218" y="641"/>
                  </a:cubicBezTo>
                  <a:lnTo>
                    <a:pt x="8407" y="1848"/>
                  </a:lnTo>
                  <a:cubicBezTo>
                    <a:pt x="8523" y="1848"/>
                    <a:pt x="8610" y="1731"/>
                    <a:pt x="8625" y="1586"/>
                  </a:cubicBezTo>
                  <a:lnTo>
                    <a:pt x="8625" y="1528"/>
                  </a:lnTo>
                  <a:cubicBezTo>
                    <a:pt x="8625" y="1382"/>
                    <a:pt x="8538" y="1266"/>
                    <a:pt x="8421" y="1237"/>
                  </a:cubicBezTo>
                  <a:lnTo>
                    <a:pt x="233" y="1"/>
                  </a:lnTo>
                  <a:close/>
                </a:path>
              </a:pathLst>
            </a:custGeom>
            <a:solidFill>
              <a:srgbClr val="0EB1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233;p31">
              <a:extLst>
                <a:ext uri="{FF2B5EF4-FFF2-40B4-BE49-F238E27FC236}">
                  <a16:creationId xmlns:a16="http://schemas.microsoft.com/office/drawing/2014/main" id="{0B70C493-7F4B-2A76-AE1B-A789E6420E73}"/>
                </a:ext>
              </a:extLst>
            </p:cNvPr>
            <p:cNvSpPr/>
            <p:nvPr/>
          </p:nvSpPr>
          <p:spPr>
            <a:xfrm>
              <a:off x="106681" y="1695465"/>
              <a:ext cx="980843" cy="2137356"/>
            </a:xfrm>
            <a:custGeom>
              <a:avLst/>
              <a:gdLst/>
              <a:ahLst/>
              <a:cxnLst/>
              <a:rect l="l" t="t" r="r" b="b"/>
              <a:pathLst>
                <a:path w="19810" h="43168" extrusionOk="0">
                  <a:moveTo>
                    <a:pt x="1" y="1"/>
                  </a:moveTo>
                  <a:lnTo>
                    <a:pt x="1" y="43168"/>
                  </a:lnTo>
                  <a:lnTo>
                    <a:pt x="19810" y="43168"/>
                  </a:lnTo>
                  <a:lnTo>
                    <a:pt x="19810" y="2619"/>
                  </a:lnTo>
                  <a:lnTo>
                    <a:pt x="1" y="1"/>
                  </a:lnTo>
                  <a:close/>
                </a:path>
              </a:pathLst>
            </a:custGeom>
            <a:solidFill>
              <a:srgbClr val="C4D1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234;p31">
              <a:extLst>
                <a:ext uri="{FF2B5EF4-FFF2-40B4-BE49-F238E27FC236}">
                  <a16:creationId xmlns:a16="http://schemas.microsoft.com/office/drawing/2014/main" id="{9BC58F3D-71B0-6FCD-863A-D071FD2B3581}"/>
                </a:ext>
              </a:extLst>
            </p:cNvPr>
            <p:cNvSpPr/>
            <p:nvPr/>
          </p:nvSpPr>
          <p:spPr>
            <a:xfrm>
              <a:off x="498432" y="3869556"/>
              <a:ext cx="180077" cy="169283"/>
            </a:xfrm>
            <a:custGeom>
              <a:avLst/>
              <a:gdLst/>
              <a:ahLst/>
              <a:cxnLst/>
              <a:rect l="l" t="t" r="r" b="b"/>
              <a:pathLst>
                <a:path w="3637" h="3419" extrusionOk="0">
                  <a:moveTo>
                    <a:pt x="1819" y="0"/>
                  </a:moveTo>
                  <a:cubicBezTo>
                    <a:pt x="815" y="0"/>
                    <a:pt x="1" y="771"/>
                    <a:pt x="1" y="1716"/>
                  </a:cubicBezTo>
                  <a:cubicBezTo>
                    <a:pt x="1" y="2662"/>
                    <a:pt x="815" y="3418"/>
                    <a:pt x="1819" y="3418"/>
                  </a:cubicBezTo>
                  <a:cubicBezTo>
                    <a:pt x="2822" y="3418"/>
                    <a:pt x="3637" y="2662"/>
                    <a:pt x="3637" y="1716"/>
                  </a:cubicBezTo>
                  <a:cubicBezTo>
                    <a:pt x="3637" y="771"/>
                    <a:pt x="2822" y="0"/>
                    <a:pt x="181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235;p31">
              <a:extLst>
                <a:ext uri="{FF2B5EF4-FFF2-40B4-BE49-F238E27FC236}">
                  <a16:creationId xmlns:a16="http://schemas.microsoft.com/office/drawing/2014/main" id="{DA2CDE13-C7B9-6ECB-CA4B-EC9EE8858E96}"/>
                </a:ext>
              </a:extLst>
            </p:cNvPr>
            <p:cNvSpPr/>
            <p:nvPr/>
          </p:nvSpPr>
          <p:spPr>
            <a:xfrm>
              <a:off x="332116" y="3912732"/>
              <a:ext cx="90756" cy="82884"/>
            </a:xfrm>
            <a:custGeom>
              <a:avLst/>
              <a:gdLst/>
              <a:ahLst/>
              <a:cxnLst/>
              <a:rect l="l" t="t" r="r" b="b"/>
              <a:pathLst>
                <a:path w="1833" h="1674" extrusionOk="0">
                  <a:moveTo>
                    <a:pt x="1833" y="1"/>
                  </a:moveTo>
                  <a:lnTo>
                    <a:pt x="0" y="917"/>
                  </a:lnTo>
                  <a:lnTo>
                    <a:pt x="1833" y="1673"/>
                  </a:lnTo>
                  <a:lnTo>
                    <a:pt x="183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236;p31">
              <a:extLst>
                <a:ext uri="{FF2B5EF4-FFF2-40B4-BE49-F238E27FC236}">
                  <a16:creationId xmlns:a16="http://schemas.microsoft.com/office/drawing/2014/main" id="{3A603E4A-9DFA-5253-0C57-C69D7A845161}"/>
                </a:ext>
              </a:extLst>
            </p:cNvPr>
            <p:cNvSpPr/>
            <p:nvPr/>
          </p:nvSpPr>
          <p:spPr>
            <a:xfrm>
              <a:off x="753377" y="3918525"/>
              <a:ext cx="83577" cy="70605"/>
            </a:xfrm>
            <a:custGeom>
              <a:avLst/>
              <a:gdLst/>
              <a:ahLst/>
              <a:cxnLst/>
              <a:rect l="l" t="t" r="r" b="b"/>
              <a:pathLst>
                <a:path w="1688" h="1426" extrusionOk="0">
                  <a:moveTo>
                    <a:pt x="0" y="0"/>
                  </a:moveTo>
                  <a:lnTo>
                    <a:pt x="0" y="1426"/>
                  </a:lnTo>
                  <a:lnTo>
                    <a:pt x="1687" y="1426"/>
                  </a:lnTo>
                  <a:lnTo>
                    <a:pt x="168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237;p31">
              <a:extLst>
                <a:ext uri="{FF2B5EF4-FFF2-40B4-BE49-F238E27FC236}">
                  <a16:creationId xmlns:a16="http://schemas.microsoft.com/office/drawing/2014/main" id="{92FDAC9B-3719-1F45-2D6A-94617105B738}"/>
                </a:ext>
              </a:extLst>
            </p:cNvPr>
            <p:cNvSpPr/>
            <p:nvPr/>
          </p:nvSpPr>
          <p:spPr>
            <a:xfrm>
              <a:off x="130350" y="2041963"/>
              <a:ext cx="661900" cy="1445319"/>
            </a:xfrm>
            <a:custGeom>
              <a:avLst/>
              <a:gdLst/>
              <a:ahLst/>
              <a:cxnLst/>
              <a:rect l="l" t="t" r="r" b="b"/>
              <a:pathLst>
                <a:path w="11753" h="29191" extrusionOk="0">
                  <a:moveTo>
                    <a:pt x="6575" y="1"/>
                  </a:moveTo>
                  <a:cubicBezTo>
                    <a:pt x="5011" y="1"/>
                    <a:pt x="3445" y="490"/>
                    <a:pt x="2342" y="1482"/>
                  </a:cubicBezTo>
                  <a:cubicBezTo>
                    <a:pt x="1164" y="2529"/>
                    <a:pt x="553" y="4187"/>
                    <a:pt x="743" y="5802"/>
                  </a:cubicBezTo>
                  <a:cubicBezTo>
                    <a:pt x="801" y="6223"/>
                    <a:pt x="888" y="6660"/>
                    <a:pt x="1048" y="7067"/>
                  </a:cubicBezTo>
                  <a:cubicBezTo>
                    <a:pt x="1222" y="7489"/>
                    <a:pt x="1455" y="7896"/>
                    <a:pt x="1630" y="8332"/>
                  </a:cubicBezTo>
                  <a:cubicBezTo>
                    <a:pt x="1833" y="8783"/>
                    <a:pt x="1993" y="9278"/>
                    <a:pt x="1979" y="9816"/>
                  </a:cubicBezTo>
                  <a:cubicBezTo>
                    <a:pt x="1964" y="10310"/>
                    <a:pt x="1804" y="10805"/>
                    <a:pt x="1542" y="11256"/>
                  </a:cubicBezTo>
                  <a:cubicBezTo>
                    <a:pt x="1092" y="12114"/>
                    <a:pt x="379" y="12899"/>
                    <a:pt x="132" y="13932"/>
                  </a:cubicBezTo>
                  <a:cubicBezTo>
                    <a:pt x="1" y="14397"/>
                    <a:pt x="15" y="14877"/>
                    <a:pt x="146" y="15313"/>
                  </a:cubicBezTo>
                  <a:cubicBezTo>
                    <a:pt x="292" y="15750"/>
                    <a:pt x="539" y="16113"/>
                    <a:pt x="815" y="16433"/>
                  </a:cubicBezTo>
                  <a:cubicBezTo>
                    <a:pt x="1441" y="17161"/>
                    <a:pt x="2270" y="17742"/>
                    <a:pt x="2677" y="18819"/>
                  </a:cubicBezTo>
                  <a:cubicBezTo>
                    <a:pt x="3113" y="19997"/>
                    <a:pt x="2968" y="21655"/>
                    <a:pt x="2284" y="22905"/>
                  </a:cubicBezTo>
                  <a:cubicBezTo>
                    <a:pt x="2124" y="23225"/>
                    <a:pt x="1921" y="23516"/>
                    <a:pt x="1702" y="23749"/>
                  </a:cubicBezTo>
                  <a:cubicBezTo>
                    <a:pt x="1689" y="23762"/>
                    <a:pt x="1700" y="23809"/>
                    <a:pt x="1722" y="23809"/>
                  </a:cubicBezTo>
                  <a:cubicBezTo>
                    <a:pt x="1725" y="23809"/>
                    <a:pt x="1728" y="23809"/>
                    <a:pt x="1731" y="23807"/>
                  </a:cubicBezTo>
                  <a:cubicBezTo>
                    <a:pt x="2561" y="23604"/>
                    <a:pt x="3302" y="22891"/>
                    <a:pt x="3768" y="21931"/>
                  </a:cubicBezTo>
                  <a:lnTo>
                    <a:pt x="3768" y="21931"/>
                  </a:lnTo>
                  <a:cubicBezTo>
                    <a:pt x="3593" y="22847"/>
                    <a:pt x="4000" y="23763"/>
                    <a:pt x="4437" y="24447"/>
                  </a:cubicBezTo>
                  <a:cubicBezTo>
                    <a:pt x="4960" y="25276"/>
                    <a:pt x="5687" y="26134"/>
                    <a:pt x="5687" y="27472"/>
                  </a:cubicBezTo>
                  <a:cubicBezTo>
                    <a:pt x="5687" y="28127"/>
                    <a:pt x="5513" y="28796"/>
                    <a:pt x="5106" y="29116"/>
                  </a:cubicBezTo>
                  <a:cubicBezTo>
                    <a:pt x="5079" y="29129"/>
                    <a:pt x="5089" y="29190"/>
                    <a:pt x="5113" y="29190"/>
                  </a:cubicBezTo>
                  <a:cubicBezTo>
                    <a:pt x="5115" y="29190"/>
                    <a:pt x="5118" y="29190"/>
                    <a:pt x="5120" y="29188"/>
                  </a:cubicBezTo>
                  <a:cubicBezTo>
                    <a:pt x="6866" y="28243"/>
                    <a:pt x="8058" y="25756"/>
                    <a:pt x="8058" y="23254"/>
                  </a:cubicBezTo>
                  <a:cubicBezTo>
                    <a:pt x="8470" y="24248"/>
                    <a:pt x="9288" y="24817"/>
                    <a:pt x="10064" y="24817"/>
                  </a:cubicBezTo>
                  <a:cubicBezTo>
                    <a:pt x="10550" y="24817"/>
                    <a:pt x="11018" y="24594"/>
                    <a:pt x="11360" y="24113"/>
                  </a:cubicBezTo>
                  <a:cubicBezTo>
                    <a:pt x="11371" y="24079"/>
                    <a:pt x="11356" y="24045"/>
                    <a:pt x="11342" y="24045"/>
                  </a:cubicBezTo>
                  <a:cubicBezTo>
                    <a:pt x="11338" y="24045"/>
                    <a:pt x="11334" y="24048"/>
                    <a:pt x="11331" y="24054"/>
                  </a:cubicBezTo>
                  <a:cubicBezTo>
                    <a:pt x="11201" y="24198"/>
                    <a:pt x="11042" y="24264"/>
                    <a:pt x="10877" y="24264"/>
                  </a:cubicBezTo>
                  <a:cubicBezTo>
                    <a:pt x="10691" y="24264"/>
                    <a:pt x="10497" y="24180"/>
                    <a:pt x="10327" y="24025"/>
                  </a:cubicBezTo>
                  <a:cubicBezTo>
                    <a:pt x="9963" y="23705"/>
                    <a:pt x="9774" y="23182"/>
                    <a:pt x="9745" y="22615"/>
                  </a:cubicBezTo>
                  <a:cubicBezTo>
                    <a:pt x="9687" y="21407"/>
                    <a:pt x="10327" y="20578"/>
                    <a:pt x="10851" y="19880"/>
                  </a:cubicBezTo>
                  <a:cubicBezTo>
                    <a:pt x="11301" y="19255"/>
                    <a:pt x="11752" y="18528"/>
                    <a:pt x="11723" y="17597"/>
                  </a:cubicBezTo>
                  <a:cubicBezTo>
                    <a:pt x="11680" y="16986"/>
                    <a:pt x="11432" y="16433"/>
                    <a:pt x="11127" y="15968"/>
                  </a:cubicBezTo>
                  <a:cubicBezTo>
                    <a:pt x="10487" y="15008"/>
                    <a:pt x="9454" y="14092"/>
                    <a:pt x="9425" y="12899"/>
                  </a:cubicBezTo>
                  <a:cubicBezTo>
                    <a:pt x="9425" y="12245"/>
                    <a:pt x="9745" y="11707"/>
                    <a:pt x="10007" y="11227"/>
                  </a:cubicBezTo>
                  <a:cubicBezTo>
                    <a:pt x="10283" y="10732"/>
                    <a:pt x="10545" y="10238"/>
                    <a:pt x="10560" y="9656"/>
                  </a:cubicBezTo>
                  <a:cubicBezTo>
                    <a:pt x="10560" y="8987"/>
                    <a:pt x="10269" y="8332"/>
                    <a:pt x="10240" y="7692"/>
                  </a:cubicBezTo>
                  <a:cubicBezTo>
                    <a:pt x="10211" y="7387"/>
                    <a:pt x="10283" y="7096"/>
                    <a:pt x="10414" y="6834"/>
                  </a:cubicBezTo>
                  <a:cubicBezTo>
                    <a:pt x="10516" y="6616"/>
                    <a:pt x="10691" y="6427"/>
                    <a:pt x="10822" y="6223"/>
                  </a:cubicBezTo>
                  <a:cubicBezTo>
                    <a:pt x="10938" y="6020"/>
                    <a:pt x="11054" y="5802"/>
                    <a:pt x="11069" y="5569"/>
                  </a:cubicBezTo>
                  <a:cubicBezTo>
                    <a:pt x="11112" y="5278"/>
                    <a:pt x="10996" y="4987"/>
                    <a:pt x="10923" y="4711"/>
                  </a:cubicBezTo>
                  <a:cubicBezTo>
                    <a:pt x="10851" y="4420"/>
                    <a:pt x="10865" y="4173"/>
                    <a:pt x="10967" y="3896"/>
                  </a:cubicBezTo>
                  <a:cubicBezTo>
                    <a:pt x="11040" y="3678"/>
                    <a:pt x="11141" y="3475"/>
                    <a:pt x="11258" y="3271"/>
                  </a:cubicBezTo>
                  <a:cubicBezTo>
                    <a:pt x="11345" y="3082"/>
                    <a:pt x="11418" y="2878"/>
                    <a:pt x="11418" y="2660"/>
                  </a:cubicBezTo>
                  <a:cubicBezTo>
                    <a:pt x="11403" y="2457"/>
                    <a:pt x="11331" y="2238"/>
                    <a:pt x="11229" y="2049"/>
                  </a:cubicBezTo>
                  <a:cubicBezTo>
                    <a:pt x="11011" y="1628"/>
                    <a:pt x="10647" y="1293"/>
                    <a:pt x="10254" y="1046"/>
                  </a:cubicBezTo>
                  <a:cubicBezTo>
                    <a:pt x="9220" y="352"/>
                    <a:pt x="7899" y="1"/>
                    <a:pt x="6575" y="1"/>
                  </a:cubicBezTo>
                  <a:close/>
                </a:path>
              </a:pathLst>
            </a:custGeom>
            <a:solidFill>
              <a:srgbClr val="007B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238;p31">
              <a:extLst>
                <a:ext uri="{FF2B5EF4-FFF2-40B4-BE49-F238E27FC236}">
                  <a16:creationId xmlns:a16="http://schemas.microsoft.com/office/drawing/2014/main" id="{C662F14A-C0DC-78C9-CC5F-F2A89BDA249D}"/>
                </a:ext>
              </a:extLst>
            </p:cNvPr>
            <p:cNvSpPr/>
            <p:nvPr/>
          </p:nvSpPr>
          <p:spPr>
            <a:xfrm>
              <a:off x="388264" y="2523233"/>
              <a:ext cx="584049" cy="391495"/>
            </a:xfrm>
            <a:custGeom>
              <a:avLst/>
              <a:gdLst/>
              <a:ahLst/>
              <a:cxnLst/>
              <a:rect l="l" t="t" r="r" b="b"/>
              <a:pathLst>
                <a:path w="11796" h="7907" extrusionOk="0">
                  <a:moveTo>
                    <a:pt x="1834" y="1"/>
                  </a:moveTo>
                  <a:cubicBezTo>
                    <a:pt x="1166" y="1"/>
                    <a:pt x="513" y="408"/>
                    <a:pt x="248" y="1099"/>
                  </a:cubicBezTo>
                  <a:cubicBezTo>
                    <a:pt x="1" y="1812"/>
                    <a:pt x="233" y="2612"/>
                    <a:pt x="844" y="3048"/>
                  </a:cubicBezTo>
                  <a:lnTo>
                    <a:pt x="7316" y="7673"/>
                  </a:lnTo>
                  <a:cubicBezTo>
                    <a:pt x="7548" y="7833"/>
                    <a:pt x="7810" y="7907"/>
                    <a:pt x="8070" y="7907"/>
                  </a:cubicBezTo>
                  <a:cubicBezTo>
                    <a:pt x="8591" y="7907"/>
                    <a:pt x="9100" y="7606"/>
                    <a:pt x="9323" y="7091"/>
                  </a:cubicBezTo>
                  <a:lnTo>
                    <a:pt x="11796" y="838"/>
                  </a:lnTo>
                  <a:lnTo>
                    <a:pt x="10050" y="590"/>
                  </a:lnTo>
                  <a:lnTo>
                    <a:pt x="7912" y="4343"/>
                  </a:lnTo>
                  <a:lnTo>
                    <a:pt x="2866" y="372"/>
                  </a:lnTo>
                  <a:cubicBezTo>
                    <a:pt x="2556" y="118"/>
                    <a:pt x="2193" y="1"/>
                    <a:pt x="1834" y="1"/>
                  </a:cubicBezTo>
                  <a:close/>
                </a:path>
              </a:pathLst>
            </a:custGeom>
            <a:solidFill>
              <a:srgbClr val="5539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239;p31">
              <a:extLst>
                <a:ext uri="{FF2B5EF4-FFF2-40B4-BE49-F238E27FC236}">
                  <a16:creationId xmlns:a16="http://schemas.microsoft.com/office/drawing/2014/main" id="{A560F85B-4844-7A6C-D1FF-E859FC2815E3}"/>
                </a:ext>
              </a:extLst>
            </p:cNvPr>
            <p:cNvSpPr/>
            <p:nvPr/>
          </p:nvSpPr>
          <p:spPr>
            <a:xfrm>
              <a:off x="844829" y="2395983"/>
              <a:ext cx="107343" cy="241571"/>
            </a:xfrm>
            <a:custGeom>
              <a:avLst/>
              <a:gdLst/>
              <a:ahLst/>
              <a:cxnLst/>
              <a:rect l="l" t="t" r="r" b="b"/>
              <a:pathLst>
                <a:path w="2168" h="4879" extrusionOk="0">
                  <a:moveTo>
                    <a:pt x="817" y="0"/>
                  </a:moveTo>
                  <a:cubicBezTo>
                    <a:pt x="806" y="0"/>
                    <a:pt x="796" y="2"/>
                    <a:pt x="786" y="4"/>
                  </a:cubicBezTo>
                  <a:cubicBezTo>
                    <a:pt x="669" y="19"/>
                    <a:pt x="611" y="62"/>
                    <a:pt x="480" y="106"/>
                  </a:cubicBezTo>
                  <a:cubicBezTo>
                    <a:pt x="451" y="135"/>
                    <a:pt x="408" y="164"/>
                    <a:pt x="408" y="208"/>
                  </a:cubicBezTo>
                  <a:cubicBezTo>
                    <a:pt x="364" y="222"/>
                    <a:pt x="349" y="251"/>
                    <a:pt x="349" y="310"/>
                  </a:cubicBezTo>
                  <a:cubicBezTo>
                    <a:pt x="364" y="1270"/>
                    <a:pt x="0" y="4135"/>
                    <a:pt x="1149" y="4746"/>
                  </a:cubicBezTo>
                  <a:cubicBezTo>
                    <a:pt x="1247" y="4832"/>
                    <a:pt x="1377" y="4879"/>
                    <a:pt x="1527" y="4879"/>
                  </a:cubicBezTo>
                  <a:cubicBezTo>
                    <a:pt x="1578" y="4879"/>
                    <a:pt x="1632" y="4873"/>
                    <a:pt x="1688" y="4862"/>
                  </a:cubicBezTo>
                  <a:cubicBezTo>
                    <a:pt x="2153" y="4731"/>
                    <a:pt x="2167" y="4237"/>
                    <a:pt x="2066" y="3844"/>
                  </a:cubicBezTo>
                  <a:cubicBezTo>
                    <a:pt x="2066" y="3815"/>
                    <a:pt x="2051" y="3800"/>
                    <a:pt x="2051" y="3771"/>
                  </a:cubicBezTo>
                  <a:cubicBezTo>
                    <a:pt x="2051" y="3728"/>
                    <a:pt x="2022" y="3698"/>
                    <a:pt x="2008" y="3655"/>
                  </a:cubicBezTo>
                  <a:lnTo>
                    <a:pt x="2008" y="3582"/>
                  </a:lnTo>
                  <a:cubicBezTo>
                    <a:pt x="1862" y="2622"/>
                    <a:pt x="1615" y="1691"/>
                    <a:pt x="1251" y="790"/>
                  </a:cubicBezTo>
                  <a:cubicBezTo>
                    <a:pt x="1179" y="513"/>
                    <a:pt x="1077" y="237"/>
                    <a:pt x="931" y="62"/>
                  </a:cubicBezTo>
                  <a:cubicBezTo>
                    <a:pt x="907" y="27"/>
                    <a:pt x="864" y="0"/>
                    <a:pt x="817" y="0"/>
                  </a:cubicBezTo>
                  <a:close/>
                </a:path>
              </a:pathLst>
            </a:custGeom>
            <a:solidFill>
              <a:srgbClr val="4FD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240;p31">
              <a:extLst>
                <a:ext uri="{FF2B5EF4-FFF2-40B4-BE49-F238E27FC236}">
                  <a16:creationId xmlns:a16="http://schemas.microsoft.com/office/drawing/2014/main" id="{539754A1-C547-8024-341C-DBFEF52BCC83}"/>
                </a:ext>
              </a:extLst>
            </p:cNvPr>
            <p:cNvSpPr/>
            <p:nvPr/>
          </p:nvSpPr>
          <p:spPr>
            <a:xfrm>
              <a:off x="892362" y="2448368"/>
              <a:ext cx="29262" cy="151112"/>
            </a:xfrm>
            <a:custGeom>
              <a:avLst/>
              <a:gdLst/>
              <a:ahLst/>
              <a:cxnLst/>
              <a:rect l="l" t="t" r="r" b="b"/>
              <a:pathLst>
                <a:path w="591" h="3052" extrusionOk="0">
                  <a:moveTo>
                    <a:pt x="52" y="0"/>
                  </a:moveTo>
                  <a:cubicBezTo>
                    <a:pt x="28" y="0"/>
                    <a:pt x="0" y="19"/>
                    <a:pt x="0" y="52"/>
                  </a:cubicBezTo>
                  <a:cubicBezTo>
                    <a:pt x="73" y="1055"/>
                    <a:pt x="233" y="2059"/>
                    <a:pt x="480" y="3019"/>
                  </a:cubicBezTo>
                  <a:cubicBezTo>
                    <a:pt x="486" y="3042"/>
                    <a:pt x="506" y="3051"/>
                    <a:pt x="527" y="3051"/>
                  </a:cubicBezTo>
                  <a:cubicBezTo>
                    <a:pt x="558" y="3051"/>
                    <a:pt x="591" y="3030"/>
                    <a:pt x="582" y="3004"/>
                  </a:cubicBezTo>
                  <a:cubicBezTo>
                    <a:pt x="320" y="2030"/>
                    <a:pt x="160" y="1055"/>
                    <a:pt x="88" y="37"/>
                  </a:cubicBezTo>
                  <a:cubicBezTo>
                    <a:pt x="88" y="12"/>
                    <a:pt x="71" y="0"/>
                    <a:pt x="52" y="0"/>
                  </a:cubicBezTo>
                  <a:close/>
                </a:path>
              </a:pathLst>
            </a:custGeom>
            <a:solidFill>
              <a:srgbClr val="4FD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241;p31">
              <a:extLst>
                <a:ext uri="{FF2B5EF4-FFF2-40B4-BE49-F238E27FC236}">
                  <a16:creationId xmlns:a16="http://schemas.microsoft.com/office/drawing/2014/main" id="{88474E04-F89A-1165-E025-A5538681D21A}"/>
                </a:ext>
              </a:extLst>
            </p:cNvPr>
            <p:cNvSpPr/>
            <p:nvPr/>
          </p:nvSpPr>
          <p:spPr>
            <a:xfrm>
              <a:off x="835817" y="2439010"/>
              <a:ext cx="173244" cy="132892"/>
            </a:xfrm>
            <a:custGeom>
              <a:avLst/>
              <a:gdLst/>
              <a:ahLst/>
              <a:cxnLst/>
              <a:rect l="l" t="t" r="r" b="b"/>
              <a:pathLst>
                <a:path w="3499" h="2684" extrusionOk="0">
                  <a:moveTo>
                    <a:pt x="1628" y="1"/>
                  </a:moveTo>
                  <a:cubicBezTo>
                    <a:pt x="1276" y="1"/>
                    <a:pt x="923" y="81"/>
                    <a:pt x="604" y="241"/>
                  </a:cubicBezTo>
                  <a:lnTo>
                    <a:pt x="153" y="473"/>
                  </a:lnTo>
                  <a:cubicBezTo>
                    <a:pt x="153" y="473"/>
                    <a:pt x="1" y="786"/>
                    <a:pt x="531" y="786"/>
                  </a:cubicBezTo>
                  <a:cubicBezTo>
                    <a:pt x="614" y="786"/>
                    <a:pt x="714" y="779"/>
                    <a:pt x="835" y="761"/>
                  </a:cubicBezTo>
                  <a:lnTo>
                    <a:pt x="835" y="761"/>
                  </a:lnTo>
                  <a:cubicBezTo>
                    <a:pt x="527" y="853"/>
                    <a:pt x="203" y="1010"/>
                    <a:pt x="226" y="1259"/>
                  </a:cubicBezTo>
                  <a:cubicBezTo>
                    <a:pt x="226" y="1259"/>
                    <a:pt x="196" y="1444"/>
                    <a:pt x="504" y="1444"/>
                  </a:cubicBezTo>
                  <a:cubicBezTo>
                    <a:pt x="599" y="1444"/>
                    <a:pt x="726" y="1427"/>
                    <a:pt x="896" y="1381"/>
                  </a:cubicBezTo>
                  <a:lnTo>
                    <a:pt x="896" y="1381"/>
                  </a:lnTo>
                  <a:cubicBezTo>
                    <a:pt x="616" y="1533"/>
                    <a:pt x="377" y="1733"/>
                    <a:pt x="372" y="1971"/>
                  </a:cubicBezTo>
                  <a:cubicBezTo>
                    <a:pt x="372" y="1971"/>
                    <a:pt x="392" y="2111"/>
                    <a:pt x="645" y="2111"/>
                  </a:cubicBezTo>
                  <a:cubicBezTo>
                    <a:pt x="867" y="2111"/>
                    <a:pt x="1271" y="2002"/>
                    <a:pt x="2000" y="1594"/>
                  </a:cubicBezTo>
                  <a:lnTo>
                    <a:pt x="2000" y="1594"/>
                  </a:lnTo>
                  <a:cubicBezTo>
                    <a:pt x="1972" y="1611"/>
                    <a:pt x="2001" y="1818"/>
                    <a:pt x="2131" y="2684"/>
                  </a:cubicBezTo>
                  <a:lnTo>
                    <a:pt x="2684" y="2655"/>
                  </a:lnTo>
                  <a:lnTo>
                    <a:pt x="3179" y="1419"/>
                  </a:lnTo>
                  <a:cubicBezTo>
                    <a:pt x="3179" y="1419"/>
                    <a:pt x="3498" y="604"/>
                    <a:pt x="2480" y="168"/>
                  </a:cubicBezTo>
                  <a:cubicBezTo>
                    <a:pt x="2210" y="56"/>
                    <a:pt x="1920" y="1"/>
                    <a:pt x="1628" y="1"/>
                  </a:cubicBezTo>
                  <a:close/>
                </a:path>
              </a:pathLst>
            </a:custGeom>
            <a:solidFill>
              <a:srgbClr val="48BA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242;p31">
              <a:extLst>
                <a:ext uri="{FF2B5EF4-FFF2-40B4-BE49-F238E27FC236}">
                  <a16:creationId xmlns:a16="http://schemas.microsoft.com/office/drawing/2014/main" id="{8DDF6CC4-A5A9-891F-64C9-6E2323E5E2B0}"/>
                </a:ext>
              </a:extLst>
            </p:cNvPr>
            <p:cNvSpPr/>
            <p:nvPr/>
          </p:nvSpPr>
          <p:spPr>
            <a:xfrm>
              <a:off x="820815" y="2093010"/>
              <a:ext cx="417242" cy="392486"/>
            </a:xfrm>
            <a:custGeom>
              <a:avLst/>
              <a:gdLst/>
              <a:ahLst/>
              <a:cxnLst/>
              <a:rect l="l" t="t" r="r" b="b"/>
              <a:pathLst>
                <a:path w="8427" h="7927" extrusionOk="0">
                  <a:moveTo>
                    <a:pt x="7059" y="0"/>
                  </a:moveTo>
                  <a:cubicBezTo>
                    <a:pt x="7059" y="0"/>
                    <a:pt x="1125" y="4334"/>
                    <a:pt x="1024" y="4363"/>
                  </a:cubicBezTo>
                  <a:cubicBezTo>
                    <a:pt x="0" y="4612"/>
                    <a:pt x="423" y="6781"/>
                    <a:pt x="1343" y="6781"/>
                  </a:cubicBezTo>
                  <a:cubicBezTo>
                    <a:pt x="1390" y="6781"/>
                    <a:pt x="1439" y="6775"/>
                    <a:pt x="1489" y="6763"/>
                  </a:cubicBezTo>
                  <a:lnTo>
                    <a:pt x="8426" y="7927"/>
                  </a:lnTo>
                  <a:lnTo>
                    <a:pt x="705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243;p31">
              <a:extLst>
                <a:ext uri="{FF2B5EF4-FFF2-40B4-BE49-F238E27FC236}">
                  <a16:creationId xmlns:a16="http://schemas.microsoft.com/office/drawing/2014/main" id="{BF8111D0-B374-5E44-4B1A-D0369FC49C4B}"/>
                </a:ext>
              </a:extLst>
            </p:cNvPr>
            <p:cNvSpPr/>
            <p:nvPr/>
          </p:nvSpPr>
          <p:spPr>
            <a:xfrm>
              <a:off x="1145129" y="2087811"/>
              <a:ext cx="131802" cy="396447"/>
            </a:xfrm>
            <a:custGeom>
              <a:avLst/>
              <a:gdLst/>
              <a:ahLst/>
              <a:cxnLst/>
              <a:rect l="l" t="t" r="r" b="b"/>
              <a:pathLst>
                <a:path w="2662" h="8007" extrusionOk="0">
                  <a:moveTo>
                    <a:pt x="637" y="0"/>
                  </a:moveTo>
                  <a:cubicBezTo>
                    <a:pt x="624" y="0"/>
                    <a:pt x="610" y="1"/>
                    <a:pt x="597" y="3"/>
                  </a:cubicBezTo>
                  <a:cubicBezTo>
                    <a:pt x="175" y="76"/>
                    <a:pt x="0" y="1094"/>
                    <a:pt x="73" y="2520"/>
                  </a:cubicBezTo>
                  <a:cubicBezTo>
                    <a:pt x="102" y="3029"/>
                    <a:pt x="160" y="3610"/>
                    <a:pt x="277" y="4192"/>
                  </a:cubicBezTo>
                  <a:cubicBezTo>
                    <a:pt x="349" y="4643"/>
                    <a:pt x="437" y="5079"/>
                    <a:pt x="538" y="5486"/>
                  </a:cubicBezTo>
                  <a:cubicBezTo>
                    <a:pt x="932" y="6978"/>
                    <a:pt x="1489" y="8006"/>
                    <a:pt x="1920" y="8006"/>
                  </a:cubicBezTo>
                  <a:cubicBezTo>
                    <a:pt x="1935" y="8006"/>
                    <a:pt x="1949" y="8005"/>
                    <a:pt x="1964" y="8003"/>
                  </a:cubicBezTo>
                  <a:cubicBezTo>
                    <a:pt x="2531" y="7901"/>
                    <a:pt x="2662" y="6039"/>
                    <a:pt x="2284" y="3828"/>
                  </a:cubicBezTo>
                  <a:cubicBezTo>
                    <a:pt x="1915" y="1686"/>
                    <a:pt x="1186" y="0"/>
                    <a:pt x="637" y="0"/>
                  </a:cubicBezTo>
                  <a:close/>
                </a:path>
              </a:pathLst>
            </a:custGeom>
            <a:solidFill>
              <a:srgbClr val="4FD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244;p31">
              <a:extLst>
                <a:ext uri="{FF2B5EF4-FFF2-40B4-BE49-F238E27FC236}">
                  <a16:creationId xmlns:a16="http://schemas.microsoft.com/office/drawing/2014/main" id="{814A0D44-1A34-B62E-9173-5A0444222B3F}"/>
                </a:ext>
              </a:extLst>
            </p:cNvPr>
            <p:cNvSpPr/>
            <p:nvPr/>
          </p:nvSpPr>
          <p:spPr>
            <a:xfrm>
              <a:off x="1145129" y="2087811"/>
              <a:ext cx="131802" cy="396447"/>
            </a:xfrm>
            <a:custGeom>
              <a:avLst/>
              <a:gdLst/>
              <a:ahLst/>
              <a:cxnLst/>
              <a:rect l="l" t="t" r="r" b="b"/>
              <a:pathLst>
                <a:path w="2662" h="8007" extrusionOk="0">
                  <a:moveTo>
                    <a:pt x="637" y="0"/>
                  </a:moveTo>
                  <a:cubicBezTo>
                    <a:pt x="624" y="0"/>
                    <a:pt x="610" y="1"/>
                    <a:pt x="597" y="3"/>
                  </a:cubicBezTo>
                  <a:cubicBezTo>
                    <a:pt x="175" y="76"/>
                    <a:pt x="0" y="1094"/>
                    <a:pt x="73" y="2520"/>
                  </a:cubicBezTo>
                  <a:cubicBezTo>
                    <a:pt x="102" y="3029"/>
                    <a:pt x="160" y="3610"/>
                    <a:pt x="277" y="4192"/>
                  </a:cubicBezTo>
                  <a:cubicBezTo>
                    <a:pt x="349" y="4643"/>
                    <a:pt x="437" y="5079"/>
                    <a:pt x="538" y="5486"/>
                  </a:cubicBezTo>
                  <a:cubicBezTo>
                    <a:pt x="932" y="6978"/>
                    <a:pt x="1489" y="8006"/>
                    <a:pt x="1920" y="8006"/>
                  </a:cubicBezTo>
                  <a:cubicBezTo>
                    <a:pt x="1935" y="8006"/>
                    <a:pt x="1949" y="8005"/>
                    <a:pt x="1964" y="8003"/>
                  </a:cubicBezTo>
                  <a:cubicBezTo>
                    <a:pt x="2531" y="7901"/>
                    <a:pt x="2662" y="6039"/>
                    <a:pt x="2284" y="3828"/>
                  </a:cubicBezTo>
                  <a:cubicBezTo>
                    <a:pt x="1915" y="1686"/>
                    <a:pt x="1186" y="0"/>
                    <a:pt x="63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245;p31">
              <a:extLst>
                <a:ext uri="{FF2B5EF4-FFF2-40B4-BE49-F238E27FC236}">
                  <a16:creationId xmlns:a16="http://schemas.microsoft.com/office/drawing/2014/main" id="{D9DB095F-5485-FC21-A63F-932631424DE4}"/>
                </a:ext>
              </a:extLst>
            </p:cNvPr>
            <p:cNvSpPr/>
            <p:nvPr/>
          </p:nvSpPr>
          <p:spPr>
            <a:xfrm>
              <a:off x="1148000" y="2212535"/>
              <a:ext cx="72783" cy="146953"/>
            </a:xfrm>
            <a:custGeom>
              <a:avLst/>
              <a:gdLst/>
              <a:ahLst/>
              <a:cxnLst/>
              <a:rect l="l" t="t" r="r" b="b"/>
              <a:pathLst>
                <a:path w="1470" h="2968" extrusionOk="0">
                  <a:moveTo>
                    <a:pt x="0" y="1"/>
                  </a:moveTo>
                  <a:lnTo>
                    <a:pt x="0" y="1"/>
                  </a:lnTo>
                  <a:cubicBezTo>
                    <a:pt x="30" y="510"/>
                    <a:pt x="88" y="1091"/>
                    <a:pt x="190" y="1673"/>
                  </a:cubicBezTo>
                  <a:cubicBezTo>
                    <a:pt x="262" y="2124"/>
                    <a:pt x="364" y="2560"/>
                    <a:pt x="466" y="2967"/>
                  </a:cubicBezTo>
                  <a:cubicBezTo>
                    <a:pt x="1077" y="2749"/>
                    <a:pt x="1469" y="2037"/>
                    <a:pt x="1339" y="1295"/>
                  </a:cubicBezTo>
                  <a:cubicBezTo>
                    <a:pt x="1237" y="539"/>
                    <a:pt x="655" y="15"/>
                    <a:pt x="0" y="1"/>
                  </a:cubicBezTo>
                  <a:close/>
                </a:path>
              </a:pathLst>
            </a:custGeom>
            <a:solidFill>
              <a:srgbClr val="4FD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246;p31">
              <a:extLst>
                <a:ext uri="{FF2B5EF4-FFF2-40B4-BE49-F238E27FC236}">
                  <a16:creationId xmlns:a16="http://schemas.microsoft.com/office/drawing/2014/main" id="{83666F96-EB92-7026-BA89-C1C245953D27}"/>
                </a:ext>
              </a:extLst>
            </p:cNvPr>
            <p:cNvSpPr/>
            <p:nvPr/>
          </p:nvSpPr>
          <p:spPr>
            <a:xfrm>
              <a:off x="786502" y="2303987"/>
              <a:ext cx="112393" cy="132892"/>
            </a:xfrm>
            <a:custGeom>
              <a:avLst/>
              <a:gdLst/>
              <a:ahLst/>
              <a:cxnLst/>
              <a:rect l="l" t="t" r="r" b="b"/>
              <a:pathLst>
                <a:path w="2270" h="2684" extrusionOk="0">
                  <a:moveTo>
                    <a:pt x="1833" y="1"/>
                  </a:moveTo>
                  <a:lnTo>
                    <a:pt x="1178" y="117"/>
                  </a:lnTo>
                  <a:cubicBezTo>
                    <a:pt x="480" y="248"/>
                    <a:pt x="0" y="902"/>
                    <a:pt x="131" y="1600"/>
                  </a:cubicBezTo>
                  <a:cubicBezTo>
                    <a:pt x="248" y="2234"/>
                    <a:pt x="778" y="2684"/>
                    <a:pt x="1395" y="2684"/>
                  </a:cubicBezTo>
                  <a:cubicBezTo>
                    <a:pt x="1472" y="2684"/>
                    <a:pt x="1550" y="2677"/>
                    <a:pt x="1629" y="2662"/>
                  </a:cubicBezTo>
                  <a:lnTo>
                    <a:pt x="2269" y="2546"/>
                  </a:lnTo>
                  <a:cubicBezTo>
                    <a:pt x="1426" y="1862"/>
                    <a:pt x="1222" y="1048"/>
                    <a:pt x="183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247;p31">
              <a:extLst>
                <a:ext uri="{FF2B5EF4-FFF2-40B4-BE49-F238E27FC236}">
                  <a16:creationId xmlns:a16="http://schemas.microsoft.com/office/drawing/2014/main" id="{0E6AE83C-BE20-A7C1-108D-8386A0E99F84}"/>
                </a:ext>
              </a:extLst>
            </p:cNvPr>
            <p:cNvSpPr/>
            <p:nvPr/>
          </p:nvSpPr>
          <p:spPr>
            <a:xfrm>
              <a:off x="1170925" y="2239966"/>
              <a:ext cx="32579" cy="77339"/>
            </a:xfrm>
            <a:custGeom>
              <a:avLst/>
              <a:gdLst/>
              <a:ahLst/>
              <a:cxnLst/>
              <a:rect l="l" t="t" r="r" b="b"/>
              <a:pathLst>
                <a:path w="658" h="1562" extrusionOk="0">
                  <a:moveTo>
                    <a:pt x="61" y="0"/>
                  </a:moveTo>
                  <a:cubicBezTo>
                    <a:pt x="27" y="0"/>
                    <a:pt x="1" y="52"/>
                    <a:pt x="47" y="86"/>
                  </a:cubicBezTo>
                  <a:cubicBezTo>
                    <a:pt x="425" y="334"/>
                    <a:pt x="556" y="1105"/>
                    <a:pt x="410" y="1497"/>
                  </a:cubicBezTo>
                  <a:cubicBezTo>
                    <a:pt x="391" y="1536"/>
                    <a:pt x="429" y="1562"/>
                    <a:pt x="462" y="1562"/>
                  </a:cubicBezTo>
                  <a:cubicBezTo>
                    <a:pt x="478" y="1562"/>
                    <a:pt x="493" y="1555"/>
                    <a:pt x="497" y="1541"/>
                  </a:cubicBezTo>
                  <a:cubicBezTo>
                    <a:pt x="657" y="1105"/>
                    <a:pt x="526" y="276"/>
                    <a:pt x="90" y="14"/>
                  </a:cubicBezTo>
                  <a:cubicBezTo>
                    <a:pt x="81" y="4"/>
                    <a:pt x="71" y="0"/>
                    <a:pt x="61" y="0"/>
                  </a:cubicBezTo>
                  <a:close/>
                </a:path>
              </a:pathLst>
            </a:custGeom>
            <a:solidFill>
              <a:srgbClr val="4FDD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248;p31">
              <a:extLst>
                <a:ext uri="{FF2B5EF4-FFF2-40B4-BE49-F238E27FC236}">
                  <a16:creationId xmlns:a16="http://schemas.microsoft.com/office/drawing/2014/main" id="{03E7BF22-0FF6-47B0-8142-BE836B999EE8}"/>
                </a:ext>
              </a:extLst>
            </p:cNvPr>
            <p:cNvSpPr/>
            <p:nvPr/>
          </p:nvSpPr>
          <p:spPr>
            <a:xfrm>
              <a:off x="190210" y="3145123"/>
              <a:ext cx="556719" cy="689164"/>
            </a:xfrm>
            <a:custGeom>
              <a:avLst/>
              <a:gdLst/>
              <a:ahLst/>
              <a:cxnLst/>
              <a:rect l="l" t="t" r="r" b="b"/>
              <a:pathLst>
                <a:path w="11244" h="13919" extrusionOk="0">
                  <a:moveTo>
                    <a:pt x="4379" y="0"/>
                  </a:moveTo>
                  <a:cubicBezTo>
                    <a:pt x="4306" y="15"/>
                    <a:pt x="4233" y="15"/>
                    <a:pt x="4146" y="29"/>
                  </a:cubicBezTo>
                  <a:cubicBezTo>
                    <a:pt x="1863" y="480"/>
                    <a:pt x="510" y="2182"/>
                    <a:pt x="161" y="4989"/>
                  </a:cubicBezTo>
                  <a:cubicBezTo>
                    <a:pt x="117" y="5338"/>
                    <a:pt x="88" y="5701"/>
                    <a:pt x="74" y="6065"/>
                  </a:cubicBezTo>
                  <a:cubicBezTo>
                    <a:pt x="1" y="7854"/>
                    <a:pt x="219" y="9788"/>
                    <a:pt x="525" y="11533"/>
                  </a:cubicBezTo>
                  <a:cubicBezTo>
                    <a:pt x="670" y="12391"/>
                    <a:pt x="844" y="13191"/>
                    <a:pt x="1034" y="13919"/>
                  </a:cubicBezTo>
                  <a:lnTo>
                    <a:pt x="11243" y="13919"/>
                  </a:lnTo>
                  <a:cubicBezTo>
                    <a:pt x="11171" y="13337"/>
                    <a:pt x="11098" y="12726"/>
                    <a:pt x="11011" y="12101"/>
                  </a:cubicBezTo>
                  <a:cubicBezTo>
                    <a:pt x="10923" y="11504"/>
                    <a:pt x="10851" y="10879"/>
                    <a:pt x="10764" y="10268"/>
                  </a:cubicBezTo>
                  <a:cubicBezTo>
                    <a:pt x="10342" y="7243"/>
                    <a:pt x="9934" y="4465"/>
                    <a:pt x="9891" y="4174"/>
                  </a:cubicBezTo>
                  <a:cubicBezTo>
                    <a:pt x="9789" y="3723"/>
                    <a:pt x="9615" y="3316"/>
                    <a:pt x="9382" y="2952"/>
                  </a:cubicBezTo>
                  <a:cubicBezTo>
                    <a:pt x="8989" y="2356"/>
                    <a:pt x="8451" y="1905"/>
                    <a:pt x="7826" y="1614"/>
                  </a:cubicBezTo>
                  <a:cubicBezTo>
                    <a:pt x="7220" y="657"/>
                    <a:pt x="6150" y="12"/>
                    <a:pt x="4947" y="12"/>
                  </a:cubicBezTo>
                  <a:cubicBezTo>
                    <a:pt x="4908" y="12"/>
                    <a:pt x="4869" y="13"/>
                    <a:pt x="4830" y="15"/>
                  </a:cubicBezTo>
                  <a:cubicBezTo>
                    <a:pt x="4684" y="15"/>
                    <a:pt x="4539" y="29"/>
                    <a:pt x="4408" y="73"/>
                  </a:cubicBezTo>
                  <a:lnTo>
                    <a:pt x="437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249;p31">
              <a:extLst>
                <a:ext uri="{FF2B5EF4-FFF2-40B4-BE49-F238E27FC236}">
                  <a16:creationId xmlns:a16="http://schemas.microsoft.com/office/drawing/2014/main" id="{B50C0A72-B72B-F60E-261A-E478985EDDE7}"/>
                </a:ext>
              </a:extLst>
            </p:cNvPr>
            <p:cNvSpPr/>
            <p:nvPr/>
          </p:nvSpPr>
          <p:spPr>
            <a:xfrm>
              <a:off x="383214" y="2394003"/>
              <a:ext cx="113136" cy="188742"/>
            </a:xfrm>
            <a:custGeom>
              <a:avLst/>
              <a:gdLst/>
              <a:ahLst/>
              <a:cxnLst/>
              <a:rect l="l" t="t" r="r" b="b"/>
              <a:pathLst>
                <a:path w="2285" h="3812" extrusionOk="0">
                  <a:moveTo>
                    <a:pt x="2037" y="1"/>
                  </a:moveTo>
                  <a:lnTo>
                    <a:pt x="190" y="393"/>
                  </a:lnTo>
                  <a:lnTo>
                    <a:pt x="15" y="2531"/>
                  </a:lnTo>
                  <a:cubicBezTo>
                    <a:pt x="1" y="2720"/>
                    <a:pt x="59" y="2895"/>
                    <a:pt x="161" y="3055"/>
                  </a:cubicBezTo>
                  <a:cubicBezTo>
                    <a:pt x="510" y="3564"/>
                    <a:pt x="932" y="3782"/>
                    <a:pt x="1426" y="3811"/>
                  </a:cubicBezTo>
                  <a:cubicBezTo>
                    <a:pt x="1891" y="3811"/>
                    <a:pt x="2284" y="3389"/>
                    <a:pt x="2241" y="2909"/>
                  </a:cubicBezTo>
                  <a:lnTo>
                    <a:pt x="2037" y="1"/>
                  </a:lnTo>
                  <a:close/>
                </a:path>
              </a:pathLst>
            </a:custGeom>
            <a:solidFill>
              <a:srgbClr val="48BA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250;p31">
              <a:extLst>
                <a:ext uri="{FF2B5EF4-FFF2-40B4-BE49-F238E27FC236}">
                  <a16:creationId xmlns:a16="http://schemas.microsoft.com/office/drawing/2014/main" id="{350AB435-2197-CE44-62CE-745E9B255CC4}"/>
                </a:ext>
              </a:extLst>
            </p:cNvPr>
            <p:cNvSpPr/>
            <p:nvPr/>
          </p:nvSpPr>
          <p:spPr>
            <a:xfrm>
              <a:off x="301863" y="2094297"/>
              <a:ext cx="349311" cy="409716"/>
            </a:xfrm>
            <a:custGeom>
              <a:avLst/>
              <a:gdLst/>
              <a:ahLst/>
              <a:cxnLst/>
              <a:rect l="l" t="t" r="r" b="b"/>
              <a:pathLst>
                <a:path w="7055" h="8275" extrusionOk="0">
                  <a:moveTo>
                    <a:pt x="2976" y="0"/>
                  </a:moveTo>
                  <a:cubicBezTo>
                    <a:pt x="2812" y="0"/>
                    <a:pt x="2649" y="24"/>
                    <a:pt x="2487" y="76"/>
                  </a:cubicBezTo>
                  <a:cubicBezTo>
                    <a:pt x="1091" y="556"/>
                    <a:pt x="829" y="1894"/>
                    <a:pt x="1106" y="3174"/>
                  </a:cubicBezTo>
                  <a:cubicBezTo>
                    <a:pt x="948" y="3079"/>
                    <a:pt x="815" y="3040"/>
                    <a:pt x="704" y="3040"/>
                  </a:cubicBezTo>
                  <a:cubicBezTo>
                    <a:pt x="223" y="3040"/>
                    <a:pt x="146" y="3770"/>
                    <a:pt x="146" y="3770"/>
                  </a:cubicBezTo>
                  <a:cubicBezTo>
                    <a:pt x="0" y="4876"/>
                    <a:pt x="1207" y="5385"/>
                    <a:pt x="1193" y="5428"/>
                  </a:cubicBezTo>
                  <a:cubicBezTo>
                    <a:pt x="1353" y="5690"/>
                    <a:pt x="1484" y="5937"/>
                    <a:pt x="1600" y="6112"/>
                  </a:cubicBezTo>
                  <a:cubicBezTo>
                    <a:pt x="1964" y="6737"/>
                    <a:pt x="2444" y="7290"/>
                    <a:pt x="3055" y="7712"/>
                  </a:cubicBezTo>
                  <a:cubicBezTo>
                    <a:pt x="3273" y="7872"/>
                    <a:pt x="3462" y="7988"/>
                    <a:pt x="3665" y="8075"/>
                  </a:cubicBezTo>
                  <a:cubicBezTo>
                    <a:pt x="3962" y="8210"/>
                    <a:pt x="4274" y="8274"/>
                    <a:pt x="4582" y="8274"/>
                  </a:cubicBezTo>
                  <a:cubicBezTo>
                    <a:pt x="5269" y="8274"/>
                    <a:pt x="5934" y="7954"/>
                    <a:pt x="6356" y="7392"/>
                  </a:cubicBezTo>
                  <a:cubicBezTo>
                    <a:pt x="6865" y="6694"/>
                    <a:pt x="7054" y="5894"/>
                    <a:pt x="7010" y="5065"/>
                  </a:cubicBezTo>
                  <a:cubicBezTo>
                    <a:pt x="7010" y="4919"/>
                    <a:pt x="6996" y="4788"/>
                    <a:pt x="6996" y="4657"/>
                  </a:cubicBezTo>
                  <a:cubicBezTo>
                    <a:pt x="6967" y="4221"/>
                    <a:pt x="6938" y="3799"/>
                    <a:pt x="6952" y="3363"/>
                  </a:cubicBezTo>
                  <a:cubicBezTo>
                    <a:pt x="6952" y="2752"/>
                    <a:pt x="6647" y="2112"/>
                    <a:pt x="6341" y="1574"/>
                  </a:cubicBezTo>
                  <a:cubicBezTo>
                    <a:pt x="6138" y="1225"/>
                    <a:pt x="5687" y="1443"/>
                    <a:pt x="5382" y="1181"/>
                  </a:cubicBezTo>
                  <a:cubicBezTo>
                    <a:pt x="4688" y="621"/>
                    <a:pt x="3821" y="0"/>
                    <a:pt x="2976" y="0"/>
                  </a:cubicBezTo>
                  <a:close/>
                </a:path>
              </a:pathLst>
            </a:custGeom>
            <a:solidFill>
              <a:srgbClr val="48BA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251;p31">
              <a:extLst>
                <a:ext uri="{FF2B5EF4-FFF2-40B4-BE49-F238E27FC236}">
                  <a16:creationId xmlns:a16="http://schemas.microsoft.com/office/drawing/2014/main" id="{9153D892-1CED-036B-90F3-27610146487F}"/>
                </a:ext>
              </a:extLst>
            </p:cNvPr>
            <p:cNvSpPr/>
            <p:nvPr/>
          </p:nvSpPr>
          <p:spPr>
            <a:xfrm>
              <a:off x="298992" y="2073798"/>
              <a:ext cx="377384" cy="308562"/>
            </a:xfrm>
            <a:custGeom>
              <a:avLst/>
              <a:gdLst/>
              <a:ahLst/>
              <a:cxnLst/>
              <a:rect l="l" t="t" r="r" b="b"/>
              <a:pathLst>
                <a:path w="7622" h="6232" extrusionOk="0">
                  <a:moveTo>
                    <a:pt x="3357" y="1"/>
                  </a:moveTo>
                  <a:cubicBezTo>
                    <a:pt x="2865" y="1"/>
                    <a:pt x="2374" y="81"/>
                    <a:pt x="1934" y="286"/>
                  </a:cubicBezTo>
                  <a:cubicBezTo>
                    <a:pt x="1265" y="606"/>
                    <a:pt x="727" y="1188"/>
                    <a:pt x="407" y="1857"/>
                  </a:cubicBezTo>
                  <a:cubicBezTo>
                    <a:pt x="102" y="2526"/>
                    <a:pt x="0" y="3297"/>
                    <a:pt x="29" y="4039"/>
                  </a:cubicBezTo>
                  <a:cubicBezTo>
                    <a:pt x="58" y="4461"/>
                    <a:pt x="116" y="4868"/>
                    <a:pt x="262" y="5231"/>
                  </a:cubicBezTo>
                  <a:cubicBezTo>
                    <a:pt x="451" y="5595"/>
                    <a:pt x="742" y="5944"/>
                    <a:pt x="1120" y="6104"/>
                  </a:cubicBezTo>
                  <a:cubicBezTo>
                    <a:pt x="1288" y="6188"/>
                    <a:pt x="1472" y="6232"/>
                    <a:pt x="1655" y="6232"/>
                  </a:cubicBezTo>
                  <a:cubicBezTo>
                    <a:pt x="1885" y="6232"/>
                    <a:pt x="2112" y="6162"/>
                    <a:pt x="2298" y="6017"/>
                  </a:cubicBezTo>
                  <a:cubicBezTo>
                    <a:pt x="2647" y="5755"/>
                    <a:pt x="2793" y="5290"/>
                    <a:pt x="2618" y="4911"/>
                  </a:cubicBezTo>
                  <a:cubicBezTo>
                    <a:pt x="2473" y="4606"/>
                    <a:pt x="2138" y="4359"/>
                    <a:pt x="2196" y="4039"/>
                  </a:cubicBezTo>
                  <a:cubicBezTo>
                    <a:pt x="2254" y="3719"/>
                    <a:pt x="2589" y="3602"/>
                    <a:pt x="2793" y="3355"/>
                  </a:cubicBezTo>
                  <a:cubicBezTo>
                    <a:pt x="2982" y="3166"/>
                    <a:pt x="3011" y="2875"/>
                    <a:pt x="2982" y="2599"/>
                  </a:cubicBezTo>
                  <a:cubicBezTo>
                    <a:pt x="2938" y="2323"/>
                    <a:pt x="2836" y="2090"/>
                    <a:pt x="2720" y="1843"/>
                  </a:cubicBezTo>
                  <a:lnTo>
                    <a:pt x="2720" y="1843"/>
                  </a:lnTo>
                  <a:cubicBezTo>
                    <a:pt x="3059" y="2564"/>
                    <a:pt x="3838" y="3051"/>
                    <a:pt x="4629" y="3051"/>
                  </a:cubicBezTo>
                  <a:cubicBezTo>
                    <a:pt x="4652" y="3051"/>
                    <a:pt x="4675" y="3051"/>
                    <a:pt x="4698" y="3050"/>
                  </a:cubicBezTo>
                  <a:cubicBezTo>
                    <a:pt x="4845" y="3050"/>
                    <a:pt x="4993" y="3033"/>
                    <a:pt x="5136" y="3033"/>
                  </a:cubicBezTo>
                  <a:cubicBezTo>
                    <a:pt x="5261" y="3033"/>
                    <a:pt x="5382" y="3046"/>
                    <a:pt x="5498" y="3093"/>
                  </a:cubicBezTo>
                  <a:cubicBezTo>
                    <a:pt x="5847" y="3239"/>
                    <a:pt x="6021" y="3617"/>
                    <a:pt x="6298" y="3850"/>
                  </a:cubicBezTo>
                  <a:cubicBezTo>
                    <a:pt x="6494" y="4010"/>
                    <a:pt x="6739" y="4089"/>
                    <a:pt x="6983" y="4089"/>
                  </a:cubicBezTo>
                  <a:cubicBezTo>
                    <a:pt x="7137" y="4089"/>
                    <a:pt x="7291" y="4057"/>
                    <a:pt x="7432" y="3995"/>
                  </a:cubicBezTo>
                  <a:lnTo>
                    <a:pt x="7418" y="3893"/>
                  </a:lnTo>
                  <a:cubicBezTo>
                    <a:pt x="7621" y="2963"/>
                    <a:pt x="7258" y="1959"/>
                    <a:pt x="6603" y="1275"/>
                  </a:cubicBezTo>
                  <a:cubicBezTo>
                    <a:pt x="5934" y="577"/>
                    <a:pt x="5018" y="199"/>
                    <a:pt x="4072" y="54"/>
                  </a:cubicBezTo>
                  <a:cubicBezTo>
                    <a:pt x="3838" y="20"/>
                    <a:pt x="3597" y="1"/>
                    <a:pt x="3357" y="1"/>
                  </a:cubicBezTo>
                  <a:close/>
                </a:path>
              </a:pathLst>
            </a:custGeom>
            <a:solidFill>
              <a:srgbClr val="007B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252;p31">
              <a:extLst>
                <a:ext uri="{FF2B5EF4-FFF2-40B4-BE49-F238E27FC236}">
                  <a16:creationId xmlns:a16="http://schemas.microsoft.com/office/drawing/2014/main" id="{11EA706A-85F9-16C4-35B5-B5391963861F}"/>
                </a:ext>
              </a:extLst>
            </p:cNvPr>
            <p:cNvSpPr/>
            <p:nvPr/>
          </p:nvSpPr>
          <p:spPr>
            <a:xfrm>
              <a:off x="480459" y="2302551"/>
              <a:ext cx="25251" cy="35352"/>
            </a:xfrm>
            <a:custGeom>
              <a:avLst/>
              <a:gdLst/>
              <a:ahLst/>
              <a:cxnLst/>
              <a:rect l="l" t="t" r="r" b="b"/>
              <a:pathLst>
                <a:path w="510" h="714" extrusionOk="0">
                  <a:moveTo>
                    <a:pt x="218" y="1"/>
                  </a:moveTo>
                  <a:cubicBezTo>
                    <a:pt x="117" y="1"/>
                    <a:pt x="58" y="102"/>
                    <a:pt x="44" y="219"/>
                  </a:cubicBezTo>
                  <a:cubicBezTo>
                    <a:pt x="0" y="393"/>
                    <a:pt x="58" y="713"/>
                    <a:pt x="291" y="713"/>
                  </a:cubicBezTo>
                  <a:cubicBezTo>
                    <a:pt x="422" y="713"/>
                    <a:pt x="509" y="539"/>
                    <a:pt x="495" y="350"/>
                  </a:cubicBezTo>
                  <a:cubicBezTo>
                    <a:pt x="480" y="146"/>
                    <a:pt x="349" y="1"/>
                    <a:pt x="218" y="1"/>
                  </a:cubicBezTo>
                  <a:close/>
                </a:path>
              </a:pathLst>
            </a:custGeom>
            <a:solidFill>
              <a:srgbClr val="007B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253;p31">
              <a:extLst>
                <a:ext uri="{FF2B5EF4-FFF2-40B4-BE49-F238E27FC236}">
                  <a16:creationId xmlns:a16="http://schemas.microsoft.com/office/drawing/2014/main" id="{708E1D70-B171-D865-C89B-E3AAC6EF48C4}"/>
                </a:ext>
              </a:extLst>
            </p:cNvPr>
            <p:cNvSpPr/>
            <p:nvPr/>
          </p:nvSpPr>
          <p:spPr>
            <a:xfrm>
              <a:off x="582704" y="2305423"/>
              <a:ext cx="24509" cy="34609"/>
            </a:xfrm>
            <a:custGeom>
              <a:avLst/>
              <a:gdLst/>
              <a:ahLst/>
              <a:cxnLst/>
              <a:rect l="l" t="t" r="r" b="b"/>
              <a:pathLst>
                <a:path w="495" h="699" extrusionOk="0">
                  <a:moveTo>
                    <a:pt x="204" y="1"/>
                  </a:moveTo>
                  <a:cubicBezTo>
                    <a:pt x="102" y="1"/>
                    <a:pt x="44" y="103"/>
                    <a:pt x="30" y="219"/>
                  </a:cubicBezTo>
                  <a:cubicBezTo>
                    <a:pt x="0" y="379"/>
                    <a:pt x="44" y="699"/>
                    <a:pt x="291" y="699"/>
                  </a:cubicBezTo>
                  <a:cubicBezTo>
                    <a:pt x="408" y="699"/>
                    <a:pt x="495" y="539"/>
                    <a:pt x="480" y="335"/>
                  </a:cubicBezTo>
                  <a:cubicBezTo>
                    <a:pt x="466" y="146"/>
                    <a:pt x="335" y="1"/>
                    <a:pt x="204" y="1"/>
                  </a:cubicBezTo>
                  <a:close/>
                </a:path>
              </a:pathLst>
            </a:custGeom>
            <a:solidFill>
              <a:srgbClr val="007B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254;p31">
              <a:extLst>
                <a:ext uri="{FF2B5EF4-FFF2-40B4-BE49-F238E27FC236}">
                  <a16:creationId xmlns:a16="http://schemas.microsoft.com/office/drawing/2014/main" id="{1DCCF949-AAF5-6719-4FF4-F80BA8165E09}"/>
                </a:ext>
              </a:extLst>
            </p:cNvPr>
            <p:cNvSpPr/>
            <p:nvPr/>
          </p:nvSpPr>
          <p:spPr>
            <a:xfrm>
              <a:off x="583397" y="2262247"/>
              <a:ext cx="37530" cy="30995"/>
            </a:xfrm>
            <a:custGeom>
              <a:avLst/>
              <a:gdLst/>
              <a:ahLst/>
              <a:cxnLst/>
              <a:rect l="l" t="t" r="r" b="b"/>
              <a:pathLst>
                <a:path w="758" h="626" extrusionOk="0">
                  <a:moveTo>
                    <a:pt x="234" y="0"/>
                  </a:moveTo>
                  <a:cubicBezTo>
                    <a:pt x="175" y="0"/>
                    <a:pt x="146" y="0"/>
                    <a:pt x="88" y="15"/>
                  </a:cubicBezTo>
                  <a:cubicBezTo>
                    <a:pt x="59" y="29"/>
                    <a:pt x="1" y="87"/>
                    <a:pt x="1" y="116"/>
                  </a:cubicBezTo>
                  <a:cubicBezTo>
                    <a:pt x="1" y="189"/>
                    <a:pt x="30" y="233"/>
                    <a:pt x="74" y="247"/>
                  </a:cubicBezTo>
                  <a:cubicBezTo>
                    <a:pt x="161" y="305"/>
                    <a:pt x="277" y="320"/>
                    <a:pt x="365" y="335"/>
                  </a:cubicBezTo>
                  <a:cubicBezTo>
                    <a:pt x="452" y="364"/>
                    <a:pt x="554" y="393"/>
                    <a:pt x="641" y="451"/>
                  </a:cubicBezTo>
                  <a:lnTo>
                    <a:pt x="685" y="509"/>
                  </a:lnTo>
                  <a:cubicBezTo>
                    <a:pt x="728" y="538"/>
                    <a:pt x="743" y="596"/>
                    <a:pt x="757" y="625"/>
                  </a:cubicBezTo>
                  <a:cubicBezTo>
                    <a:pt x="728" y="305"/>
                    <a:pt x="525" y="44"/>
                    <a:pt x="234" y="0"/>
                  </a:cubicBezTo>
                  <a:close/>
                </a:path>
              </a:pathLst>
            </a:custGeom>
            <a:solidFill>
              <a:srgbClr val="007B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255;p31">
              <a:extLst>
                <a:ext uri="{FF2B5EF4-FFF2-40B4-BE49-F238E27FC236}">
                  <a16:creationId xmlns:a16="http://schemas.microsoft.com/office/drawing/2014/main" id="{C4486816-80C7-FEEC-36B1-09D05E881023}"/>
                </a:ext>
              </a:extLst>
            </p:cNvPr>
            <p:cNvSpPr/>
            <p:nvPr/>
          </p:nvSpPr>
          <p:spPr>
            <a:xfrm>
              <a:off x="466050" y="2257197"/>
              <a:ext cx="38917" cy="28123"/>
            </a:xfrm>
            <a:custGeom>
              <a:avLst/>
              <a:gdLst/>
              <a:ahLst/>
              <a:cxnLst/>
              <a:rect l="l" t="t" r="r" b="b"/>
              <a:pathLst>
                <a:path w="786" h="568" extrusionOk="0">
                  <a:moveTo>
                    <a:pt x="553" y="0"/>
                  </a:moveTo>
                  <a:cubicBezTo>
                    <a:pt x="262" y="29"/>
                    <a:pt x="44" y="247"/>
                    <a:pt x="0" y="567"/>
                  </a:cubicBezTo>
                  <a:cubicBezTo>
                    <a:pt x="15" y="538"/>
                    <a:pt x="44" y="480"/>
                    <a:pt x="73" y="466"/>
                  </a:cubicBezTo>
                  <a:lnTo>
                    <a:pt x="131" y="407"/>
                  </a:lnTo>
                  <a:cubicBezTo>
                    <a:pt x="204" y="349"/>
                    <a:pt x="320" y="349"/>
                    <a:pt x="408" y="335"/>
                  </a:cubicBezTo>
                  <a:cubicBezTo>
                    <a:pt x="495" y="335"/>
                    <a:pt x="611" y="320"/>
                    <a:pt x="698" y="277"/>
                  </a:cubicBezTo>
                  <a:cubicBezTo>
                    <a:pt x="727" y="262"/>
                    <a:pt x="786" y="218"/>
                    <a:pt x="771" y="175"/>
                  </a:cubicBezTo>
                  <a:cubicBezTo>
                    <a:pt x="786" y="131"/>
                    <a:pt x="727" y="73"/>
                    <a:pt x="698" y="44"/>
                  </a:cubicBezTo>
                  <a:cubicBezTo>
                    <a:pt x="640" y="15"/>
                    <a:pt x="611" y="0"/>
                    <a:pt x="553" y="0"/>
                  </a:cubicBezTo>
                  <a:close/>
                </a:path>
              </a:pathLst>
            </a:custGeom>
            <a:solidFill>
              <a:srgbClr val="007B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256;p31">
              <a:extLst>
                <a:ext uri="{FF2B5EF4-FFF2-40B4-BE49-F238E27FC236}">
                  <a16:creationId xmlns:a16="http://schemas.microsoft.com/office/drawing/2014/main" id="{C84130A3-E76E-F932-8F35-DFC3A8A846A8}"/>
                </a:ext>
              </a:extLst>
            </p:cNvPr>
            <p:cNvSpPr/>
            <p:nvPr/>
          </p:nvSpPr>
          <p:spPr>
            <a:xfrm>
              <a:off x="539677" y="2313345"/>
              <a:ext cx="45254" cy="85112"/>
            </a:xfrm>
            <a:custGeom>
              <a:avLst/>
              <a:gdLst/>
              <a:ahLst/>
              <a:cxnLst/>
              <a:rect l="l" t="t" r="r" b="b"/>
              <a:pathLst>
                <a:path w="914" h="1719" extrusionOk="0">
                  <a:moveTo>
                    <a:pt x="288" y="1"/>
                  </a:moveTo>
                  <a:cubicBezTo>
                    <a:pt x="229" y="1"/>
                    <a:pt x="186" y="59"/>
                    <a:pt x="186" y="102"/>
                  </a:cubicBezTo>
                  <a:cubicBezTo>
                    <a:pt x="215" y="452"/>
                    <a:pt x="331" y="801"/>
                    <a:pt x="535" y="1091"/>
                  </a:cubicBezTo>
                  <a:cubicBezTo>
                    <a:pt x="608" y="1193"/>
                    <a:pt x="739" y="1324"/>
                    <a:pt x="608" y="1426"/>
                  </a:cubicBezTo>
                  <a:cubicBezTo>
                    <a:pt x="542" y="1491"/>
                    <a:pt x="466" y="1510"/>
                    <a:pt x="386" y="1510"/>
                  </a:cubicBezTo>
                  <a:cubicBezTo>
                    <a:pt x="306" y="1510"/>
                    <a:pt x="222" y="1491"/>
                    <a:pt x="142" y="1484"/>
                  </a:cubicBezTo>
                  <a:cubicBezTo>
                    <a:pt x="138" y="1484"/>
                    <a:pt x="133" y="1483"/>
                    <a:pt x="129" y="1483"/>
                  </a:cubicBezTo>
                  <a:cubicBezTo>
                    <a:pt x="10" y="1483"/>
                    <a:pt x="1" y="1674"/>
                    <a:pt x="113" y="1688"/>
                  </a:cubicBezTo>
                  <a:cubicBezTo>
                    <a:pt x="197" y="1706"/>
                    <a:pt x="283" y="1719"/>
                    <a:pt x="367" y="1719"/>
                  </a:cubicBezTo>
                  <a:cubicBezTo>
                    <a:pt x="486" y="1719"/>
                    <a:pt x="601" y="1692"/>
                    <a:pt x="695" y="1615"/>
                  </a:cubicBezTo>
                  <a:cubicBezTo>
                    <a:pt x="840" y="1542"/>
                    <a:pt x="913" y="1382"/>
                    <a:pt x="840" y="1193"/>
                  </a:cubicBezTo>
                  <a:cubicBezTo>
                    <a:pt x="811" y="1106"/>
                    <a:pt x="753" y="1033"/>
                    <a:pt x="695" y="961"/>
                  </a:cubicBezTo>
                  <a:cubicBezTo>
                    <a:pt x="651" y="873"/>
                    <a:pt x="593" y="786"/>
                    <a:pt x="549" y="684"/>
                  </a:cubicBezTo>
                  <a:cubicBezTo>
                    <a:pt x="462" y="495"/>
                    <a:pt x="433" y="292"/>
                    <a:pt x="404" y="88"/>
                  </a:cubicBezTo>
                  <a:cubicBezTo>
                    <a:pt x="404" y="30"/>
                    <a:pt x="331" y="1"/>
                    <a:pt x="288" y="1"/>
                  </a:cubicBezTo>
                  <a:close/>
                </a:path>
              </a:pathLst>
            </a:custGeom>
            <a:solidFill>
              <a:srgbClr val="48BA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257;p31">
              <a:extLst>
                <a:ext uri="{FF2B5EF4-FFF2-40B4-BE49-F238E27FC236}">
                  <a16:creationId xmlns:a16="http://schemas.microsoft.com/office/drawing/2014/main" id="{6C81093E-A5B5-D317-198B-F1EE9B6A12D0}"/>
                </a:ext>
              </a:extLst>
            </p:cNvPr>
            <p:cNvSpPr/>
            <p:nvPr/>
          </p:nvSpPr>
          <p:spPr>
            <a:xfrm>
              <a:off x="479023" y="2398657"/>
              <a:ext cx="84270" cy="33619"/>
            </a:xfrm>
            <a:custGeom>
              <a:avLst/>
              <a:gdLst/>
              <a:ahLst/>
              <a:cxnLst/>
              <a:rect l="l" t="t" r="r" b="b"/>
              <a:pathLst>
                <a:path w="1702" h="679" extrusionOk="0">
                  <a:moveTo>
                    <a:pt x="128" y="1"/>
                  </a:moveTo>
                  <a:cubicBezTo>
                    <a:pt x="96" y="1"/>
                    <a:pt x="57" y="19"/>
                    <a:pt x="29" y="38"/>
                  </a:cubicBezTo>
                  <a:cubicBezTo>
                    <a:pt x="0" y="81"/>
                    <a:pt x="0" y="125"/>
                    <a:pt x="44" y="168"/>
                  </a:cubicBezTo>
                  <a:cubicBezTo>
                    <a:pt x="359" y="506"/>
                    <a:pt x="804" y="678"/>
                    <a:pt x="1246" y="678"/>
                  </a:cubicBezTo>
                  <a:cubicBezTo>
                    <a:pt x="1375" y="678"/>
                    <a:pt x="1504" y="663"/>
                    <a:pt x="1629" y="634"/>
                  </a:cubicBezTo>
                  <a:cubicBezTo>
                    <a:pt x="1687" y="634"/>
                    <a:pt x="1702" y="561"/>
                    <a:pt x="1687" y="517"/>
                  </a:cubicBezTo>
                  <a:cubicBezTo>
                    <a:pt x="1677" y="475"/>
                    <a:pt x="1643" y="448"/>
                    <a:pt x="1602" y="448"/>
                  </a:cubicBezTo>
                  <a:cubicBezTo>
                    <a:pt x="1587" y="448"/>
                    <a:pt x="1572" y="451"/>
                    <a:pt x="1556" y="459"/>
                  </a:cubicBezTo>
                  <a:cubicBezTo>
                    <a:pt x="1465" y="479"/>
                    <a:pt x="1371" y="488"/>
                    <a:pt x="1277" y="488"/>
                  </a:cubicBezTo>
                  <a:cubicBezTo>
                    <a:pt x="874" y="488"/>
                    <a:pt x="457" y="318"/>
                    <a:pt x="175" y="23"/>
                  </a:cubicBezTo>
                  <a:cubicBezTo>
                    <a:pt x="164" y="7"/>
                    <a:pt x="147" y="1"/>
                    <a:pt x="1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258;p31">
              <a:extLst>
                <a:ext uri="{FF2B5EF4-FFF2-40B4-BE49-F238E27FC236}">
                  <a16:creationId xmlns:a16="http://schemas.microsoft.com/office/drawing/2014/main" id="{B687C43F-6BC9-05E5-A28F-DB76AE624D5A}"/>
                </a:ext>
              </a:extLst>
            </p:cNvPr>
            <p:cNvSpPr/>
            <p:nvPr/>
          </p:nvSpPr>
          <p:spPr>
            <a:xfrm>
              <a:off x="281713" y="2504013"/>
              <a:ext cx="487560" cy="803800"/>
            </a:xfrm>
            <a:custGeom>
              <a:avLst/>
              <a:gdLst/>
              <a:ahLst/>
              <a:cxnLst/>
              <a:rect l="l" t="t" r="r" b="b"/>
              <a:pathLst>
                <a:path w="9600" h="15969" extrusionOk="0">
                  <a:moveTo>
                    <a:pt x="1847" y="1"/>
                  </a:moveTo>
                  <a:cubicBezTo>
                    <a:pt x="1847" y="1"/>
                    <a:pt x="1673" y="495"/>
                    <a:pt x="1585" y="728"/>
                  </a:cubicBezTo>
                  <a:cubicBezTo>
                    <a:pt x="1556" y="771"/>
                    <a:pt x="1542" y="801"/>
                    <a:pt x="1527" y="859"/>
                  </a:cubicBezTo>
                  <a:cubicBezTo>
                    <a:pt x="1091" y="1731"/>
                    <a:pt x="887" y="2677"/>
                    <a:pt x="974" y="3622"/>
                  </a:cubicBezTo>
                  <a:lnTo>
                    <a:pt x="974" y="3680"/>
                  </a:lnTo>
                  <a:cubicBezTo>
                    <a:pt x="1033" y="4247"/>
                    <a:pt x="1178" y="4829"/>
                    <a:pt x="1454" y="5353"/>
                  </a:cubicBezTo>
                  <a:cubicBezTo>
                    <a:pt x="1993" y="6429"/>
                    <a:pt x="2502" y="7491"/>
                    <a:pt x="2647" y="8102"/>
                  </a:cubicBezTo>
                  <a:cubicBezTo>
                    <a:pt x="2705" y="8320"/>
                    <a:pt x="2749" y="8538"/>
                    <a:pt x="2778" y="8756"/>
                  </a:cubicBezTo>
                  <a:cubicBezTo>
                    <a:pt x="2909" y="9876"/>
                    <a:pt x="2603" y="11040"/>
                    <a:pt x="1774" y="11839"/>
                  </a:cubicBezTo>
                  <a:lnTo>
                    <a:pt x="1440" y="12189"/>
                  </a:lnTo>
                  <a:cubicBezTo>
                    <a:pt x="1018" y="12610"/>
                    <a:pt x="582" y="13047"/>
                    <a:pt x="204" y="13439"/>
                  </a:cubicBezTo>
                  <a:cubicBezTo>
                    <a:pt x="160" y="13497"/>
                    <a:pt x="102" y="13527"/>
                    <a:pt x="58" y="13585"/>
                  </a:cubicBezTo>
                  <a:lnTo>
                    <a:pt x="0" y="13643"/>
                  </a:lnTo>
                  <a:cubicBezTo>
                    <a:pt x="160" y="13788"/>
                    <a:pt x="305" y="13963"/>
                    <a:pt x="436" y="14137"/>
                  </a:cubicBezTo>
                  <a:lnTo>
                    <a:pt x="451" y="14152"/>
                  </a:lnTo>
                  <a:cubicBezTo>
                    <a:pt x="582" y="14312"/>
                    <a:pt x="713" y="14457"/>
                    <a:pt x="858" y="14603"/>
                  </a:cubicBezTo>
                  <a:cubicBezTo>
                    <a:pt x="1658" y="15403"/>
                    <a:pt x="2720" y="15897"/>
                    <a:pt x="3854" y="15955"/>
                  </a:cubicBezTo>
                  <a:cubicBezTo>
                    <a:pt x="4106" y="15964"/>
                    <a:pt x="4358" y="15968"/>
                    <a:pt x="4611" y="15968"/>
                  </a:cubicBezTo>
                  <a:cubicBezTo>
                    <a:pt x="5584" y="15968"/>
                    <a:pt x="6558" y="15908"/>
                    <a:pt x="7505" y="15839"/>
                  </a:cubicBezTo>
                  <a:lnTo>
                    <a:pt x="7577" y="15839"/>
                  </a:lnTo>
                  <a:cubicBezTo>
                    <a:pt x="7592" y="15810"/>
                    <a:pt x="7636" y="15766"/>
                    <a:pt x="7650" y="15737"/>
                  </a:cubicBezTo>
                  <a:lnTo>
                    <a:pt x="7636" y="15665"/>
                  </a:lnTo>
                  <a:lnTo>
                    <a:pt x="7243" y="14501"/>
                  </a:lnTo>
                  <a:lnTo>
                    <a:pt x="7010" y="13847"/>
                  </a:lnTo>
                  <a:cubicBezTo>
                    <a:pt x="6850" y="13352"/>
                    <a:pt x="6734" y="12843"/>
                    <a:pt x="6690" y="12290"/>
                  </a:cubicBezTo>
                  <a:lnTo>
                    <a:pt x="6690" y="12261"/>
                  </a:lnTo>
                  <a:cubicBezTo>
                    <a:pt x="6647" y="11709"/>
                    <a:pt x="6690" y="11170"/>
                    <a:pt x="6850" y="10661"/>
                  </a:cubicBezTo>
                  <a:cubicBezTo>
                    <a:pt x="7170" y="9658"/>
                    <a:pt x="7781" y="8771"/>
                    <a:pt x="7970" y="7709"/>
                  </a:cubicBezTo>
                  <a:cubicBezTo>
                    <a:pt x="7970" y="7709"/>
                    <a:pt x="7985" y="7709"/>
                    <a:pt x="8014" y="7694"/>
                  </a:cubicBezTo>
                  <a:cubicBezTo>
                    <a:pt x="8072" y="7680"/>
                    <a:pt x="8188" y="7636"/>
                    <a:pt x="8305" y="7593"/>
                  </a:cubicBezTo>
                  <a:cubicBezTo>
                    <a:pt x="9250" y="7084"/>
                    <a:pt x="9599" y="6269"/>
                    <a:pt x="9512" y="5396"/>
                  </a:cubicBezTo>
                  <a:cubicBezTo>
                    <a:pt x="9468" y="4960"/>
                    <a:pt x="9308" y="4524"/>
                    <a:pt x="9061" y="4117"/>
                  </a:cubicBezTo>
                  <a:cubicBezTo>
                    <a:pt x="8406" y="3084"/>
                    <a:pt x="7272" y="2429"/>
                    <a:pt x="6283" y="1731"/>
                  </a:cubicBezTo>
                  <a:lnTo>
                    <a:pt x="4785" y="626"/>
                  </a:lnTo>
                  <a:cubicBezTo>
                    <a:pt x="4698" y="771"/>
                    <a:pt x="4523" y="902"/>
                    <a:pt x="4349" y="946"/>
                  </a:cubicBezTo>
                  <a:cubicBezTo>
                    <a:pt x="4256" y="975"/>
                    <a:pt x="4160" y="987"/>
                    <a:pt x="4064" y="987"/>
                  </a:cubicBezTo>
                  <a:cubicBezTo>
                    <a:pt x="3769" y="987"/>
                    <a:pt x="3467" y="867"/>
                    <a:pt x="3214" y="713"/>
                  </a:cubicBezTo>
                  <a:cubicBezTo>
                    <a:pt x="2836" y="495"/>
                    <a:pt x="2429" y="146"/>
                    <a:pt x="1993" y="30"/>
                  </a:cubicBezTo>
                  <a:lnTo>
                    <a:pt x="1847"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259;p31">
              <a:extLst>
                <a:ext uri="{FF2B5EF4-FFF2-40B4-BE49-F238E27FC236}">
                  <a16:creationId xmlns:a16="http://schemas.microsoft.com/office/drawing/2014/main" id="{152570E5-CCF7-A8A0-B7D5-6B90FA3F4642}"/>
                </a:ext>
              </a:extLst>
            </p:cNvPr>
            <p:cNvSpPr/>
            <p:nvPr/>
          </p:nvSpPr>
          <p:spPr>
            <a:xfrm>
              <a:off x="684257" y="3175327"/>
              <a:ext cx="396199" cy="288608"/>
            </a:xfrm>
            <a:custGeom>
              <a:avLst/>
              <a:gdLst/>
              <a:ahLst/>
              <a:cxnLst/>
              <a:rect l="l" t="t" r="r" b="b"/>
              <a:pathLst>
                <a:path w="8002" h="5829" extrusionOk="0">
                  <a:moveTo>
                    <a:pt x="2327" y="1"/>
                  </a:moveTo>
                  <a:lnTo>
                    <a:pt x="0" y="873"/>
                  </a:lnTo>
                  <a:lnTo>
                    <a:pt x="3273" y="2982"/>
                  </a:lnTo>
                  <a:lnTo>
                    <a:pt x="3854" y="3593"/>
                  </a:lnTo>
                  <a:cubicBezTo>
                    <a:pt x="4276" y="4044"/>
                    <a:pt x="4829" y="4350"/>
                    <a:pt x="5410" y="4480"/>
                  </a:cubicBezTo>
                  <a:cubicBezTo>
                    <a:pt x="5410" y="4480"/>
                    <a:pt x="5920" y="5193"/>
                    <a:pt x="6123" y="5717"/>
                  </a:cubicBezTo>
                  <a:cubicBezTo>
                    <a:pt x="6146" y="5795"/>
                    <a:pt x="6205" y="5828"/>
                    <a:pt x="6266" y="5828"/>
                  </a:cubicBezTo>
                  <a:cubicBezTo>
                    <a:pt x="6363" y="5828"/>
                    <a:pt x="6464" y="5745"/>
                    <a:pt x="6429" y="5629"/>
                  </a:cubicBezTo>
                  <a:lnTo>
                    <a:pt x="5832" y="4320"/>
                  </a:lnTo>
                  <a:lnTo>
                    <a:pt x="6399" y="4829"/>
                  </a:lnTo>
                  <a:cubicBezTo>
                    <a:pt x="6545" y="4946"/>
                    <a:pt x="6647" y="5120"/>
                    <a:pt x="6749" y="5280"/>
                  </a:cubicBezTo>
                  <a:lnTo>
                    <a:pt x="6981" y="5731"/>
                  </a:lnTo>
                  <a:cubicBezTo>
                    <a:pt x="7040" y="5758"/>
                    <a:pt x="7097" y="5777"/>
                    <a:pt x="7145" y="5777"/>
                  </a:cubicBezTo>
                  <a:cubicBezTo>
                    <a:pt x="7227" y="5777"/>
                    <a:pt x="7281" y="5722"/>
                    <a:pt x="7272" y="5557"/>
                  </a:cubicBezTo>
                  <a:lnTo>
                    <a:pt x="7010" y="5019"/>
                  </a:lnTo>
                  <a:cubicBezTo>
                    <a:pt x="6938" y="4873"/>
                    <a:pt x="6850" y="4728"/>
                    <a:pt x="6749" y="4611"/>
                  </a:cubicBezTo>
                  <a:lnTo>
                    <a:pt x="6240" y="4030"/>
                  </a:lnTo>
                  <a:lnTo>
                    <a:pt x="7069" y="4626"/>
                  </a:lnTo>
                  <a:lnTo>
                    <a:pt x="7708" y="5149"/>
                  </a:lnTo>
                  <a:cubicBezTo>
                    <a:pt x="7727" y="5166"/>
                    <a:pt x="7750" y="5173"/>
                    <a:pt x="7774" y="5173"/>
                  </a:cubicBezTo>
                  <a:cubicBezTo>
                    <a:pt x="7878" y="5173"/>
                    <a:pt x="8002" y="5033"/>
                    <a:pt x="7883" y="4902"/>
                  </a:cubicBezTo>
                  <a:lnTo>
                    <a:pt x="7170" y="4248"/>
                  </a:lnTo>
                  <a:lnTo>
                    <a:pt x="6487" y="3651"/>
                  </a:lnTo>
                  <a:lnTo>
                    <a:pt x="7679" y="4509"/>
                  </a:lnTo>
                  <a:cubicBezTo>
                    <a:pt x="7715" y="4529"/>
                    <a:pt x="7749" y="4537"/>
                    <a:pt x="7780" y="4537"/>
                  </a:cubicBezTo>
                  <a:cubicBezTo>
                    <a:pt x="7914" y="4537"/>
                    <a:pt x="7992" y="4380"/>
                    <a:pt x="7898" y="4262"/>
                  </a:cubicBezTo>
                  <a:lnTo>
                    <a:pt x="7490" y="3884"/>
                  </a:lnTo>
                  <a:cubicBezTo>
                    <a:pt x="7228" y="3622"/>
                    <a:pt x="6938" y="3404"/>
                    <a:pt x="6647" y="3201"/>
                  </a:cubicBezTo>
                  <a:lnTo>
                    <a:pt x="6123" y="2837"/>
                  </a:lnTo>
                  <a:lnTo>
                    <a:pt x="6923" y="3026"/>
                  </a:lnTo>
                  <a:cubicBezTo>
                    <a:pt x="7141" y="3026"/>
                    <a:pt x="7141" y="2779"/>
                    <a:pt x="6981" y="2706"/>
                  </a:cubicBezTo>
                  <a:lnTo>
                    <a:pt x="5992" y="2372"/>
                  </a:lnTo>
                  <a:cubicBezTo>
                    <a:pt x="5641" y="2250"/>
                    <a:pt x="5269" y="2190"/>
                    <a:pt x="4902" y="2190"/>
                  </a:cubicBezTo>
                  <a:cubicBezTo>
                    <a:pt x="4829" y="2190"/>
                    <a:pt x="4756" y="2192"/>
                    <a:pt x="4683" y="2197"/>
                  </a:cubicBezTo>
                  <a:lnTo>
                    <a:pt x="4392" y="2226"/>
                  </a:lnTo>
                  <a:cubicBezTo>
                    <a:pt x="4145" y="1935"/>
                    <a:pt x="3883" y="1659"/>
                    <a:pt x="3607" y="1412"/>
                  </a:cubicBezTo>
                  <a:lnTo>
                    <a:pt x="2327" y="1"/>
                  </a:lnTo>
                  <a:close/>
                </a:path>
              </a:pathLst>
            </a:custGeom>
            <a:solidFill>
              <a:srgbClr val="48BA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260;p31">
              <a:extLst>
                <a:ext uri="{FF2B5EF4-FFF2-40B4-BE49-F238E27FC236}">
                  <a16:creationId xmlns:a16="http://schemas.microsoft.com/office/drawing/2014/main" id="{7FBC4259-EE19-61EA-4D00-44F85A9E49D7}"/>
                </a:ext>
              </a:extLst>
            </p:cNvPr>
            <p:cNvSpPr/>
            <p:nvPr/>
          </p:nvSpPr>
          <p:spPr>
            <a:xfrm>
              <a:off x="282404" y="2529818"/>
              <a:ext cx="604944" cy="809727"/>
            </a:xfrm>
            <a:custGeom>
              <a:avLst/>
              <a:gdLst/>
              <a:ahLst/>
              <a:cxnLst/>
              <a:rect l="l" t="t" r="r" b="b"/>
              <a:pathLst>
                <a:path w="12218" h="16354" extrusionOk="0">
                  <a:moveTo>
                    <a:pt x="1729" y="0"/>
                  </a:moveTo>
                  <a:cubicBezTo>
                    <a:pt x="1227" y="0"/>
                    <a:pt x="823" y="368"/>
                    <a:pt x="495" y="1039"/>
                  </a:cubicBezTo>
                  <a:cubicBezTo>
                    <a:pt x="1" y="2086"/>
                    <a:pt x="44" y="3293"/>
                    <a:pt x="553" y="4341"/>
                  </a:cubicBezTo>
                  <a:lnTo>
                    <a:pt x="1993" y="7322"/>
                  </a:lnTo>
                  <a:cubicBezTo>
                    <a:pt x="3040" y="9475"/>
                    <a:pt x="4567" y="11336"/>
                    <a:pt x="6458" y="12732"/>
                  </a:cubicBezTo>
                  <a:lnTo>
                    <a:pt x="11636" y="16354"/>
                  </a:lnTo>
                  <a:lnTo>
                    <a:pt x="12218" y="14929"/>
                  </a:lnTo>
                  <a:lnTo>
                    <a:pt x="5949" y="7700"/>
                  </a:lnTo>
                  <a:lnTo>
                    <a:pt x="4204" y="2421"/>
                  </a:lnTo>
                  <a:cubicBezTo>
                    <a:pt x="4029" y="1883"/>
                    <a:pt x="3724" y="1374"/>
                    <a:pt x="3346" y="952"/>
                  </a:cubicBezTo>
                  <a:cubicBezTo>
                    <a:pt x="2717" y="302"/>
                    <a:pt x="2183" y="0"/>
                    <a:pt x="17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261;p31">
              <a:extLst>
                <a:ext uri="{FF2B5EF4-FFF2-40B4-BE49-F238E27FC236}">
                  <a16:creationId xmlns:a16="http://schemas.microsoft.com/office/drawing/2014/main" id="{75405915-250F-4D40-53B0-29310F316D96}"/>
                </a:ext>
              </a:extLst>
            </p:cNvPr>
            <p:cNvSpPr/>
            <p:nvPr/>
          </p:nvSpPr>
          <p:spPr>
            <a:xfrm>
              <a:off x="879439" y="2993067"/>
              <a:ext cx="754521" cy="448088"/>
            </a:xfrm>
            <a:custGeom>
              <a:avLst/>
              <a:gdLst/>
              <a:ahLst/>
              <a:cxnLst/>
              <a:rect l="l" t="t" r="r" b="b"/>
              <a:pathLst>
                <a:path w="15239" h="9050" extrusionOk="0">
                  <a:moveTo>
                    <a:pt x="14602" y="1"/>
                  </a:moveTo>
                  <a:cubicBezTo>
                    <a:pt x="14588" y="1"/>
                    <a:pt x="14573" y="1"/>
                    <a:pt x="14558" y="2"/>
                  </a:cubicBezTo>
                  <a:lnTo>
                    <a:pt x="1978" y="366"/>
                  </a:lnTo>
                  <a:cubicBezTo>
                    <a:pt x="1716" y="366"/>
                    <a:pt x="1468" y="555"/>
                    <a:pt x="1425" y="831"/>
                  </a:cubicBezTo>
                  <a:lnTo>
                    <a:pt x="58" y="8365"/>
                  </a:lnTo>
                  <a:cubicBezTo>
                    <a:pt x="1" y="8735"/>
                    <a:pt x="264" y="9049"/>
                    <a:pt x="629" y="9049"/>
                  </a:cubicBezTo>
                  <a:cubicBezTo>
                    <a:pt x="637" y="9049"/>
                    <a:pt x="646" y="9049"/>
                    <a:pt x="654" y="9049"/>
                  </a:cubicBezTo>
                  <a:lnTo>
                    <a:pt x="13235" y="8685"/>
                  </a:lnTo>
                  <a:cubicBezTo>
                    <a:pt x="13511" y="8685"/>
                    <a:pt x="13744" y="8481"/>
                    <a:pt x="13802" y="8220"/>
                  </a:cubicBezTo>
                  <a:lnTo>
                    <a:pt x="15169" y="686"/>
                  </a:lnTo>
                  <a:cubicBezTo>
                    <a:pt x="15239" y="336"/>
                    <a:pt x="14960" y="1"/>
                    <a:pt x="14602" y="1"/>
                  </a:cubicBezTo>
                  <a:close/>
                </a:path>
              </a:pathLst>
            </a:custGeom>
            <a:solidFill>
              <a:schemeClr val="accent2"/>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262;p31">
              <a:extLst>
                <a:ext uri="{FF2B5EF4-FFF2-40B4-BE49-F238E27FC236}">
                  <a16:creationId xmlns:a16="http://schemas.microsoft.com/office/drawing/2014/main" id="{457C0DC7-0E7B-391A-0F79-D3D7A7C8CB5A}"/>
                </a:ext>
              </a:extLst>
            </p:cNvPr>
            <p:cNvSpPr/>
            <p:nvPr/>
          </p:nvSpPr>
          <p:spPr>
            <a:xfrm>
              <a:off x="1211378" y="3175327"/>
              <a:ext cx="113829" cy="103036"/>
            </a:xfrm>
            <a:custGeom>
              <a:avLst/>
              <a:gdLst/>
              <a:ahLst/>
              <a:cxnLst/>
              <a:rect l="l" t="t" r="r" b="b"/>
              <a:pathLst>
                <a:path w="2299" h="2081" extrusionOk="0">
                  <a:moveTo>
                    <a:pt x="1137" y="0"/>
                  </a:moveTo>
                  <a:cubicBezTo>
                    <a:pt x="1126" y="0"/>
                    <a:pt x="1116" y="1"/>
                    <a:pt x="1106" y="1"/>
                  </a:cubicBezTo>
                  <a:cubicBezTo>
                    <a:pt x="495" y="15"/>
                    <a:pt x="0" y="510"/>
                    <a:pt x="15" y="1077"/>
                  </a:cubicBezTo>
                  <a:cubicBezTo>
                    <a:pt x="44" y="1635"/>
                    <a:pt x="551" y="2081"/>
                    <a:pt x="1164" y="2081"/>
                  </a:cubicBezTo>
                  <a:cubicBezTo>
                    <a:pt x="1173" y="2081"/>
                    <a:pt x="1183" y="2081"/>
                    <a:pt x="1193" y="2081"/>
                  </a:cubicBezTo>
                  <a:cubicBezTo>
                    <a:pt x="1804" y="2066"/>
                    <a:pt x="2298" y="1572"/>
                    <a:pt x="2284" y="1004"/>
                  </a:cubicBezTo>
                  <a:cubicBezTo>
                    <a:pt x="2255" y="432"/>
                    <a:pt x="1762" y="0"/>
                    <a:pt x="113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263;p31">
              <a:extLst>
                <a:ext uri="{FF2B5EF4-FFF2-40B4-BE49-F238E27FC236}">
                  <a16:creationId xmlns:a16="http://schemas.microsoft.com/office/drawing/2014/main" id="{8A385A96-6D55-C440-E4E5-A2FAF5E30248}"/>
                </a:ext>
              </a:extLst>
            </p:cNvPr>
            <p:cNvSpPr/>
            <p:nvPr/>
          </p:nvSpPr>
          <p:spPr>
            <a:xfrm>
              <a:off x="903156" y="3424528"/>
              <a:ext cx="590536" cy="54018"/>
            </a:xfrm>
            <a:custGeom>
              <a:avLst/>
              <a:gdLst/>
              <a:ahLst/>
              <a:cxnLst/>
              <a:rect l="l" t="t" r="r" b="b"/>
              <a:pathLst>
                <a:path w="11927" h="1091" extrusionOk="0">
                  <a:moveTo>
                    <a:pt x="11912" y="0"/>
                  </a:moveTo>
                  <a:lnTo>
                    <a:pt x="1" y="349"/>
                  </a:lnTo>
                  <a:lnTo>
                    <a:pt x="30" y="1091"/>
                  </a:lnTo>
                  <a:lnTo>
                    <a:pt x="11927" y="756"/>
                  </a:lnTo>
                  <a:lnTo>
                    <a:pt x="119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264;p31">
              <a:extLst>
                <a:ext uri="{FF2B5EF4-FFF2-40B4-BE49-F238E27FC236}">
                  <a16:creationId xmlns:a16="http://schemas.microsoft.com/office/drawing/2014/main" id="{08BF3246-D55B-F870-AADF-52B45AB7FAA2}"/>
                </a:ext>
              </a:extLst>
            </p:cNvPr>
            <p:cNvSpPr/>
            <p:nvPr/>
          </p:nvSpPr>
          <p:spPr>
            <a:xfrm>
              <a:off x="596370" y="3442502"/>
              <a:ext cx="308265" cy="45403"/>
            </a:xfrm>
            <a:custGeom>
              <a:avLst/>
              <a:gdLst/>
              <a:ahLst/>
              <a:cxnLst/>
              <a:rect l="l" t="t" r="r" b="b"/>
              <a:pathLst>
                <a:path w="6226" h="917" extrusionOk="0">
                  <a:moveTo>
                    <a:pt x="6197" y="1"/>
                  </a:moveTo>
                  <a:lnTo>
                    <a:pt x="1" y="175"/>
                  </a:lnTo>
                  <a:lnTo>
                    <a:pt x="30" y="917"/>
                  </a:lnTo>
                  <a:lnTo>
                    <a:pt x="6226" y="742"/>
                  </a:lnTo>
                  <a:lnTo>
                    <a:pt x="619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265;p31">
              <a:extLst>
                <a:ext uri="{FF2B5EF4-FFF2-40B4-BE49-F238E27FC236}">
                  <a16:creationId xmlns:a16="http://schemas.microsoft.com/office/drawing/2014/main" id="{6A4025E3-2051-31DB-CC69-37EF8BB44475}"/>
                </a:ext>
              </a:extLst>
            </p:cNvPr>
            <p:cNvSpPr/>
            <p:nvPr/>
          </p:nvSpPr>
          <p:spPr>
            <a:xfrm>
              <a:off x="1353437" y="2042987"/>
              <a:ext cx="353618" cy="318761"/>
            </a:xfrm>
            <a:custGeom>
              <a:avLst/>
              <a:gdLst/>
              <a:ahLst/>
              <a:cxnLst/>
              <a:rect l="l" t="t" r="r" b="b"/>
              <a:pathLst>
                <a:path w="7142" h="6438" extrusionOk="0">
                  <a:moveTo>
                    <a:pt x="3570" y="0"/>
                  </a:moveTo>
                  <a:cubicBezTo>
                    <a:pt x="3289" y="0"/>
                    <a:pt x="3004" y="37"/>
                    <a:pt x="2720" y="114"/>
                  </a:cubicBezTo>
                  <a:cubicBezTo>
                    <a:pt x="1004" y="580"/>
                    <a:pt x="0" y="2354"/>
                    <a:pt x="466" y="4070"/>
                  </a:cubicBezTo>
                  <a:cubicBezTo>
                    <a:pt x="855" y="5493"/>
                    <a:pt x="2158" y="6437"/>
                    <a:pt x="3578" y="6437"/>
                  </a:cubicBezTo>
                  <a:cubicBezTo>
                    <a:pt x="3857" y="6437"/>
                    <a:pt x="4140" y="6401"/>
                    <a:pt x="4422" y="6325"/>
                  </a:cubicBezTo>
                  <a:cubicBezTo>
                    <a:pt x="6123" y="5845"/>
                    <a:pt x="7141" y="4085"/>
                    <a:pt x="6676" y="2369"/>
                  </a:cubicBezTo>
                  <a:cubicBezTo>
                    <a:pt x="6276" y="936"/>
                    <a:pt x="4984" y="0"/>
                    <a:pt x="357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266;p31">
              <a:extLst>
                <a:ext uri="{FF2B5EF4-FFF2-40B4-BE49-F238E27FC236}">
                  <a16:creationId xmlns:a16="http://schemas.microsoft.com/office/drawing/2014/main" id="{888181FA-5747-1504-4379-5B472285A5F7}"/>
                </a:ext>
              </a:extLst>
            </p:cNvPr>
            <p:cNvSpPr/>
            <p:nvPr/>
          </p:nvSpPr>
          <p:spPr>
            <a:xfrm>
              <a:off x="1450186" y="2124338"/>
              <a:ext cx="73972" cy="54068"/>
            </a:xfrm>
            <a:custGeom>
              <a:avLst/>
              <a:gdLst/>
              <a:ahLst/>
              <a:cxnLst/>
              <a:rect l="l" t="t" r="r" b="b"/>
              <a:pathLst>
                <a:path w="1494" h="1092" extrusionOk="0">
                  <a:moveTo>
                    <a:pt x="835" y="0"/>
                  </a:moveTo>
                  <a:cubicBezTo>
                    <a:pt x="617" y="0"/>
                    <a:pt x="399" y="113"/>
                    <a:pt x="257" y="275"/>
                  </a:cubicBezTo>
                  <a:cubicBezTo>
                    <a:pt x="141" y="420"/>
                    <a:pt x="39" y="595"/>
                    <a:pt x="10" y="798"/>
                  </a:cubicBezTo>
                  <a:cubicBezTo>
                    <a:pt x="0" y="855"/>
                    <a:pt x="59" y="906"/>
                    <a:pt x="105" y="906"/>
                  </a:cubicBezTo>
                  <a:cubicBezTo>
                    <a:pt x="129" y="906"/>
                    <a:pt x="150" y="892"/>
                    <a:pt x="155" y="856"/>
                  </a:cubicBezTo>
                  <a:cubicBezTo>
                    <a:pt x="243" y="522"/>
                    <a:pt x="461" y="158"/>
                    <a:pt x="839" y="158"/>
                  </a:cubicBezTo>
                  <a:cubicBezTo>
                    <a:pt x="1028" y="158"/>
                    <a:pt x="1173" y="275"/>
                    <a:pt x="1246" y="420"/>
                  </a:cubicBezTo>
                  <a:cubicBezTo>
                    <a:pt x="1333" y="595"/>
                    <a:pt x="1333" y="798"/>
                    <a:pt x="1290" y="1002"/>
                  </a:cubicBezTo>
                  <a:cubicBezTo>
                    <a:pt x="1282" y="1058"/>
                    <a:pt x="1326" y="1092"/>
                    <a:pt x="1373" y="1092"/>
                  </a:cubicBezTo>
                  <a:cubicBezTo>
                    <a:pt x="1411" y="1092"/>
                    <a:pt x="1451" y="1069"/>
                    <a:pt x="1464" y="1016"/>
                  </a:cubicBezTo>
                  <a:cubicBezTo>
                    <a:pt x="1493" y="667"/>
                    <a:pt x="1464" y="260"/>
                    <a:pt x="1115" y="71"/>
                  </a:cubicBezTo>
                  <a:cubicBezTo>
                    <a:pt x="1026" y="22"/>
                    <a:pt x="931" y="0"/>
                    <a:pt x="8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267;p31">
              <a:extLst>
                <a:ext uri="{FF2B5EF4-FFF2-40B4-BE49-F238E27FC236}">
                  <a16:creationId xmlns:a16="http://schemas.microsoft.com/office/drawing/2014/main" id="{C951A107-2F35-AE3D-C35A-16E7C11A75A7}"/>
                </a:ext>
              </a:extLst>
            </p:cNvPr>
            <p:cNvSpPr/>
            <p:nvPr/>
          </p:nvSpPr>
          <p:spPr>
            <a:xfrm>
              <a:off x="1547134" y="2157116"/>
              <a:ext cx="77834" cy="56741"/>
            </a:xfrm>
            <a:custGeom>
              <a:avLst/>
              <a:gdLst/>
              <a:ahLst/>
              <a:cxnLst/>
              <a:rect l="l" t="t" r="r" b="b"/>
              <a:pathLst>
                <a:path w="1572" h="1146" extrusionOk="0">
                  <a:moveTo>
                    <a:pt x="893" y="1"/>
                  </a:moveTo>
                  <a:cubicBezTo>
                    <a:pt x="709" y="1"/>
                    <a:pt x="524" y="75"/>
                    <a:pt x="379" y="194"/>
                  </a:cubicBezTo>
                  <a:cubicBezTo>
                    <a:pt x="233" y="311"/>
                    <a:pt x="117" y="485"/>
                    <a:pt x="30" y="660"/>
                  </a:cubicBezTo>
                  <a:cubicBezTo>
                    <a:pt x="1" y="727"/>
                    <a:pt x="48" y="788"/>
                    <a:pt x="101" y="788"/>
                  </a:cubicBezTo>
                  <a:cubicBezTo>
                    <a:pt x="127" y="788"/>
                    <a:pt x="156" y="772"/>
                    <a:pt x="175" y="733"/>
                  </a:cubicBezTo>
                  <a:cubicBezTo>
                    <a:pt x="298" y="446"/>
                    <a:pt x="536" y="147"/>
                    <a:pt x="889" y="147"/>
                  </a:cubicBezTo>
                  <a:cubicBezTo>
                    <a:pt x="912" y="147"/>
                    <a:pt x="936" y="148"/>
                    <a:pt x="961" y="151"/>
                  </a:cubicBezTo>
                  <a:cubicBezTo>
                    <a:pt x="1135" y="180"/>
                    <a:pt x="1266" y="296"/>
                    <a:pt x="1324" y="471"/>
                  </a:cubicBezTo>
                  <a:cubicBezTo>
                    <a:pt x="1397" y="660"/>
                    <a:pt x="1339" y="863"/>
                    <a:pt x="1281" y="1038"/>
                  </a:cubicBezTo>
                  <a:cubicBezTo>
                    <a:pt x="1263" y="1100"/>
                    <a:pt x="1315" y="1146"/>
                    <a:pt x="1366" y="1146"/>
                  </a:cubicBezTo>
                  <a:cubicBezTo>
                    <a:pt x="1398" y="1146"/>
                    <a:pt x="1429" y="1127"/>
                    <a:pt x="1441" y="1082"/>
                  </a:cubicBezTo>
                  <a:cubicBezTo>
                    <a:pt x="1557" y="776"/>
                    <a:pt x="1571" y="354"/>
                    <a:pt x="1266" y="122"/>
                  </a:cubicBezTo>
                  <a:cubicBezTo>
                    <a:pt x="1152" y="38"/>
                    <a:pt x="1023" y="1"/>
                    <a:pt x="8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1268;p31">
              <a:extLst>
                <a:ext uri="{FF2B5EF4-FFF2-40B4-BE49-F238E27FC236}">
                  <a16:creationId xmlns:a16="http://schemas.microsoft.com/office/drawing/2014/main" id="{E9D1C4EE-9D81-B3F2-B2D3-3A000DAE4393}"/>
                </a:ext>
              </a:extLst>
            </p:cNvPr>
            <p:cNvSpPr/>
            <p:nvPr/>
          </p:nvSpPr>
          <p:spPr>
            <a:xfrm>
              <a:off x="1471824" y="2217572"/>
              <a:ext cx="119622" cy="66099"/>
            </a:xfrm>
            <a:custGeom>
              <a:avLst/>
              <a:gdLst/>
              <a:ahLst/>
              <a:cxnLst/>
              <a:rect l="l" t="t" r="r" b="b"/>
              <a:pathLst>
                <a:path w="2416" h="1335" extrusionOk="0">
                  <a:moveTo>
                    <a:pt x="2308" y="0"/>
                  </a:moveTo>
                  <a:cubicBezTo>
                    <a:pt x="2298" y="0"/>
                    <a:pt x="2288" y="2"/>
                    <a:pt x="2278" y="6"/>
                  </a:cubicBezTo>
                  <a:cubicBezTo>
                    <a:pt x="1936" y="208"/>
                    <a:pt x="1544" y="315"/>
                    <a:pt x="1154" y="315"/>
                  </a:cubicBezTo>
                  <a:cubicBezTo>
                    <a:pt x="814" y="315"/>
                    <a:pt x="474" y="234"/>
                    <a:pt x="169" y="64"/>
                  </a:cubicBezTo>
                  <a:cubicBezTo>
                    <a:pt x="153" y="53"/>
                    <a:pt x="136" y="48"/>
                    <a:pt x="120" y="48"/>
                  </a:cubicBezTo>
                  <a:cubicBezTo>
                    <a:pt x="53" y="48"/>
                    <a:pt x="0" y="136"/>
                    <a:pt x="24" y="195"/>
                  </a:cubicBezTo>
                  <a:cubicBezTo>
                    <a:pt x="24" y="457"/>
                    <a:pt x="82" y="733"/>
                    <a:pt x="227" y="951"/>
                  </a:cubicBezTo>
                  <a:cubicBezTo>
                    <a:pt x="256" y="1010"/>
                    <a:pt x="300" y="1068"/>
                    <a:pt x="358" y="1097"/>
                  </a:cubicBezTo>
                  <a:cubicBezTo>
                    <a:pt x="528" y="1255"/>
                    <a:pt x="742" y="1334"/>
                    <a:pt x="965" y="1334"/>
                  </a:cubicBezTo>
                  <a:cubicBezTo>
                    <a:pt x="1029" y="1334"/>
                    <a:pt x="1093" y="1328"/>
                    <a:pt x="1158" y="1315"/>
                  </a:cubicBezTo>
                  <a:lnTo>
                    <a:pt x="1202" y="1300"/>
                  </a:lnTo>
                  <a:lnTo>
                    <a:pt x="1231" y="1300"/>
                  </a:lnTo>
                  <a:cubicBezTo>
                    <a:pt x="1260" y="1271"/>
                    <a:pt x="1304" y="1271"/>
                    <a:pt x="1333" y="1257"/>
                  </a:cubicBezTo>
                  <a:cubicBezTo>
                    <a:pt x="1347" y="1257"/>
                    <a:pt x="1391" y="1242"/>
                    <a:pt x="1405" y="1242"/>
                  </a:cubicBezTo>
                  <a:cubicBezTo>
                    <a:pt x="1696" y="1126"/>
                    <a:pt x="1958" y="937"/>
                    <a:pt x="2133" y="675"/>
                  </a:cubicBezTo>
                  <a:cubicBezTo>
                    <a:pt x="2249" y="515"/>
                    <a:pt x="2336" y="355"/>
                    <a:pt x="2365" y="152"/>
                  </a:cubicBezTo>
                  <a:lnTo>
                    <a:pt x="2365" y="93"/>
                  </a:lnTo>
                  <a:cubicBezTo>
                    <a:pt x="2415" y="68"/>
                    <a:pt x="2368" y="0"/>
                    <a:pt x="23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1269;p31">
              <a:extLst>
                <a:ext uri="{FF2B5EF4-FFF2-40B4-BE49-F238E27FC236}">
                  <a16:creationId xmlns:a16="http://schemas.microsoft.com/office/drawing/2014/main" id="{4A65CF78-9315-EBB5-1478-607FD144999A}"/>
                </a:ext>
              </a:extLst>
            </p:cNvPr>
            <p:cNvSpPr/>
            <p:nvPr/>
          </p:nvSpPr>
          <p:spPr>
            <a:xfrm>
              <a:off x="1483063" y="2250449"/>
              <a:ext cx="95114" cy="33916"/>
            </a:xfrm>
            <a:custGeom>
              <a:avLst/>
              <a:gdLst/>
              <a:ahLst/>
              <a:cxnLst/>
              <a:rect l="l" t="t" r="r" b="b"/>
              <a:pathLst>
                <a:path w="1921" h="685" extrusionOk="0">
                  <a:moveTo>
                    <a:pt x="1302" y="0"/>
                  </a:moveTo>
                  <a:cubicBezTo>
                    <a:pt x="1193" y="0"/>
                    <a:pt x="1084" y="4"/>
                    <a:pt x="975" y="11"/>
                  </a:cubicBezTo>
                  <a:cubicBezTo>
                    <a:pt x="626" y="55"/>
                    <a:pt x="306" y="157"/>
                    <a:pt x="0" y="302"/>
                  </a:cubicBezTo>
                  <a:cubicBezTo>
                    <a:pt x="29" y="360"/>
                    <a:pt x="73" y="404"/>
                    <a:pt x="117" y="447"/>
                  </a:cubicBezTo>
                  <a:cubicBezTo>
                    <a:pt x="298" y="606"/>
                    <a:pt x="514" y="685"/>
                    <a:pt x="738" y="685"/>
                  </a:cubicBezTo>
                  <a:cubicBezTo>
                    <a:pt x="802" y="685"/>
                    <a:pt x="866" y="678"/>
                    <a:pt x="931" y="666"/>
                  </a:cubicBezTo>
                  <a:lnTo>
                    <a:pt x="946" y="666"/>
                  </a:lnTo>
                  <a:cubicBezTo>
                    <a:pt x="960" y="666"/>
                    <a:pt x="1004" y="651"/>
                    <a:pt x="1018" y="651"/>
                  </a:cubicBezTo>
                  <a:cubicBezTo>
                    <a:pt x="1047" y="636"/>
                    <a:pt x="1091" y="636"/>
                    <a:pt x="1120" y="622"/>
                  </a:cubicBezTo>
                  <a:cubicBezTo>
                    <a:pt x="1149" y="622"/>
                    <a:pt x="1178" y="622"/>
                    <a:pt x="1193" y="593"/>
                  </a:cubicBezTo>
                  <a:cubicBezTo>
                    <a:pt x="1484" y="491"/>
                    <a:pt x="1746" y="287"/>
                    <a:pt x="1920" y="40"/>
                  </a:cubicBezTo>
                  <a:cubicBezTo>
                    <a:pt x="1833" y="40"/>
                    <a:pt x="1746" y="40"/>
                    <a:pt x="1629" y="11"/>
                  </a:cubicBezTo>
                  <a:cubicBezTo>
                    <a:pt x="1520" y="4"/>
                    <a:pt x="1411" y="0"/>
                    <a:pt x="1302" y="0"/>
                  </a:cubicBezTo>
                  <a:close/>
                </a:path>
              </a:pathLst>
            </a:custGeom>
            <a:solidFill>
              <a:srgbClr val="C4D1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1270;p31">
              <a:extLst>
                <a:ext uri="{FF2B5EF4-FFF2-40B4-BE49-F238E27FC236}">
                  <a16:creationId xmlns:a16="http://schemas.microsoft.com/office/drawing/2014/main" id="{3A63185B-5B72-AF4D-447E-BC7A6177E62A}"/>
                </a:ext>
              </a:extLst>
            </p:cNvPr>
            <p:cNvSpPr/>
            <p:nvPr/>
          </p:nvSpPr>
          <p:spPr>
            <a:xfrm>
              <a:off x="1254855" y="3531091"/>
              <a:ext cx="250632" cy="264347"/>
            </a:xfrm>
            <a:custGeom>
              <a:avLst/>
              <a:gdLst/>
              <a:ahLst/>
              <a:cxnLst/>
              <a:rect l="l" t="t" r="r" b="b"/>
              <a:pathLst>
                <a:path w="5062" h="5339" extrusionOk="0">
                  <a:moveTo>
                    <a:pt x="1712" y="0"/>
                  </a:moveTo>
                  <a:cubicBezTo>
                    <a:pt x="1694" y="0"/>
                    <a:pt x="1676" y="2"/>
                    <a:pt x="1658" y="6"/>
                  </a:cubicBezTo>
                  <a:cubicBezTo>
                    <a:pt x="1367" y="64"/>
                    <a:pt x="1396" y="428"/>
                    <a:pt x="1425" y="617"/>
                  </a:cubicBezTo>
                  <a:cubicBezTo>
                    <a:pt x="1484" y="1228"/>
                    <a:pt x="1120" y="1766"/>
                    <a:pt x="727" y="2187"/>
                  </a:cubicBezTo>
                  <a:cubicBezTo>
                    <a:pt x="553" y="2362"/>
                    <a:pt x="364" y="2537"/>
                    <a:pt x="218" y="2682"/>
                  </a:cubicBezTo>
                  <a:cubicBezTo>
                    <a:pt x="175" y="2726"/>
                    <a:pt x="116" y="2769"/>
                    <a:pt x="73" y="2798"/>
                  </a:cubicBezTo>
                  <a:cubicBezTo>
                    <a:pt x="29" y="2857"/>
                    <a:pt x="0" y="2929"/>
                    <a:pt x="29" y="2987"/>
                  </a:cubicBezTo>
                  <a:lnTo>
                    <a:pt x="756" y="5184"/>
                  </a:lnTo>
                  <a:cubicBezTo>
                    <a:pt x="771" y="5256"/>
                    <a:pt x="844" y="5300"/>
                    <a:pt x="916" y="5314"/>
                  </a:cubicBezTo>
                  <a:cubicBezTo>
                    <a:pt x="1079" y="5331"/>
                    <a:pt x="1235" y="5338"/>
                    <a:pt x="1384" y="5338"/>
                  </a:cubicBezTo>
                  <a:cubicBezTo>
                    <a:pt x="2036" y="5338"/>
                    <a:pt x="2582" y="5193"/>
                    <a:pt x="3185" y="4980"/>
                  </a:cubicBezTo>
                  <a:cubicBezTo>
                    <a:pt x="3302" y="4951"/>
                    <a:pt x="3418" y="4907"/>
                    <a:pt x="3534" y="4864"/>
                  </a:cubicBezTo>
                  <a:cubicBezTo>
                    <a:pt x="3665" y="4805"/>
                    <a:pt x="3811" y="4762"/>
                    <a:pt x="3956" y="4718"/>
                  </a:cubicBezTo>
                  <a:lnTo>
                    <a:pt x="4552" y="4515"/>
                  </a:lnTo>
                  <a:cubicBezTo>
                    <a:pt x="4872" y="4398"/>
                    <a:pt x="5061" y="4078"/>
                    <a:pt x="4974" y="3773"/>
                  </a:cubicBezTo>
                  <a:cubicBezTo>
                    <a:pt x="4930" y="3656"/>
                    <a:pt x="4872" y="3584"/>
                    <a:pt x="4785" y="3511"/>
                  </a:cubicBezTo>
                  <a:cubicBezTo>
                    <a:pt x="4930" y="3366"/>
                    <a:pt x="4989" y="3147"/>
                    <a:pt x="4916" y="2944"/>
                  </a:cubicBezTo>
                  <a:cubicBezTo>
                    <a:pt x="4872" y="2842"/>
                    <a:pt x="4829" y="2769"/>
                    <a:pt x="4727" y="2697"/>
                  </a:cubicBezTo>
                  <a:cubicBezTo>
                    <a:pt x="4872" y="2551"/>
                    <a:pt x="4930" y="2333"/>
                    <a:pt x="4858" y="2129"/>
                  </a:cubicBezTo>
                  <a:cubicBezTo>
                    <a:pt x="4800" y="1984"/>
                    <a:pt x="4712" y="1882"/>
                    <a:pt x="4581" y="1824"/>
                  </a:cubicBezTo>
                  <a:cubicBezTo>
                    <a:pt x="4654" y="1766"/>
                    <a:pt x="4683" y="1620"/>
                    <a:pt x="4640" y="1475"/>
                  </a:cubicBezTo>
                  <a:cubicBezTo>
                    <a:pt x="4570" y="1244"/>
                    <a:pt x="4335" y="1095"/>
                    <a:pt x="4081" y="1095"/>
                  </a:cubicBezTo>
                  <a:cubicBezTo>
                    <a:pt x="4016" y="1095"/>
                    <a:pt x="3949" y="1105"/>
                    <a:pt x="3883" y="1126"/>
                  </a:cubicBezTo>
                  <a:lnTo>
                    <a:pt x="2429" y="1606"/>
                  </a:lnTo>
                  <a:cubicBezTo>
                    <a:pt x="2458" y="1591"/>
                    <a:pt x="2473" y="1300"/>
                    <a:pt x="2473" y="1242"/>
                  </a:cubicBezTo>
                  <a:cubicBezTo>
                    <a:pt x="2487" y="908"/>
                    <a:pt x="2371" y="588"/>
                    <a:pt x="2167" y="326"/>
                  </a:cubicBezTo>
                  <a:cubicBezTo>
                    <a:pt x="2074" y="193"/>
                    <a:pt x="1897" y="0"/>
                    <a:pt x="1712" y="0"/>
                  </a:cubicBezTo>
                  <a:close/>
                </a:path>
              </a:pathLst>
            </a:custGeom>
            <a:solidFill>
              <a:srgbClr val="7157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1271;p31">
              <a:extLst>
                <a:ext uri="{FF2B5EF4-FFF2-40B4-BE49-F238E27FC236}">
                  <a16:creationId xmlns:a16="http://schemas.microsoft.com/office/drawing/2014/main" id="{B31C45D7-40C6-7FF2-D41E-DC9331E34138}"/>
                </a:ext>
              </a:extLst>
            </p:cNvPr>
            <p:cNvSpPr/>
            <p:nvPr/>
          </p:nvSpPr>
          <p:spPr>
            <a:xfrm>
              <a:off x="1184249" y="3646457"/>
              <a:ext cx="136902" cy="187850"/>
            </a:xfrm>
            <a:custGeom>
              <a:avLst/>
              <a:gdLst/>
              <a:ahLst/>
              <a:cxnLst/>
              <a:rect l="l" t="t" r="r" b="b"/>
              <a:pathLst>
                <a:path w="2765" h="3794" extrusionOk="0">
                  <a:moveTo>
                    <a:pt x="1661" y="0"/>
                  </a:moveTo>
                  <a:cubicBezTo>
                    <a:pt x="1647" y="0"/>
                    <a:pt x="1631" y="1"/>
                    <a:pt x="1615" y="3"/>
                  </a:cubicBezTo>
                  <a:lnTo>
                    <a:pt x="132" y="497"/>
                  </a:lnTo>
                  <a:cubicBezTo>
                    <a:pt x="44" y="527"/>
                    <a:pt x="1" y="628"/>
                    <a:pt x="30" y="730"/>
                  </a:cubicBezTo>
                  <a:lnTo>
                    <a:pt x="1019" y="3668"/>
                  </a:lnTo>
                  <a:cubicBezTo>
                    <a:pt x="1042" y="3749"/>
                    <a:pt x="1120" y="3793"/>
                    <a:pt x="1195" y="3793"/>
                  </a:cubicBezTo>
                  <a:cubicBezTo>
                    <a:pt x="1215" y="3793"/>
                    <a:pt x="1234" y="3790"/>
                    <a:pt x="1252" y="3784"/>
                  </a:cubicBezTo>
                  <a:lnTo>
                    <a:pt x="2357" y="3421"/>
                  </a:lnTo>
                  <a:cubicBezTo>
                    <a:pt x="2575" y="3348"/>
                    <a:pt x="2706" y="3159"/>
                    <a:pt x="2735" y="2970"/>
                  </a:cubicBezTo>
                  <a:cubicBezTo>
                    <a:pt x="2764" y="2897"/>
                    <a:pt x="2764" y="2795"/>
                    <a:pt x="2720" y="2708"/>
                  </a:cubicBezTo>
                  <a:lnTo>
                    <a:pt x="1862" y="148"/>
                  </a:lnTo>
                  <a:cubicBezTo>
                    <a:pt x="1837" y="46"/>
                    <a:pt x="1767" y="0"/>
                    <a:pt x="166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1272;p31">
              <a:extLst>
                <a:ext uri="{FF2B5EF4-FFF2-40B4-BE49-F238E27FC236}">
                  <a16:creationId xmlns:a16="http://schemas.microsoft.com/office/drawing/2014/main" id="{88AF6696-FCE2-F443-CB66-821EE75E2E56}"/>
                </a:ext>
              </a:extLst>
            </p:cNvPr>
            <p:cNvSpPr/>
            <p:nvPr/>
          </p:nvSpPr>
          <p:spPr>
            <a:xfrm>
              <a:off x="1209942" y="2473175"/>
              <a:ext cx="406201" cy="365353"/>
            </a:xfrm>
            <a:custGeom>
              <a:avLst/>
              <a:gdLst/>
              <a:ahLst/>
              <a:cxnLst/>
              <a:rect l="l" t="t" r="r" b="b"/>
              <a:pathLst>
                <a:path w="8204" h="7379" extrusionOk="0">
                  <a:moveTo>
                    <a:pt x="2372" y="1"/>
                  </a:moveTo>
                  <a:cubicBezTo>
                    <a:pt x="1793" y="1"/>
                    <a:pt x="1255" y="381"/>
                    <a:pt x="1077" y="976"/>
                  </a:cubicBezTo>
                  <a:lnTo>
                    <a:pt x="218" y="3783"/>
                  </a:lnTo>
                  <a:cubicBezTo>
                    <a:pt x="0" y="4496"/>
                    <a:pt x="393" y="5266"/>
                    <a:pt x="1120" y="5485"/>
                  </a:cubicBezTo>
                  <a:lnTo>
                    <a:pt x="1746" y="5659"/>
                  </a:lnTo>
                  <a:cubicBezTo>
                    <a:pt x="1775" y="5659"/>
                    <a:pt x="1804" y="5703"/>
                    <a:pt x="1775" y="5732"/>
                  </a:cubicBezTo>
                  <a:lnTo>
                    <a:pt x="1367" y="7128"/>
                  </a:lnTo>
                  <a:cubicBezTo>
                    <a:pt x="1322" y="7253"/>
                    <a:pt x="1419" y="7378"/>
                    <a:pt x="1533" y="7378"/>
                  </a:cubicBezTo>
                  <a:cubicBezTo>
                    <a:pt x="1564" y="7378"/>
                    <a:pt x="1597" y="7368"/>
                    <a:pt x="1629" y="7346"/>
                  </a:cubicBezTo>
                  <a:lnTo>
                    <a:pt x="3564" y="6241"/>
                  </a:lnTo>
                  <a:cubicBezTo>
                    <a:pt x="3573" y="6241"/>
                    <a:pt x="3583" y="6234"/>
                    <a:pt x="3588" y="6234"/>
                  </a:cubicBezTo>
                  <a:cubicBezTo>
                    <a:pt x="3591" y="6234"/>
                    <a:pt x="3593" y="6236"/>
                    <a:pt x="3593" y="6241"/>
                  </a:cubicBezTo>
                  <a:lnTo>
                    <a:pt x="5411" y="6779"/>
                  </a:lnTo>
                  <a:cubicBezTo>
                    <a:pt x="5543" y="6820"/>
                    <a:pt x="5678" y="6839"/>
                    <a:pt x="5811" y="6839"/>
                  </a:cubicBezTo>
                  <a:cubicBezTo>
                    <a:pt x="6391" y="6839"/>
                    <a:pt x="6935" y="6469"/>
                    <a:pt x="7112" y="5877"/>
                  </a:cubicBezTo>
                  <a:lnTo>
                    <a:pt x="7956" y="3056"/>
                  </a:lnTo>
                  <a:cubicBezTo>
                    <a:pt x="8203" y="2314"/>
                    <a:pt x="7796" y="1572"/>
                    <a:pt x="7069" y="1354"/>
                  </a:cubicBezTo>
                  <a:lnTo>
                    <a:pt x="2764" y="60"/>
                  </a:lnTo>
                  <a:cubicBezTo>
                    <a:pt x="2634" y="20"/>
                    <a:pt x="2502" y="1"/>
                    <a:pt x="2372" y="1"/>
                  </a:cubicBezTo>
                  <a:close/>
                </a:path>
              </a:pathLst>
            </a:custGeom>
            <a:solidFill>
              <a:srgbClr val="7157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1273;p31">
              <a:extLst>
                <a:ext uri="{FF2B5EF4-FFF2-40B4-BE49-F238E27FC236}">
                  <a16:creationId xmlns:a16="http://schemas.microsoft.com/office/drawing/2014/main" id="{83071642-C33A-1C3D-BB86-E73A3D28B4C7}"/>
                </a:ext>
              </a:extLst>
            </p:cNvPr>
            <p:cNvSpPr/>
            <p:nvPr/>
          </p:nvSpPr>
          <p:spPr>
            <a:xfrm>
              <a:off x="1314366" y="2561457"/>
              <a:ext cx="208151" cy="155915"/>
            </a:xfrm>
            <a:custGeom>
              <a:avLst/>
              <a:gdLst/>
              <a:ahLst/>
              <a:cxnLst/>
              <a:rect l="l" t="t" r="r" b="b"/>
              <a:pathLst>
                <a:path w="4204" h="3149" extrusionOk="0">
                  <a:moveTo>
                    <a:pt x="1266" y="0"/>
                  </a:moveTo>
                  <a:cubicBezTo>
                    <a:pt x="1091" y="0"/>
                    <a:pt x="910" y="51"/>
                    <a:pt x="742" y="167"/>
                  </a:cubicBezTo>
                  <a:cubicBezTo>
                    <a:pt x="0" y="676"/>
                    <a:pt x="175" y="2000"/>
                    <a:pt x="1542" y="3149"/>
                  </a:cubicBezTo>
                  <a:cubicBezTo>
                    <a:pt x="3302" y="2945"/>
                    <a:pt x="4203" y="1927"/>
                    <a:pt x="3854" y="1098"/>
                  </a:cubicBezTo>
                  <a:cubicBezTo>
                    <a:pt x="3687" y="698"/>
                    <a:pt x="3320" y="516"/>
                    <a:pt x="2969" y="516"/>
                  </a:cubicBezTo>
                  <a:cubicBezTo>
                    <a:pt x="2618" y="516"/>
                    <a:pt x="2284" y="698"/>
                    <a:pt x="2182" y="1025"/>
                  </a:cubicBezTo>
                  <a:cubicBezTo>
                    <a:pt x="2337" y="526"/>
                    <a:pt x="1831" y="0"/>
                    <a:pt x="1266" y="0"/>
                  </a:cubicBezTo>
                  <a:close/>
                </a:path>
              </a:pathLst>
            </a:custGeom>
            <a:solidFill>
              <a:srgbClr val="C4D1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274;p31">
              <a:extLst>
                <a:ext uri="{FF2B5EF4-FFF2-40B4-BE49-F238E27FC236}">
                  <a16:creationId xmlns:a16="http://schemas.microsoft.com/office/drawing/2014/main" id="{D0115E80-91DB-69DD-E919-1963BA80A5B8}"/>
                </a:ext>
              </a:extLst>
            </p:cNvPr>
            <p:cNvSpPr/>
            <p:nvPr/>
          </p:nvSpPr>
          <p:spPr>
            <a:xfrm>
              <a:off x="1170917" y="1663579"/>
              <a:ext cx="347875" cy="267962"/>
            </a:xfrm>
            <a:custGeom>
              <a:avLst/>
              <a:gdLst/>
              <a:ahLst/>
              <a:cxnLst/>
              <a:rect l="l" t="t" r="r" b="b"/>
              <a:pathLst>
                <a:path w="7026" h="5412" extrusionOk="0">
                  <a:moveTo>
                    <a:pt x="2157" y="0"/>
                  </a:moveTo>
                  <a:cubicBezTo>
                    <a:pt x="1836" y="0"/>
                    <a:pt x="1500" y="105"/>
                    <a:pt x="1194" y="351"/>
                  </a:cubicBezTo>
                  <a:cubicBezTo>
                    <a:pt x="1" y="1296"/>
                    <a:pt x="379" y="3594"/>
                    <a:pt x="2706" y="5412"/>
                  </a:cubicBezTo>
                  <a:cubicBezTo>
                    <a:pt x="5615" y="4874"/>
                    <a:pt x="7026" y="3027"/>
                    <a:pt x="6400" y="1630"/>
                  </a:cubicBezTo>
                  <a:cubicBezTo>
                    <a:pt x="6118" y="991"/>
                    <a:pt x="5547" y="706"/>
                    <a:pt x="4994" y="706"/>
                  </a:cubicBezTo>
                  <a:cubicBezTo>
                    <a:pt x="4382" y="706"/>
                    <a:pt x="3792" y="1055"/>
                    <a:pt x="3640" y="1660"/>
                  </a:cubicBezTo>
                  <a:lnTo>
                    <a:pt x="3640" y="1660"/>
                  </a:lnTo>
                  <a:cubicBezTo>
                    <a:pt x="3843" y="809"/>
                    <a:pt x="3051" y="0"/>
                    <a:pt x="2157" y="0"/>
                  </a:cubicBezTo>
                  <a:close/>
                </a:path>
              </a:pathLst>
            </a:custGeom>
            <a:solidFill>
              <a:srgbClr val="C4D1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275;p31">
              <a:extLst>
                <a:ext uri="{FF2B5EF4-FFF2-40B4-BE49-F238E27FC236}">
                  <a16:creationId xmlns:a16="http://schemas.microsoft.com/office/drawing/2014/main" id="{0368B4A5-1BFF-7012-71B2-CB52BD5FB73A}"/>
                </a:ext>
              </a:extLst>
            </p:cNvPr>
            <p:cNvSpPr/>
            <p:nvPr/>
          </p:nvSpPr>
          <p:spPr>
            <a:xfrm>
              <a:off x="480438" y="1458534"/>
              <a:ext cx="454475" cy="399665"/>
            </a:xfrm>
            <a:custGeom>
              <a:avLst/>
              <a:gdLst/>
              <a:ahLst/>
              <a:cxnLst/>
              <a:rect l="l" t="t" r="r" b="b"/>
              <a:pathLst>
                <a:path w="9179" h="8072" extrusionOk="0">
                  <a:moveTo>
                    <a:pt x="4593" y="1"/>
                  </a:moveTo>
                  <a:cubicBezTo>
                    <a:pt x="3022" y="1"/>
                    <a:pt x="1527" y="925"/>
                    <a:pt x="873" y="2461"/>
                  </a:cubicBezTo>
                  <a:cubicBezTo>
                    <a:pt x="1" y="4512"/>
                    <a:pt x="961" y="6883"/>
                    <a:pt x="3011" y="7755"/>
                  </a:cubicBezTo>
                  <a:cubicBezTo>
                    <a:pt x="3524" y="7970"/>
                    <a:pt x="4056" y="8071"/>
                    <a:pt x="4579" y="8071"/>
                  </a:cubicBezTo>
                  <a:cubicBezTo>
                    <a:pt x="6153" y="8071"/>
                    <a:pt x="7651" y="7152"/>
                    <a:pt x="8305" y="5603"/>
                  </a:cubicBezTo>
                  <a:cubicBezTo>
                    <a:pt x="9178" y="3552"/>
                    <a:pt x="8218" y="1181"/>
                    <a:pt x="6167" y="323"/>
                  </a:cubicBezTo>
                  <a:cubicBezTo>
                    <a:pt x="5653" y="104"/>
                    <a:pt x="5119" y="1"/>
                    <a:pt x="45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276;p31">
              <a:extLst>
                <a:ext uri="{FF2B5EF4-FFF2-40B4-BE49-F238E27FC236}">
                  <a16:creationId xmlns:a16="http://schemas.microsoft.com/office/drawing/2014/main" id="{7CC73E85-31F4-CC8C-6938-70CD6DC8F7BA}"/>
                </a:ext>
              </a:extLst>
            </p:cNvPr>
            <p:cNvSpPr/>
            <p:nvPr/>
          </p:nvSpPr>
          <p:spPr>
            <a:xfrm>
              <a:off x="590655" y="1601974"/>
              <a:ext cx="236224" cy="170769"/>
            </a:xfrm>
            <a:custGeom>
              <a:avLst/>
              <a:gdLst/>
              <a:ahLst/>
              <a:cxnLst/>
              <a:rect l="l" t="t" r="r" b="b"/>
              <a:pathLst>
                <a:path w="4771" h="3449" extrusionOk="0">
                  <a:moveTo>
                    <a:pt x="4581" y="1"/>
                  </a:moveTo>
                  <a:lnTo>
                    <a:pt x="3869" y="219"/>
                  </a:lnTo>
                  <a:cubicBezTo>
                    <a:pt x="3912" y="248"/>
                    <a:pt x="3927" y="291"/>
                    <a:pt x="3927" y="335"/>
                  </a:cubicBezTo>
                  <a:lnTo>
                    <a:pt x="4087" y="1790"/>
                  </a:lnTo>
                  <a:cubicBezTo>
                    <a:pt x="4101" y="1935"/>
                    <a:pt x="4014" y="2066"/>
                    <a:pt x="3883" y="2109"/>
                  </a:cubicBezTo>
                  <a:cubicBezTo>
                    <a:pt x="3859" y="2116"/>
                    <a:pt x="3833" y="2120"/>
                    <a:pt x="3809" y="2120"/>
                  </a:cubicBezTo>
                  <a:cubicBezTo>
                    <a:pt x="3673" y="2120"/>
                    <a:pt x="3544" y="2022"/>
                    <a:pt x="3520" y="1862"/>
                  </a:cubicBezTo>
                  <a:lnTo>
                    <a:pt x="3360" y="408"/>
                  </a:lnTo>
                  <a:lnTo>
                    <a:pt x="3360" y="379"/>
                  </a:lnTo>
                  <a:lnTo>
                    <a:pt x="2545" y="611"/>
                  </a:lnTo>
                  <a:cubicBezTo>
                    <a:pt x="2560" y="655"/>
                    <a:pt x="2560" y="670"/>
                    <a:pt x="2574" y="699"/>
                  </a:cubicBezTo>
                  <a:lnTo>
                    <a:pt x="2996" y="2080"/>
                  </a:lnTo>
                  <a:cubicBezTo>
                    <a:pt x="3040" y="2255"/>
                    <a:pt x="2938" y="2415"/>
                    <a:pt x="2792" y="2444"/>
                  </a:cubicBezTo>
                  <a:cubicBezTo>
                    <a:pt x="2764" y="2452"/>
                    <a:pt x="2736" y="2455"/>
                    <a:pt x="2709" y="2455"/>
                  </a:cubicBezTo>
                  <a:cubicBezTo>
                    <a:pt x="2580" y="2455"/>
                    <a:pt x="2465" y="2375"/>
                    <a:pt x="2429" y="2255"/>
                  </a:cubicBezTo>
                  <a:lnTo>
                    <a:pt x="2022" y="873"/>
                  </a:lnTo>
                  <a:cubicBezTo>
                    <a:pt x="2007" y="844"/>
                    <a:pt x="2007" y="815"/>
                    <a:pt x="2007" y="771"/>
                  </a:cubicBezTo>
                  <a:lnTo>
                    <a:pt x="1178" y="1033"/>
                  </a:lnTo>
                  <a:cubicBezTo>
                    <a:pt x="1178" y="1048"/>
                    <a:pt x="1193" y="1048"/>
                    <a:pt x="1193" y="1062"/>
                  </a:cubicBezTo>
                  <a:lnTo>
                    <a:pt x="1876" y="2371"/>
                  </a:lnTo>
                  <a:cubicBezTo>
                    <a:pt x="1949" y="2531"/>
                    <a:pt x="1862" y="2720"/>
                    <a:pt x="1687" y="2779"/>
                  </a:cubicBezTo>
                  <a:cubicBezTo>
                    <a:pt x="1665" y="2784"/>
                    <a:pt x="1642" y="2786"/>
                    <a:pt x="1620" y="2786"/>
                  </a:cubicBezTo>
                  <a:cubicBezTo>
                    <a:pt x="1513" y="2786"/>
                    <a:pt x="1415" y="2729"/>
                    <a:pt x="1367" y="2633"/>
                  </a:cubicBezTo>
                  <a:lnTo>
                    <a:pt x="713" y="1324"/>
                  </a:lnTo>
                  <a:cubicBezTo>
                    <a:pt x="669" y="1266"/>
                    <a:pt x="669" y="1222"/>
                    <a:pt x="669" y="1179"/>
                  </a:cubicBezTo>
                  <a:lnTo>
                    <a:pt x="0" y="1368"/>
                  </a:lnTo>
                  <a:lnTo>
                    <a:pt x="916" y="3026"/>
                  </a:lnTo>
                  <a:cubicBezTo>
                    <a:pt x="1056" y="3293"/>
                    <a:pt x="1344" y="3449"/>
                    <a:pt x="1639" y="3449"/>
                  </a:cubicBezTo>
                  <a:cubicBezTo>
                    <a:pt x="1714" y="3449"/>
                    <a:pt x="1789" y="3439"/>
                    <a:pt x="1862" y="3418"/>
                  </a:cubicBezTo>
                  <a:lnTo>
                    <a:pt x="4145" y="2720"/>
                  </a:lnTo>
                  <a:cubicBezTo>
                    <a:pt x="4509" y="2604"/>
                    <a:pt x="4770" y="2269"/>
                    <a:pt x="4727" y="1877"/>
                  </a:cubicBezTo>
                  <a:lnTo>
                    <a:pt x="4581" y="1"/>
                  </a:lnTo>
                  <a:close/>
                </a:path>
              </a:pathLst>
            </a:custGeom>
            <a:solidFill>
              <a:srgbClr val="C4D1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277;p31">
              <a:extLst>
                <a:ext uri="{FF2B5EF4-FFF2-40B4-BE49-F238E27FC236}">
                  <a16:creationId xmlns:a16="http://schemas.microsoft.com/office/drawing/2014/main" id="{ABD3DCD6-AB56-DCDC-23C7-2CAFB01D4177}"/>
                </a:ext>
              </a:extLst>
            </p:cNvPr>
            <p:cNvSpPr/>
            <p:nvPr/>
          </p:nvSpPr>
          <p:spPr>
            <a:xfrm>
              <a:off x="563967" y="1525080"/>
              <a:ext cx="273705" cy="155024"/>
            </a:xfrm>
            <a:custGeom>
              <a:avLst/>
              <a:gdLst/>
              <a:ahLst/>
              <a:cxnLst/>
              <a:rect l="l" t="t" r="r" b="b"/>
              <a:pathLst>
                <a:path w="5528" h="3131" extrusionOk="0">
                  <a:moveTo>
                    <a:pt x="2274" y="0"/>
                  </a:moveTo>
                  <a:cubicBezTo>
                    <a:pt x="2234" y="0"/>
                    <a:pt x="2193" y="4"/>
                    <a:pt x="2153" y="12"/>
                  </a:cubicBezTo>
                  <a:cubicBezTo>
                    <a:pt x="1863" y="114"/>
                    <a:pt x="1703" y="419"/>
                    <a:pt x="1775" y="710"/>
                  </a:cubicBezTo>
                  <a:lnTo>
                    <a:pt x="2110" y="1801"/>
                  </a:lnTo>
                  <a:lnTo>
                    <a:pt x="335" y="2324"/>
                  </a:lnTo>
                  <a:cubicBezTo>
                    <a:pt x="117" y="2397"/>
                    <a:pt x="1" y="2615"/>
                    <a:pt x="74" y="2833"/>
                  </a:cubicBezTo>
                  <a:cubicBezTo>
                    <a:pt x="133" y="3010"/>
                    <a:pt x="287" y="3130"/>
                    <a:pt x="460" y="3130"/>
                  </a:cubicBezTo>
                  <a:cubicBezTo>
                    <a:pt x="500" y="3130"/>
                    <a:pt x="541" y="3124"/>
                    <a:pt x="583" y="3110"/>
                  </a:cubicBezTo>
                  <a:lnTo>
                    <a:pt x="5179" y="1728"/>
                  </a:lnTo>
                  <a:cubicBezTo>
                    <a:pt x="5397" y="1655"/>
                    <a:pt x="5528" y="1437"/>
                    <a:pt x="5455" y="1219"/>
                  </a:cubicBezTo>
                  <a:cubicBezTo>
                    <a:pt x="5409" y="1057"/>
                    <a:pt x="5251" y="950"/>
                    <a:pt x="5079" y="950"/>
                  </a:cubicBezTo>
                  <a:cubicBezTo>
                    <a:pt x="5035" y="950"/>
                    <a:pt x="4990" y="957"/>
                    <a:pt x="4946" y="972"/>
                  </a:cubicBezTo>
                  <a:lnTo>
                    <a:pt x="3171" y="1495"/>
                  </a:lnTo>
                  <a:lnTo>
                    <a:pt x="2852" y="405"/>
                  </a:lnTo>
                  <a:cubicBezTo>
                    <a:pt x="2776" y="154"/>
                    <a:pt x="2528" y="0"/>
                    <a:pt x="2274" y="0"/>
                  </a:cubicBezTo>
                  <a:close/>
                </a:path>
              </a:pathLst>
            </a:custGeom>
            <a:solidFill>
              <a:srgbClr val="C4D1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95370205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1154"/>
        <p:cNvGrpSpPr/>
        <p:nvPr/>
      </p:nvGrpSpPr>
      <p:grpSpPr>
        <a:xfrm>
          <a:off x="0" y="0"/>
          <a:ext cx="0" cy="0"/>
          <a:chOff x="0" y="0"/>
          <a:chExt cx="0" cy="0"/>
        </a:xfrm>
      </p:grpSpPr>
      <p:sp>
        <p:nvSpPr>
          <p:cNvPr id="7" name="Google Shape;1055;p27">
            <a:extLst>
              <a:ext uri="{FF2B5EF4-FFF2-40B4-BE49-F238E27FC236}">
                <a16:creationId xmlns:a16="http://schemas.microsoft.com/office/drawing/2014/main" id="{4ECAF85B-81DE-2447-F7A9-3DBDCED35A74}"/>
              </a:ext>
            </a:extLst>
          </p:cNvPr>
          <p:cNvSpPr txBox="1">
            <a:spLocks/>
          </p:cNvSpPr>
          <p:nvPr/>
        </p:nvSpPr>
        <p:spPr>
          <a:xfrm>
            <a:off x="453150" y="640359"/>
            <a:ext cx="8237700" cy="218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RPr/>
            </a:defPPr>
            <a:lvl1pPr algn="ctr">
              <a:buClr>
                <a:schemeClr val="dk1"/>
              </a:buClr>
              <a:buSzPts val="2400"/>
              <a:buFont typeface="Fira Sans Extra Condensed SemiBold"/>
              <a:buNone/>
              <a:defRPr sz="2400">
                <a:solidFill>
                  <a:schemeClr val="bg2">
                    <a:lumMod val="75000"/>
                  </a:schemeClr>
                </a:solidFill>
                <a:latin typeface="Fira Sans Extra Condensed SemiBold"/>
                <a:ea typeface="Fira Sans Extra Condensed SemiBold"/>
                <a:cs typeface="Fira Sans Extra Condensed SemiBold"/>
              </a:defRPr>
            </a:lvl1pPr>
            <a:lvl2pPr algn="ctr">
              <a:spcBef>
                <a:spcPts val="1600"/>
              </a:spcBef>
              <a:buClr>
                <a:schemeClr val="dk1"/>
              </a:buClr>
              <a:buSzPts val="2400"/>
              <a:buFont typeface="Fira Sans Extra Condensed SemiBold"/>
              <a:buNone/>
              <a:defRPr sz="2400">
                <a:solidFill>
                  <a:schemeClr val="dk1"/>
                </a:solidFill>
                <a:latin typeface="Fira Sans Extra Condensed SemiBold"/>
                <a:ea typeface="Fira Sans Extra Condensed SemiBold"/>
                <a:cs typeface="Fira Sans Extra Condensed SemiBold"/>
              </a:defRPr>
            </a:lvl2pPr>
            <a:lvl3pPr algn="ctr">
              <a:buClr>
                <a:schemeClr val="dk1"/>
              </a:buClr>
              <a:buSzPts val="2400"/>
              <a:buFont typeface="Fira Sans Extra Condensed SemiBold"/>
              <a:buNone/>
              <a:defRPr sz="2400">
                <a:solidFill>
                  <a:schemeClr val="dk1"/>
                </a:solidFill>
                <a:latin typeface="Fira Sans Extra Condensed SemiBold"/>
                <a:ea typeface="Fira Sans Extra Condensed SemiBold"/>
                <a:cs typeface="Fira Sans Extra Condensed SemiBold"/>
              </a:defRPr>
            </a:lvl3pPr>
            <a:lvl4pPr algn="ctr">
              <a:buClr>
                <a:schemeClr val="dk1"/>
              </a:buClr>
              <a:buSzPts val="2400"/>
              <a:buFont typeface="Fira Sans Extra Condensed SemiBold"/>
              <a:buNone/>
              <a:defRPr sz="2400">
                <a:solidFill>
                  <a:schemeClr val="dk1"/>
                </a:solidFill>
                <a:latin typeface="Fira Sans Extra Condensed SemiBold"/>
                <a:ea typeface="Fira Sans Extra Condensed SemiBold"/>
                <a:cs typeface="Fira Sans Extra Condensed SemiBold"/>
              </a:defRPr>
            </a:lvl4pPr>
            <a:lvl5pPr algn="ctr">
              <a:buClr>
                <a:schemeClr val="dk1"/>
              </a:buClr>
              <a:buSzPts val="2400"/>
              <a:buFont typeface="Fira Sans Extra Condensed SemiBold"/>
              <a:buNone/>
              <a:defRPr sz="2400">
                <a:solidFill>
                  <a:schemeClr val="dk1"/>
                </a:solidFill>
                <a:latin typeface="Fira Sans Extra Condensed SemiBold"/>
                <a:ea typeface="Fira Sans Extra Condensed SemiBold"/>
                <a:cs typeface="Fira Sans Extra Condensed SemiBold"/>
              </a:defRPr>
            </a:lvl5pPr>
            <a:lvl6pPr algn="ctr">
              <a:buClr>
                <a:schemeClr val="dk1"/>
              </a:buClr>
              <a:buSzPts val="2400"/>
              <a:buFont typeface="Fira Sans Extra Condensed SemiBold"/>
              <a:buNone/>
              <a:defRPr sz="2400">
                <a:solidFill>
                  <a:schemeClr val="dk1"/>
                </a:solidFill>
                <a:latin typeface="Fira Sans Extra Condensed SemiBold"/>
                <a:ea typeface="Fira Sans Extra Condensed SemiBold"/>
                <a:cs typeface="Fira Sans Extra Condensed SemiBold"/>
              </a:defRPr>
            </a:lvl6pPr>
            <a:lvl7pPr algn="ctr">
              <a:buClr>
                <a:schemeClr val="dk1"/>
              </a:buClr>
              <a:buSzPts val="2400"/>
              <a:buFont typeface="Fira Sans Extra Condensed SemiBold"/>
              <a:buNone/>
              <a:defRPr sz="2400">
                <a:solidFill>
                  <a:schemeClr val="dk1"/>
                </a:solidFill>
                <a:latin typeface="Fira Sans Extra Condensed SemiBold"/>
                <a:ea typeface="Fira Sans Extra Condensed SemiBold"/>
                <a:cs typeface="Fira Sans Extra Condensed SemiBold"/>
              </a:defRPr>
            </a:lvl7pPr>
            <a:lvl8pPr algn="ctr">
              <a:buClr>
                <a:schemeClr val="dk1"/>
              </a:buClr>
              <a:buSzPts val="2400"/>
              <a:buFont typeface="Fira Sans Extra Condensed SemiBold"/>
              <a:buNone/>
              <a:defRPr sz="2400">
                <a:solidFill>
                  <a:schemeClr val="dk1"/>
                </a:solidFill>
                <a:latin typeface="Fira Sans Extra Condensed SemiBold"/>
                <a:ea typeface="Fira Sans Extra Condensed SemiBold"/>
                <a:cs typeface="Fira Sans Extra Condensed SemiBold"/>
              </a:defRPr>
            </a:lvl8pPr>
            <a:lvl9pPr algn="ctr">
              <a:buClr>
                <a:schemeClr val="dk1"/>
              </a:buClr>
              <a:buSzPts val="2400"/>
              <a:buFont typeface="Fira Sans Extra Condensed SemiBold"/>
              <a:buNone/>
              <a:defRPr sz="2400">
                <a:solidFill>
                  <a:schemeClr val="dk1"/>
                </a:solidFill>
                <a:latin typeface="Fira Sans Extra Condensed SemiBold"/>
                <a:ea typeface="Fira Sans Extra Condensed SemiBold"/>
                <a:cs typeface="Fira Sans Extra Condensed SemiBold"/>
              </a:defRPr>
            </a:lvl9pPr>
          </a:lstStyle>
          <a:p>
            <a:r>
              <a:rPr lang="en-US" sz="2800" dirty="0">
                <a:solidFill>
                  <a:schemeClr val="bg2">
                    <a:lumMod val="50000"/>
                  </a:schemeClr>
                </a:solidFill>
              </a:rPr>
              <a:t>A. Communication interne</a:t>
            </a:r>
          </a:p>
        </p:txBody>
      </p:sp>
      <p:sp>
        <p:nvSpPr>
          <p:cNvPr id="8" name="ZoneTexte 7">
            <a:extLst>
              <a:ext uri="{FF2B5EF4-FFF2-40B4-BE49-F238E27FC236}">
                <a16:creationId xmlns:a16="http://schemas.microsoft.com/office/drawing/2014/main" id="{5E66DB3F-E0A5-FF2F-A200-0114857E728B}"/>
              </a:ext>
            </a:extLst>
          </p:cNvPr>
          <p:cNvSpPr txBox="1"/>
          <p:nvPr/>
        </p:nvSpPr>
        <p:spPr>
          <a:xfrm>
            <a:off x="1341888" y="1299867"/>
            <a:ext cx="6639356" cy="3108543"/>
          </a:xfrm>
          <a:prstGeom prst="rect">
            <a:avLst/>
          </a:prstGeom>
          <a:noFill/>
        </p:spPr>
        <p:txBody>
          <a:bodyPr wrap="square" rtlCol="0">
            <a:spAutoFit/>
          </a:bodyPr>
          <a:lstStyle/>
          <a:p>
            <a:pPr marL="285750" indent="-285750" algn="l" fontAlgn="t">
              <a:buFont typeface="Wingdings" panose="05000000000000000000" pitchFamily="2" charset="2"/>
              <a:buChar char="v"/>
            </a:pPr>
            <a:r>
              <a:rPr lang="fr-FR" sz="1400" b="0" i="0" dirty="0">
                <a:solidFill>
                  <a:schemeClr val="bg2">
                    <a:lumMod val="75000"/>
                  </a:schemeClr>
                </a:solidFill>
                <a:effectLst/>
                <a:latin typeface="Fira Sans Extra Condensed SemiBold" panose="020B0604020202020204" charset="0"/>
              </a:rPr>
              <a:t>Ces communications proviennent généralement de </a:t>
            </a:r>
            <a:r>
              <a:rPr lang="fr-FR" sz="1400" b="0" i="0" dirty="0">
                <a:solidFill>
                  <a:schemeClr val="bg2">
                    <a:lumMod val="50000"/>
                  </a:schemeClr>
                </a:solidFill>
                <a:effectLst/>
                <a:latin typeface="Fira Sans Extra Condensed SemiBold" panose="020B0604020202020204" charset="0"/>
              </a:rPr>
              <a:t>la direction ou des supérieurs. </a:t>
            </a:r>
          </a:p>
          <a:p>
            <a:pPr marL="285750" indent="-285750" algn="l" fontAlgn="t">
              <a:buFont typeface="Wingdings" panose="05000000000000000000" pitchFamily="2" charset="2"/>
              <a:buChar char="v"/>
            </a:pPr>
            <a:endParaRPr lang="fr-FR" dirty="0">
              <a:solidFill>
                <a:schemeClr val="bg2">
                  <a:lumMod val="75000"/>
                </a:schemeClr>
              </a:solidFill>
              <a:latin typeface="Fira Sans Extra Condensed SemiBold" panose="020B0604020202020204" charset="0"/>
            </a:endParaRPr>
          </a:p>
          <a:p>
            <a:pPr marL="285750" indent="-285750" algn="l" fontAlgn="t">
              <a:buFont typeface="Wingdings" panose="05000000000000000000" pitchFamily="2" charset="2"/>
              <a:buChar char="v"/>
            </a:pPr>
            <a:r>
              <a:rPr lang="fr-FR" sz="1400" b="0" i="0" dirty="0">
                <a:solidFill>
                  <a:schemeClr val="bg2">
                    <a:lumMod val="75000"/>
                  </a:schemeClr>
                </a:solidFill>
                <a:effectLst/>
                <a:latin typeface="Fira Sans Extra Condensed SemiBold" panose="020B0604020202020204" charset="0"/>
              </a:rPr>
              <a:t>Elles ont pour but </a:t>
            </a:r>
            <a:r>
              <a:rPr lang="fr-FR" dirty="0">
                <a:solidFill>
                  <a:schemeClr val="bg2">
                    <a:lumMod val="50000"/>
                  </a:schemeClr>
                </a:solidFill>
                <a:latin typeface="Fira Sans Extra Condensed SemiBold" panose="020B0604020202020204" charset="0"/>
              </a:rPr>
              <a:t>d’informer les publics internes au sujet de nouvelles comme les nominations, l’orientation stratégique, les résultats financiers </a:t>
            </a:r>
            <a:r>
              <a:rPr lang="fr-FR" sz="1400" b="0" i="0" dirty="0">
                <a:solidFill>
                  <a:schemeClr val="bg2">
                    <a:lumMod val="75000"/>
                  </a:schemeClr>
                </a:solidFill>
                <a:effectLst/>
                <a:latin typeface="Fira Sans Extra Condensed SemiBold" panose="020B0604020202020204" charset="0"/>
              </a:rPr>
              <a:t>et donner l’heure juste sur de nouveaux processus et des changements au sein de l’entreprise.</a:t>
            </a:r>
          </a:p>
          <a:p>
            <a:pPr marL="285750" indent="-285750" algn="l" fontAlgn="t">
              <a:buFont typeface="Wingdings" panose="05000000000000000000" pitchFamily="2" charset="2"/>
              <a:buChar char="v"/>
            </a:pPr>
            <a:endParaRPr lang="fr-FR" sz="1400" b="0" i="0" dirty="0">
              <a:solidFill>
                <a:schemeClr val="bg2">
                  <a:lumMod val="75000"/>
                </a:schemeClr>
              </a:solidFill>
              <a:effectLst/>
              <a:latin typeface="Fira Sans Extra Condensed SemiBold" panose="020B0604020202020204" charset="0"/>
            </a:endParaRPr>
          </a:p>
          <a:p>
            <a:pPr marL="285750" indent="-285750" algn="l" fontAlgn="t">
              <a:buFont typeface="Wingdings" panose="05000000000000000000" pitchFamily="2" charset="2"/>
              <a:buChar char="v"/>
            </a:pPr>
            <a:r>
              <a:rPr lang="fr-FR" sz="1400" b="0" i="0" dirty="0">
                <a:solidFill>
                  <a:schemeClr val="bg2">
                    <a:lumMod val="75000"/>
                  </a:schemeClr>
                </a:solidFill>
                <a:effectLst/>
                <a:latin typeface="Fira Sans Extra Condensed SemiBold" panose="020B0604020202020204" charset="0"/>
              </a:rPr>
              <a:t>La communication interne s’effectue via </a:t>
            </a:r>
            <a:r>
              <a:rPr lang="fr-FR" dirty="0">
                <a:solidFill>
                  <a:schemeClr val="bg2">
                    <a:lumMod val="50000"/>
                  </a:schemeClr>
                </a:solidFill>
                <a:latin typeface="Fira Sans Extra Condensed SemiBold" panose="020B0604020202020204" charset="0"/>
              </a:rPr>
              <a:t>divers canaux : courriels, réunions, mémo et message vidéo de la direction, Intranet, politiques et documents émanant des ressources humaines, ainsi que les événements internes,</a:t>
            </a:r>
            <a:r>
              <a:rPr lang="fr-FR" sz="1400" b="0" i="0" dirty="0">
                <a:solidFill>
                  <a:schemeClr val="bg2">
                    <a:lumMod val="75000"/>
                  </a:schemeClr>
                </a:solidFill>
                <a:effectLst/>
                <a:latin typeface="Fira Sans Extra Condensed SemiBold" panose="020B0604020202020204" charset="0"/>
              </a:rPr>
              <a:t> pour ne mentionner que quelques exemples.</a:t>
            </a:r>
          </a:p>
          <a:p>
            <a:pPr marL="285750" indent="-285750" algn="l" fontAlgn="t">
              <a:buFont typeface="Wingdings" panose="05000000000000000000" pitchFamily="2" charset="2"/>
              <a:buChar char="v"/>
            </a:pPr>
            <a:endParaRPr lang="fr-FR" sz="1400" b="0" i="0" dirty="0">
              <a:solidFill>
                <a:schemeClr val="bg2">
                  <a:lumMod val="75000"/>
                </a:schemeClr>
              </a:solidFill>
              <a:effectLst/>
              <a:latin typeface="Fira Sans Extra Condensed SemiBold" panose="020B0604020202020204" charset="0"/>
            </a:endParaRPr>
          </a:p>
          <a:p>
            <a:pPr marL="285750" indent="-285750" algn="l" fontAlgn="t">
              <a:buFont typeface="Wingdings" panose="05000000000000000000" pitchFamily="2" charset="2"/>
              <a:buChar char="v"/>
            </a:pPr>
            <a:r>
              <a:rPr lang="fr-FR" sz="1400" b="0" i="0" dirty="0">
                <a:solidFill>
                  <a:schemeClr val="bg2">
                    <a:lumMod val="75000"/>
                  </a:schemeClr>
                </a:solidFill>
                <a:effectLst/>
                <a:latin typeface="Fira Sans Extra Condensed SemiBold" panose="020B0604020202020204" charset="0"/>
              </a:rPr>
              <a:t>Primordiale, peu importe la taille de la compagnie, la communication interne favorise </a:t>
            </a:r>
            <a:r>
              <a:rPr lang="fr-FR" dirty="0">
                <a:solidFill>
                  <a:schemeClr val="bg2">
                    <a:lumMod val="50000"/>
                  </a:schemeClr>
                </a:solidFill>
                <a:latin typeface="Fira Sans Extra Condensed SemiBold" panose="020B0604020202020204" charset="0"/>
                <a:hlinkClick r:id="rId3">
                  <a:extLst>
                    <a:ext uri="{A12FA001-AC4F-418D-AE19-62706E023703}">
                      <ahyp:hlinkClr xmlns:ahyp="http://schemas.microsoft.com/office/drawing/2018/hyperlinkcolor" val="tx"/>
                    </a:ext>
                  </a:extLst>
                </a:hlinkClick>
              </a:rPr>
              <a:t>la marque employeu</a:t>
            </a:r>
            <a:r>
              <a:rPr lang="fr-FR" sz="1400" b="0" i="0" u="sng" strike="noStrike" dirty="0">
                <a:solidFill>
                  <a:schemeClr val="bg2">
                    <a:lumMod val="75000"/>
                  </a:schemeClr>
                </a:solidFill>
                <a:effectLst/>
                <a:latin typeface="Fira Sans Extra Condensed SemiBold" panose="020B0604020202020204" charset="0"/>
                <a:hlinkClick r:id="rId3">
                  <a:extLst>
                    <a:ext uri="{A12FA001-AC4F-418D-AE19-62706E023703}">
                      <ahyp:hlinkClr xmlns:ahyp="http://schemas.microsoft.com/office/drawing/2018/hyperlinkcolor" val="tx"/>
                    </a:ext>
                  </a:extLst>
                </a:hlinkClick>
              </a:rPr>
              <a:t>r</a:t>
            </a:r>
            <a:r>
              <a:rPr lang="fr-FR" sz="1400" b="0" i="0" dirty="0">
                <a:solidFill>
                  <a:schemeClr val="bg2">
                    <a:lumMod val="75000"/>
                  </a:schemeClr>
                </a:solidFill>
                <a:effectLst/>
                <a:latin typeface="Fira Sans Extra Condensed SemiBold" panose="020B0604020202020204" charset="0"/>
              </a:rPr>
              <a:t> tout en renforçant la confiance et la cohésion des équipes au sein de l’établissement. Une bonne communication interne contribue au rayonnement de l’entreprise en la positionnant comme un employeur de choix.</a:t>
            </a:r>
          </a:p>
        </p:txBody>
      </p:sp>
    </p:spTree>
    <p:extLst>
      <p:ext uri="{BB962C8B-B14F-4D97-AF65-F5344CB8AC3E}">
        <p14:creationId xmlns:p14="http://schemas.microsoft.com/office/powerpoint/2010/main" val="336235212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1154"/>
        <p:cNvGrpSpPr/>
        <p:nvPr/>
      </p:nvGrpSpPr>
      <p:grpSpPr>
        <a:xfrm>
          <a:off x="0" y="0"/>
          <a:ext cx="0" cy="0"/>
          <a:chOff x="0" y="0"/>
          <a:chExt cx="0" cy="0"/>
        </a:xfrm>
      </p:grpSpPr>
      <p:sp>
        <p:nvSpPr>
          <p:cNvPr id="7" name="Google Shape;1055;p27">
            <a:extLst>
              <a:ext uri="{FF2B5EF4-FFF2-40B4-BE49-F238E27FC236}">
                <a16:creationId xmlns:a16="http://schemas.microsoft.com/office/drawing/2014/main" id="{4ECAF85B-81DE-2447-F7A9-3DBDCED35A74}"/>
              </a:ext>
            </a:extLst>
          </p:cNvPr>
          <p:cNvSpPr txBox="1">
            <a:spLocks/>
          </p:cNvSpPr>
          <p:nvPr/>
        </p:nvSpPr>
        <p:spPr>
          <a:xfrm>
            <a:off x="453150" y="640359"/>
            <a:ext cx="8237700" cy="218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RPr/>
            </a:defPPr>
            <a:lvl1pPr algn="ctr">
              <a:buClr>
                <a:schemeClr val="dk1"/>
              </a:buClr>
              <a:buSzPts val="2400"/>
              <a:buFont typeface="Fira Sans Extra Condensed SemiBold"/>
              <a:buNone/>
              <a:defRPr sz="2400">
                <a:solidFill>
                  <a:schemeClr val="bg2">
                    <a:lumMod val="75000"/>
                  </a:schemeClr>
                </a:solidFill>
                <a:latin typeface="Fira Sans Extra Condensed SemiBold"/>
                <a:ea typeface="Fira Sans Extra Condensed SemiBold"/>
                <a:cs typeface="Fira Sans Extra Condensed SemiBold"/>
              </a:defRPr>
            </a:lvl1pPr>
            <a:lvl2pPr algn="ctr">
              <a:spcBef>
                <a:spcPts val="1600"/>
              </a:spcBef>
              <a:buClr>
                <a:schemeClr val="dk1"/>
              </a:buClr>
              <a:buSzPts val="2400"/>
              <a:buFont typeface="Fira Sans Extra Condensed SemiBold"/>
              <a:buNone/>
              <a:defRPr sz="2400">
                <a:solidFill>
                  <a:schemeClr val="dk1"/>
                </a:solidFill>
                <a:latin typeface="Fira Sans Extra Condensed SemiBold"/>
                <a:ea typeface="Fira Sans Extra Condensed SemiBold"/>
                <a:cs typeface="Fira Sans Extra Condensed SemiBold"/>
              </a:defRPr>
            </a:lvl2pPr>
            <a:lvl3pPr algn="ctr">
              <a:buClr>
                <a:schemeClr val="dk1"/>
              </a:buClr>
              <a:buSzPts val="2400"/>
              <a:buFont typeface="Fira Sans Extra Condensed SemiBold"/>
              <a:buNone/>
              <a:defRPr sz="2400">
                <a:solidFill>
                  <a:schemeClr val="dk1"/>
                </a:solidFill>
                <a:latin typeface="Fira Sans Extra Condensed SemiBold"/>
                <a:ea typeface="Fira Sans Extra Condensed SemiBold"/>
                <a:cs typeface="Fira Sans Extra Condensed SemiBold"/>
              </a:defRPr>
            </a:lvl3pPr>
            <a:lvl4pPr algn="ctr">
              <a:buClr>
                <a:schemeClr val="dk1"/>
              </a:buClr>
              <a:buSzPts val="2400"/>
              <a:buFont typeface="Fira Sans Extra Condensed SemiBold"/>
              <a:buNone/>
              <a:defRPr sz="2400">
                <a:solidFill>
                  <a:schemeClr val="dk1"/>
                </a:solidFill>
                <a:latin typeface="Fira Sans Extra Condensed SemiBold"/>
                <a:ea typeface="Fira Sans Extra Condensed SemiBold"/>
                <a:cs typeface="Fira Sans Extra Condensed SemiBold"/>
              </a:defRPr>
            </a:lvl4pPr>
            <a:lvl5pPr algn="ctr">
              <a:buClr>
                <a:schemeClr val="dk1"/>
              </a:buClr>
              <a:buSzPts val="2400"/>
              <a:buFont typeface="Fira Sans Extra Condensed SemiBold"/>
              <a:buNone/>
              <a:defRPr sz="2400">
                <a:solidFill>
                  <a:schemeClr val="dk1"/>
                </a:solidFill>
                <a:latin typeface="Fira Sans Extra Condensed SemiBold"/>
                <a:ea typeface="Fira Sans Extra Condensed SemiBold"/>
                <a:cs typeface="Fira Sans Extra Condensed SemiBold"/>
              </a:defRPr>
            </a:lvl5pPr>
            <a:lvl6pPr algn="ctr">
              <a:buClr>
                <a:schemeClr val="dk1"/>
              </a:buClr>
              <a:buSzPts val="2400"/>
              <a:buFont typeface="Fira Sans Extra Condensed SemiBold"/>
              <a:buNone/>
              <a:defRPr sz="2400">
                <a:solidFill>
                  <a:schemeClr val="dk1"/>
                </a:solidFill>
                <a:latin typeface="Fira Sans Extra Condensed SemiBold"/>
                <a:ea typeface="Fira Sans Extra Condensed SemiBold"/>
                <a:cs typeface="Fira Sans Extra Condensed SemiBold"/>
              </a:defRPr>
            </a:lvl6pPr>
            <a:lvl7pPr algn="ctr">
              <a:buClr>
                <a:schemeClr val="dk1"/>
              </a:buClr>
              <a:buSzPts val="2400"/>
              <a:buFont typeface="Fira Sans Extra Condensed SemiBold"/>
              <a:buNone/>
              <a:defRPr sz="2400">
                <a:solidFill>
                  <a:schemeClr val="dk1"/>
                </a:solidFill>
                <a:latin typeface="Fira Sans Extra Condensed SemiBold"/>
                <a:ea typeface="Fira Sans Extra Condensed SemiBold"/>
                <a:cs typeface="Fira Sans Extra Condensed SemiBold"/>
              </a:defRPr>
            </a:lvl7pPr>
            <a:lvl8pPr algn="ctr">
              <a:buClr>
                <a:schemeClr val="dk1"/>
              </a:buClr>
              <a:buSzPts val="2400"/>
              <a:buFont typeface="Fira Sans Extra Condensed SemiBold"/>
              <a:buNone/>
              <a:defRPr sz="2400">
                <a:solidFill>
                  <a:schemeClr val="dk1"/>
                </a:solidFill>
                <a:latin typeface="Fira Sans Extra Condensed SemiBold"/>
                <a:ea typeface="Fira Sans Extra Condensed SemiBold"/>
                <a:cs typeface="Fira Sans Extra Condensed SemiBold"/>
              </a:defRPr>
            </a:lvl8pPr>
            <a:lvl9pPr algn="ctr">
              <a:buClr>
                <a:schemeClr val="dk1"/>
              </a:buClr>
              <a:buSzPts val="2400"/>
              <a:buFont typeface="Fira Sans Extra Condensed SemiBold"/>
              <a:buNone/>
              <a:defRPr sz="2400">
                <a:solidFill>
                  <a:schemeClr val="dk1"/>
                </a:solidFill>
                <a:latin typeface="Fira Sans Extra Condensed SemiBold"/>
                <a:ea typeface="Fira Sans Extra Condensed SemiBold"/>
                <a:cs typeface="Fira Sans Extra Condensed SemiBold"/>
              </a:defRPr>
            </a:lvl9pPr>
          </a:lstStyle>
          <a:p>
            <a:r>
              <a:rPr lang="en-US" sz="2800" dirty="0">
                <a:solidFill>
                  <a:schemeClr val="bg2">
                    <a:lumMod val="50000"/>
                  </a:schemeClr>
                </a:solidFill>
              </a:rPr>
              <a:t>B. Communication </a:t>
            </a:r>
            <a:r>
              <a:rPr lang="en-US" sz="2800" dirty="0" err="1">
                <a:solidFill>
                  <a:schemeClr val="bg2">
                    <a:lumMod val="50000"/>
                  </a:schemeClr>
                </a:solidFill>
              </a:rPr>
              <a:t>externe</a:t>
            </a:r>
            <a:endParaRPr lang="en-US" sz="2800" dirty="0">
              <a:solidFill>
                <a:schemeClr val="bg2">
                  <a:lumMod val="50000"/>
                </a:schemeClr>
              </a:solidFill>
            </a:endParaRPr>
          </a:p>
        </p:txBody>
      </p:sp>
      <p:sp>
        <p:nvSpPr>
          <p:cNvPr id="8" name="ZoneTexte 7">
            <a:extLst>
              <a:ext uri="{FF2B5EF4-FFF2-40B4-BE49-F238E27FC236}">
                <a16:creationId xmlns:a16="http://schemas.microsoft.com/office/drawing/2014/main" id="{5E66DB3F-E0A5-FF2F-A200-0114857E728B}"/>
              </a:ext>
            </a:extLst>
          </p:cNvPr>
          <p:cNvSpPr txBox="1"/>
          <p:nvPr/>
        </p:nvSpPr>
        <p:spPr>
          <a:xfrm>
            <a:off x="1341888" y="1299867"/>
            <a:ext cx="6639356" cy="2523768"/>
          </a:xfrm>
          <a:prstGeom prst="rect">
            <a:avLst/>
          </a:prstGeom>
          <a:noFill/>
        </p:spPr>
        <p:txBody>
          <a:bodyPr wrap="square" rtlCol="0">
            <a:spAutoFit/>
          </a:bodyPr>
          <a:lstStyle/>
          <a:p>
            <a:pPr marL="285750" indent="-285750" algn="l" fontAlgn="t">
              <a:buFont typeface="Wingdings" panose="05000000000000000000" pitchFamily="2" charset="2"/>
              <a:buChar char="v"/>
            </a:pPr>
            <a:r>
              <a:rPr lang="fr-FR" sz="1600" b="0" i="0" dirty="0">
                <a:solidFill>
                  <a:schemeClr val="bg2">
                    <a:lumMod val="75000"/>
                  </a:schemeClr>
                </a:solidFill>
                <a:effectLst/>
                <a:latin typeface="Fira Sans Extra Condensed SemiBold" panose="020B0604020202020204" charset="0"/>
              </a:rPr>
              <a:t>À l’inverse, la </a:t>
            </a:r>
            <a:r>
              <a:rPr lang="fr-FR" sz="1600" b="0" i="0" dirty="0">
                <a:solidFill>
                  <a:schemeClr val="bg2">
                    <a:lumMod val="50000"/>
                  </a:schemeClr>
                </a:solidFill>
                <a:effectLst/>
                <a:latin typeface="Fira Sans Extra Condensed SemiBold" panose="020B0604020202020204" charset="0"/>
              </a:rPr>
              <a:t>communication externe se veut publique </a:t>
            </a:r>
            <a:r>
              <a:rPr lang="fr-FR" sz="1600" b="0" i="0" dirty="0">
                <a:solidFill>
                  <a:schemeClr val="bg2">
                    <a:lumMod val="75000"/>
                  </a:schemeClr>
                </a:solidFill>
                <a:effectLst/>
                <a:latin typeface="Fira Sans Extra Condensed SemiBold" panose="020B0604020202020204" charset="0"/>
              </a:rPr>
              <a:t>et rejoint ainsi d’autres groupes de personnes par le biais de divers moyens : </a:t>
            </a:r>
            <a:r>
              <a:rPr lang="fr-FR" sz="1600" dirty="0">
                <a:solidFill>
                  <a:schemeClr val="bg2">
                    <a:lumMod val="50000"/>
                  </a:schemeClr>
                </a:solidFill>
                <a:latin typeface="Fira Sans Extra Condensed SemiBold" panose="020B0604020202020204" charset="0"/>
              </a:rPr>
              <a:t>réseaux sociaux, site Web, événements publics, infolettres externes, communiqués de presse et présentations aux médias, etc.</a:t>
            </a:r>
          </a:p>
          <a:p>
            <a:pPr marL="285750" indent="-285750" algn="l" fontAlgn="t">
              <a:buFont typeface="Wingdings" panose="05000000000000000000" pitchFamily="2" charset="2"/>
              <a:buChar char="v"/>
            </a:pPr>
            <a:endParaRPr lang="fr-FR" sz="1600" dirty="0">
              <a:solidFill>
                <a:schemeClr val="bg2">
                  <a:lumMod val="50000"/>
                </a:schemeClr>
              </a:solidFill>
              <a:latin typeface="Fira Sans Extra Condensed SemiBold" panose="020B0604020202020204" charset="0"/>
            </a:endParaRPr>
          </a:p>
          <a:p>
            <a:pPr marL="285750" indent="-285750" algn="l" fontAlgn="t">
              <a:buFont typeface="Wingdings" panose="05000000000000000000" pitchFamily="2" charset="2"/>
              <a:buChar char="v"/>
            </a:pPr>
            <a:r>
              <a:rPr lang="fr-FR" sz="1600" b="0" i="0" dirty="0">
                <a:solidFill>
                  <a:schemeClr val="bg2">
                    <a:lumMod val="75000"/>
                  </a:schemeClr>
                </a:solidFill>
                <a:effectLst/>
                <a:latin typeface="Fira Sans Extra Condensed SemiBold" panose="020B0604020202020204" charset="0"/>
              </a:rPr>
              <a:t>Par conséquent, la communication externe est utilisée pour </a:t>
            </a:r>
            <a:r>
              <a:rPr lang="fr-FR" sz="1600" dirty="0">
                <a:solidFill>
                  <a:schemeClr val="bg2">
                    <a:lumMod val="50000"/>
                  </a:schemeClr>
                </a:solidFill>
                <a:latin typeface="Fira Sans Extra Condensed SemiBold" panose="020B0604020202020204" charset="0"/>
              </a:rPr>
              <a:t>affirmer l’image de marque d’une entreprise ou augmenter sa notoriété</a:t>
            </a:r>
            <a:r>
              <a:rPr lang="fr-FR" sz="1600" b="0" i="0" dirty="0">
                <a:solidFill>
                  <a:schemeClr val="bg2">
                    <a:lumMod val="75000"/>
                  </a:schemeClr>
                </a:solidFill>
                <a:effectLst/>
                <a:latin typeface="Fira Sans Extra Condensed SemiBold" panose="020B0604020202020204" charset="0"/>
              </a:rPr>
              <a:t>, pour diffuser un message auprès des publics cibles ou encore pour </a:t>
            </a:r>
            <a:r>
              <a:rPr lang="fr-FR" sz="1600" dirty="0">
                <a:solidFill>
                  <a:schemeClr val="bg2">
                    <a:lumMod val="50000"/>
                  </a:schemeClr>
                </a:solidFill>
                <a:latin typeface="Fira Sans Extra Condensed SemiBold" panose="020B0604020202020204" charset="0"/>
              </a:rPr>
              <a:t>susciter l’intérêt d’une nouvelle clientèle et augmenter sa visibilité </a:t>
            </a:r>
            <a:r>
              <a:rPr lang="fr-FR" sz="1600" b="0" i="0" dirty="0">
                <a:solidFill>
                  <a:schemeClr val="bg2">
                    <a:lumMod val="75000"/>
                  </a:schemeClr>
                </a:solidFill>
                <a:effectLst/>
                <a:latin typeface="Fira Sans Extra Condensed SemiBold" panose="020B0604020202020204" charset="0"/>
              </a:rPr>
              <a:t>auprès de publics potentiels.</a:t>
            </a:r>
          </a:p>
          <a:p>
            <a:pPr algn="l" fontAlgn="t"/>
            <a:endParaRPr lang="fr-FR" b="0" i="0" dirty="0">
              <a:solidFill>
                <a:schemeClr val="bg2">
                  <a:lumMod val="75000"/>
                </a:schemeClr>
              </a:solidFill>
              <a:effectLst/>
              <a:latin typeface="Fira Sans Extra Condensed SemiBold" panose="020B0604020202020204" charset="0"/>
            </a:endParaRPr>
          </a:p>
        </p:txBody>
      </p:sp>
    </p:spTree>
    <p:extLst>
      <p:ext uri="{BB962C8B-B14F-4D97-AF65-F5344CB8AC3E}">
        <p14:creationId xmlns:p14="http://schemas.microsoft.com/office/powerpoint/2010/main" val="292184358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1154"/>
        <p:cNvGrpSpPr/>
        <p:nvPr/>
      </p:nvGrpSpPr>
      <p:grpSpPr>
        <a:xfrm>
          <a:off x="0" y="0"/>
          <a:ext cx="0" cy="0"/>
          <a:chOff x="0" y="0"/>
          <a:chExt cx="0" cy="0"/>
        </a:xfrm>
      </p:grpSpPr>
      <p:sp>
        <p:nvSpPr>
          <p:cNvPr id="7" name="Google Shape;1055;p27">
            <a:extLst>
              <a:ext uri="{FF2B5EF4-FFF2-40B4-BE49-F238E27FC236}">
                <a16:creationId xmlns:a16="http://schemas.microsoft.com/office/drawing/2014/main" id="{4ECAF85B-81DE-2447-F7A9-3DBDCED35A74}"/>
              </a:ext>
            </a:extLst>
          </p:cNvPr>
          <p:cNvSpPr txBox="1">
            <a:spLocks/>
          </p:cNvSpPr>
          <p:nvPr/>
        </p:nvSpPr>
        <p:spPr>
          <a:xfrm>
            <a:off x="453150" y="640359"/>
            <a:ext cx="8237700" cy="218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RPr/>
            </a:defPPr>
            <a:lvl1pPr algn="ctr">
              <a:buClr>
                <a:schemeClr val="dk1"/>
              </a:buClr>
              <a:buSzPts val="2400"/>
              <a:buFont typeface="Fira Sans Extra Condensed SemiBold"/>
              <a:buNone/>
              <a:defRPr sz="2400">
                <a:solidFill>
                  <a:schemeClr val="bg2">
                    <a:lumMod val="75000"/>
                  </a:schemeClr>
                </a:solidFill>
                <a:latin typeface="Fira Sans Extra Condensed SemiBold"/>
                <a:ea typeface="Fira Sans Extra Condensed SemiBold"/>
                <a:cs typeface="Fira Sans Extra Condensed SemiBold"/>
              </a:defRPr>
            </a:lvl1pPr>
            <a:lvl2pPr algn="ctr">
              <a:spcBef>
                <a:spcPts val="1600"/>
              </a:spcBef>
              <a:buClr>
                <a:schemeClr val="dk1"/>
              </a:buClr>
              <a:buSzPts val="2400"/>
              <a:buFont typeface="Fira Sans Extra Condensed SemiBold"/>
              <a:buNone/>
              <a:defRPr sz="2400">
                <a:solidFill>
                  <a:schemeClr val="dk1"/>
                </a:solidFill>
                <a:latin typeface="Fira Sans Extra Condensed SemiBold"/>
                <a:ea typeface="Fira Sans Extra Condensed SemiBold"/>
                <a:cs typeface="Fira Sans Extra Condensed SemiBold"/>
              </a:defRPr>
            </a:lvl2pPr>
            <a:lvl3pPr algn="ctr">
              <a:buClr>
                <a:schemeClr val="dk1"/>
              </a:buClr>
              <a:buSzPts val="2400"/>
              <a:buFont typeface="Fira Sans Extra Condensed SemiBold"/>
              <a:buNone/>
              <a:defRPr sz="2400">
                <a:solidFill>
                  <a:schemeClr val="dk1"/>
                </a:solidFill>
                <a:latin typeface="Fira Sans Extra Condensed SemiBold"/>
                <a:ea typeface="Fira Sans Extra Condensed SemiBold"/>
                <a:cs typeface="Fira Sans Extra Condensed SemiBold"/>
              </a:defRPr>
            </a:lvl3pPr>
            <a:lvl4pPr algn="ctr">
              <a:buClr>
                <a:schemeClr val="dk1"/>
              </a:buClr>
              <a:buSzPts val="2400"/>
              <a:buFont typeface="Fira Sans Extra Condensed SemiBold"/>
              <a:buNone/>
              <a:defRPr sz="2400">
                <a:solidFill>
                  <a:schemeClr val="dk1"/>
                </a:solidFill>
                <a:latin typeface="Fira Sans Extra Condensed SemiBold"/>
                <a:ea typeface="Fira Sans Extra Condensed SemiBold"/>
                <a:cs typeface="Fira Sans Extra Condensed SemiBold"/>
              </a:defRPr>
            </a:lvl4pPr>
            <a:lvl5pPr algn="ctr">
              <a:buClr>
                <a:schemeClr val="dk1"/>
              </a:buClr>
              <a:buSzPts val="2400"/>
              <a:buFont typeface="Fira Sans Extra Condensed SemiBold"/>
              <a:buNone/>
              <a:defRPr sz="2400">
                <a:solidFill>
                  <a:schemeClr val="dk1"/>
                </a:solidFill>
                <a:latin typeface="Fira Sans Extra Condensed SemiBold"/>
                <a:ea typeface="Fira Sans Extra Condensed SemiBold"/>
                <a:cs typeface="Fira Sans Extra Condensed SemiBold"/>
              </a:defRPr>
            </a:lvl5pPr>
            <a:lvl6pPr algn="ctr">
              <a:buClr>
                <a:schemeClr val="dk1"/>
              </a:buClr>
              <a:buSzPts val="2400"/>
              <a:buFont typeface="Fira Sans Extra Condensed SemiBold"/>
              <a:buNone/>
              <a:defRPr sz="2400">
                <a:solidFill>
                  <a:schemeClr val="dk1"/>
                </a:solidFill>
                <a:latin typeface="Fira Sans Extra Condensed SemiBold"/>
                <a:ea typeface="Fira Sans Extra Condensed SemiBold"/>
                <a:cs typeface="Fira Sans Extra Condensed SemiBold"/>
              </a:defRPr>
            </a:lvl6pPr>
            <a:lvl7pPr algn="ctr">
              <a:buClr>
                <a:schemeClr val="dk1"/>
              </a:buClr>
              <a:buSzPts val="2400"/>
              <a:buFont typeface="Fira Sans Extra Condensed SemiBold"/>
              <a:buNone/>
              <a:defRPr sz="2400">
                <a:solidFill>
                  <a:schemeClr val="dk1"/>
                </a:solidFill>
                <a:latin typeface="Fira Sans Extra Condensed SemiBold"/>
                <a:ea typeface="Fira Sans Extra Condensed SemiBold"/>
                <a:cs typeface="Fira Sans Extra Condensed SemiBold"/>
              </a:defRPr>
            </a:lvl7pPr>
            <a:lvl8pPr algn="ctr">
              <a:buClr>
                <a:schemeClr val="dk1"/>
              </a:buClr>
              <a:buSzPts val="2400"/>
              <a:buFont typeface="Fira Sans Extra Condensed SemiBold"/>
              <a:buNone/>
              <a:defRPr sz="2400">
                <a:solidFill>
                  <a:schemeClr val="dk1"/>
                </a:solidFill>
                <a:latin typeface="Fira Sans Extra Condensed SemiBold"/>
                <a:ea typeface="Fira Sans Extra Condensed SemiBold"/>
                <a:cs typeface="Fira Sans Extra Condensed SemiBold"/>
              </a:defRPr>
            </a:lvl8pPr>
            <a:lvl9pPr algn="ctr">
              <a:buClr>
                <a:schemeClr val="dk1"/>
              </a:buClr>
              <a:buSzPts val="2400"/>
              <a:buFont typeface="Fira Sans Extra Condensed SemiBold"/>
              <a:buNone/>
              <a:defRPr sz="2400">
                <a:solidFill>
                  <a:schemeClr val="dk1"/>
                </a:solidFill>
                <a:latin typeface="Fira Sans Extra Condensed SemiBold"/>
                <a:ea typeface="Fira Sans Extra Condensed SemiBold"/>
                <a:cs typeface="Fira Sans Extra Condensed SemiBold"/>
              </a:defRPr>
            </a:lvl9pPr>
          </a:lstStyle>
          <a:p>
            <a:r>
              <a:rPr lang="en-US" sz="2800" dirty="0">
                <a:solidFill>
                  <a:schemeClr val="bg2">
                    <a:lumMod val="50000"/>
                  </a:schemeClr>
                </a:solidFill>
              </a:rPr>
              <a:t>C. La communication </a:t>
            </a:r>
            <a:r>
              <a:rPr lang="en-US" sz="2800" dirty="0" err="1">
                <a:solidFill>
                  <a:schemeClr val="bg2">
                    <a:lumMod val="50000"/>
                  </a:schemeClr>
                </a:solidFill>
              </a:rPr>
              <a:t>en</a:t>
            </a:r>
            <a:r>
              <a:rPr lang="en-US" sz="2800" dirty="0">
                <a:solidFill>
                  <a:schemeClr val="bg2">
                    <a:lumMod val="50000"/>
                  </a:schemeClr>
                </a:solidFill>
              </a:rPr>
              <a:t> B2C</a:t>
            </a:r>
          </a:p>
        </p:txBody>
      </p:sp>
      <p:sp>
        <p:nvSpPr>
          <p:cNvPr id="8" name="ZoneTexte 7">
            <a:extLst>
              <a:ext uri="{FF2B5EF4-FFF2-40B4-BE49-F238E27FC236}">
                <a16:creationId xmlns:a16="http://schemas.microsoft.com/office/drawing/2014/main" id="{5E66DB3F-E0A5-FF2F-A200-0114857E728B}"/>
              </a:ext>
            </a:extLst>
          </p:cNvPr>
          <p:cNvSpPr txBox="1"/>
          <p:nvPr/>
        </p:nvSpPr>
        <p:spPr>
          <a:xfrm>
            <a:off x="1341888" y="1299867"/>
            <a:ext cx="6639356" cy="2523768"/>
          </a:xfrm>
          <a:prstGeom prst="rect">
            <a:avLst/>
          </a:prstGeom>
          <a:noFill/>
        </p:spPr>
        <p:txBody>
          <a:bodyPr wrap="square" rtlCol="0">
            <a:spAutoFit/>
          </a:bodyPr>
          <a:lstStyle/>
          <a:p>
            <a:pPr marL="285750" indent="-285750" algn="l" fontAlgn="t">
              <a:buFont typeface="Wingdings" panose="05000000000000000000" pitchFamily="2" charset="2"/>
              <a:buChar char="v"/>
            </a:pPr>
            <a:r>
              <a:rPr lang="fr-FR" sz="1800" b="0" i="0" dirty="0">
                <a:solidFill>
                  <a:schemeClr val="bg2">
                    <a:lumMod val="75000"/>
                  </a:schemeClr>
                </a:solidFill>
                <a:effectLst/>
                <a:latin typeface="Fira Sans Extra Condensed SemiBold" panose="020B0604020202020204" charset="0"/>
              </a:rPr>
              <a:t>Le B2C, acronyme de Business to Consumer fait référence aux activités commerciales choisies pour atteindre les consommateurs, et par extension, à la communication de l’entreprise vers le client.</a:t>
            </a:r>
          </a:p>
          <a:p>
            <a:pPr marL="285750" indent="-285750" algn="l" fontAlgn="t">
              <a:buFont typeface="Wingdings" panose="05000000000000000000" pitchFamily="2" charset="2"/>
              <a:buChar char="v"/>
            </a:pPr>
            <a:endParaRPr lang="fr-FR" sz="1800" b="0" i="0" dirty="0">
              <a:solidFill>
                <a:schemeClr val="bg2">
                  <a:lumMod val="75000"/>
                </a:schemeClr>
              </a:solidFill>
              <a:effectLst/>
              <a:latin typeface="Fira Sans Extra Condensed SemiBold" panose="020B0604020202020204" charset="0"/>
            </a:endParaRPr>
          </a:p>
          <a:p>
            <a:pPr marL="285750" indent="-285750" algn="l" fontAlgn="t">
              <a:buFont typeface="Wingdings" panose="05000000000000000000" pitchFamily="2" charset="2"/>
              <a:buChar char="v"/>
            </a:pPr>
            <a:r>
              <a:rPr lang="fr-FR" sz="1800" b="0" i="0" dirty="0">
                <a:solidFill>
                  <a:schemeClr val="bg2">
                    <a:lumMod val="75000"/>
                  </a:schemeClr>
                </a:solidFill>
                <a:effectLst/>
                <a:latin typeface="Fira Sans Extra Condensed SemiBold" panose="020B0604020202020204" charset="0"/>
              </a:rPr>
              <a:t>On parle alors du </a:t>
            </a:r>
            <a:r>
              <a:rPr lang="fr-FR" sz="1800" dirty="0">
                <a:solidFill>
                  <a:schemeClr val="bg2">
                    <a:lumMod val="75000"/>
                  </a:schemeClr>
                </a:solidFill>
                <a:latin typeface="Fira Sans Extra Condensed SemiBold" panose="020B0604020202020204" charset="0"/>
              </a:rPr>
              <a:t>marketing orienté vers le client </a:t>
            </a:r>
            <a:r>
              <a:rPr lang="fr-FR" sz="1800" b="0" i="0" dirty="0">
                <a:solidFill>
                  <a:schemeClr val="bg2">
                    <a:lumMod val="75000"/>
                  </a:schemeClr>
                </a:solidFill>
                <a:effectLst/>
                <a:latin typeface="Fira Sans Extra Condensed SemiBold" panose="020B0604020202020204" charset="0"/>
              </a:rPr>
              <a:t>et ce type de communication s’adresse à </a:t>
            </a:r>
            <a:r>
              <a:rPr lang="fr-FR" sz="1800" dirty="0">
                <a:solidFill>
                  <a:schemeClr val="bg2">
                    <a:lumMod val="75000"/>
                  </a:schemeClr>
                </a:solidFill>
                <a:latin typeface="Fira Sans Extra Condensed SemiBold" panose="020B0604020202020204" charset="0"/>
              </a:rPr>
              <a:t>des acheteurs individuels</a:t>
            </a:r>
            <a:r>
              <a:rPr lang="fr-FR" sz="1800" b="0" i="0" dirty="0">
                <a:solidFill>
                  <a:schemeClr val="bg2">
                    <a:lumMod val="75000"/>
                  </a:schemeClr>
                </a:solidFill>
                <a:effectLst/>
                <a:latin typeface="Fira Sans Extra Condensed SemiBold" panose="020B0604020202020204" charset="0"/>
              </a:rPr>
              <a:t>. Dans ce cas-ci, on s’attend à ce que la compagnie informe les clients des avantages de son produit ou de ses services.</a:t>
            </a:r>
          </a:p>
          <a:p>
            <a:pPr algn="l" fontAlgn="t"/>
            <a:endParaRPr lang="fr-FR" b="0" i="0" dirty="0">
              <a:solidFill>
                <a:schemeClr val="bg2">
                  <a:lumMod val="75000"/>
                </a:schemeClr>
              </a:solidFill>
              <a:effectLst/>
              <a:latin typeface="Fira Sans Extra Condensed SemiBold" panose="020B0604020202020204" charset="0"/>
            </a:endParaRPr>
          </a:p>
        </p:txBody>
      </p:sp>
    </p:spTree>
    <p:extLst>
      <p:ext uri="{BB962C8B-B14F-4D97-AF65-F5344CB8AC3E}">
        <p14:creationId xmlns:p14="http://schemas.microsoft.com/office/powerpoint/2010/main" val="286669056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1154"/>
        <p:cNvGrpSpPr/>
        <p:nvPr/>
      </p:nvGrpSpPr>
      <p:grpSpPr>
        <a:xfrm>
          <a:off x="0" y="0"/>
          <a:ext cx="0" cy="0"/>
          <a:chOff x="0" y="0"/>
          <a:chExt cx="0" cy="0"/>
        </a:xfrm>
      </p:grpSpPr>
      <p:sp>
        <p:nvSpPr>
          <p:cNvPr id="7" name="Google Shape;1055;p27">
            <a:extLst>
              <a:ext uri="{FF2B5EF4-FFF2-40B4-BE49-F238E27FC236}">
                <a16:creationId xmlns:a16="http://schemas.microsoft.com/office/drawing/2014/main" id="{4ECAF85B-81DE-2447-F7A9-3DBDCED35A74}"/>
              </a:ext>
            </a:extLst>
          </p:cNvPr>
          <p:cNvSpPr txBox="1">
            <a:spLocks/>
          </p:cNvSpPr>
          <p:nvPr/>
        </p:nvSpPr>
        <p:spPr>
          <a:xfrm>
            <a:off x="453150" y="640359"/>
            <a:ext cx="8237700" cy="218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RPr/>
            </a:defPPr>
            <a:lvl1pPr algn="ctr">
              <a:buClr>
                <a:schemeClr val="dk1"/>
              </a:buClr>
              <a:buSzPts val="2400"/>
              <a:buFont typeface="Fira Sans Extra Condensed SemiBold"/>
              <a:buNone/>
              <a:defRPr sz="2400">
                <a:solidFill>
                  <a:schemeClr val="bg2">
                    <a:lumMod val="75000"/>
                  </a:schemeClr>
                </a:solidFill>
                <a:latin typeface="Fira Sans Extra Condensed SemiBold"/>
                <a:ea typeface="Fira Sans Extra Condensed SemiBold"/>
                <a:cs typeface="Fira Sans Extra Condensed SemiBold"/>
              </a:defRPr>
            </a:lvl1pPr>
            <a:lvl2pPr algn="ctr">
              <a:spcBef>
                <a:spcPts val="1600"/>
              </a:spcBef>
              <a:buClr>
                <a:schemeClr val="dk1"/>
              </a:buClr>
              <a:buSzPts val="2400"/>
              <a:buFont typeface="Fira Sans Extra Condensed SemiBold"/>
              <a:buNone/>
              <a:defRPr sz="2400">
                <a:solidFill>
                  <a:schemeClr val="dk1"/>
                </a:solidFill>
                <a:latin typeface="Fira Sans Extra Condensed SemiBold"/>
                <a:ea typeface="Fira Sans Extra Condensed SemiBold"/>
                <a:cs typeface="Fira Sans Extra Condensed SemiBold"/>
              </a:defRPr>
            </a:lvl2pPr>
            <a:lvl3pPr algn="ctr">
              <a:buClr>
                <a:schemeClr val="dk1"/>
              </a:buClr>
              <a:buSzPts val="2400"/>
              <a:buFont typeface="Fira Sans Extra Condensed SemiBold"/>
              <a:buNone/>
              <a:defRPr sz="2400">
                <a:solidFill>
                  <a:schemeClr val="dk1"/>
                </a:solidFill>
                <a:latin typeface="Fira Sans Extra Condensed SemiBold"/>
                <a:ea typeface="Fira Sans Extra Condensed SemiBold"/>
                <a:cs typeface="Fira Sans Extra Condensed SemiBold"/>
              </a:defRPr>
            </a:lvl3pPr>
            <a:lvl4pPr algn="ctr">
              <a:buClr>
                <a:schemeClr val="dk1"/>
              </a:buClr>
              <a:buSzPts val="2400"/>
              <a:buFont typeface="Fira Sans Extra Condensed SemiBold"/>
              <a:buNone/>
              <a:defRPr sz="2400">
                <a:solidFill>
                  <a:schemeClr val="dk1"/>
                </a:solidFill>
                <a:latin typeface="Fira Sans Extra Condensed SemiBold"/>
                <a:ea typeface="Fira Sans Extra Condensed SemiBold"/>
                <a:cs typeface="Fira Sans Extra Condensed SemiBold"/>
              </a:defRPr>
            </a:lvl4pPr>
            <a:lvl5pPr algn="ctr">
              <a:buClr>
                <a:schemeClr val="dk1"/>
              </a:buClr>
              <a:buSzPts val="2400"/>
              <a:buFont typeface="Fira Sans Extra Condensed SemiBold"/>
              <a:buNone/>
              <a:defRPr sz="2400">
                <a:solidFill>
                  <a:schemeClr val="dk1"/>
                </a:solidFill>
                <a:latin typeface="Fira Sans Extra Condensed SemiBold"/>
                <a:ea typeface="Fira Sans Extra Condensed SemiBold"/>
                <a:cs typeface="Fira Sans Extra Condensed SemiBold"/>
              </a:defRPr>
            </a:lvl5pPr>
            <a:lvl6pPr algn="ctr">
              <a:buClr>
                <a:schemeClr val="dk1"/>
              </a:buClr>
              <a:buSzPts val="2400"/>
              <a:buFont typeface="Fira Sans Extra Condensed SemiBold"/>
              <a:buNone/>
              <a:defRPr sz="2400">
                <a:solidFill>
                  <a:schemeClr val="dk1"/>
                </a:solidFill>
                <a:latin typeface="Fira Sans Extra Condensed SemiBold"/>
                <a:ea typeface="Fira Sans Extra Condensed SemiBold"/>
                <a:cs typeface="Fira Sans Extra Condensed SemiBold"/>
              </a:defRPr>
            </a:lvl6pPr>
            <a:lvl7pPr algn="ctr">
              <a:buClr>
                <a:schemeClr val="dk1"/>
              </a:buClr>
              <a:buSzPts val="2400"/>
              <a:buFont typeface="Fira Sans Extra Condensed SemiBold"/>
              <a:buNone/>
              <a:defRPr sz="2400">
                <a:solidFill>
                  <a:schemeClr val="dk1"/>
                </a:solidFill>
                <a:latin typeface="Fira Sans Extra Condensed SemiBold"/>
                <a:ea typeface="Fira Sans Extra Condensed SemiBold"/>
                <a:cs typeface="Fira Sans Extra Condensed SemiBold"/>
              </a:defRPr>
            </a:lvl7pPr>
            <a:lvl8pPr algn="ctr">
              <a:buClr>
                <a:schemeClr val="dk1"/>
              </a:buClr>
              <a:buSzPts val="2400"/>
              <a:buFont typeface="Fira Sans Extra Condensed SemiBold"/>
              <a:buNone/>
              <a:defRPr sz="2400">
                <a:solidFill>
                  <a:schemeClr val="dk1"/>
                </a:solidFill>
                <a:latin typeface="Fira Sans Extra Condensed SemiBold"/>
                <a:ea typeface="Fira Sans Extra Condensed SemiBold"/>
                <a:cs typeface="Fira Sans Extra Condensed SemiBold"/>
              </a:defRPr>
            </a:lvl8pPr>
            <a:lvl9pPr algn="ctr">
              <a:buClr>
                <a:schemeClr val="dk1"/>
              </a:buClr>
              <a:buSzPts val="2400"/>
              <a:buFont typeface="Fira Sans Extra Condensed SemiBold"/>
              <a:buNone/>
              <a:defRPr sz="2400">
                <a:solidFill>
                  <a:schemeClr val="dk1"/>
                </a:solidFill>
                <a:latin typeface="Fira Sans Extra Condensed SemiBold"/>
                <a:ea typeface="Fira Sans Extra Condensed SemiBold"/>
                <a:cs typeface="Fira Sans Extra Condensed SemiBold"/>
              </a:defRPr>
            </a:lvl9pPr>
          </a:lstStyle>
          <a:p>
            <a:r>
              <a:rPr lang="en-US" sz="2800" dirty="0">
                <a:solidFill>
                  <a:schemeClr val="bg2">
                    <a:lumMod val="50000"/>
                  </a:schemeClr>
                </a:solidFill>
              </a:rPr>
              <a:t>D. La communication </a:t>
            </a:r>
            <a:r>
              <a:rPr lang="en-US" sz="2800" dirty="0" err="1">
                <a:solidFill>
                  <a:schemeClr val="bg2">
                    <a:lumMod val="50000"/>
                  </a:schemeClr>
                </a:solidFill>
              </a:rPr>
              <a:t>en</a:t>
            </a:r>
            <a:r>
              <a:rPr lang="en-US" sz="2800" dirty="0">
                <a:solidFill>
                  <a:schemeClr val="bg2">
                    <a:lumMod val="50000"/>
                  </a:schemeClr>
                </a:solidFill>
              </a:rPr>
              <a:t> B2B</a:t>
            </a:r>
          </a:p>
        </p:txBody>
      </p:sp>
      <p:sp>
        <p:nvSpPr>
          <p:cNvPr id="8" name="ZoneTexte 7">
            <a:extLst>
              <a:ext uri="{FF2B5EF4-FFF2-40B4-BE49-F238E27FC236}">
                <a16:creationId xmlns:a16="http://schemas.microsoft.com/office/drawing/2014/main" id="{5E66DB3F-E0A5-FF2F-A200-0114857E728B}"/>
              </a:ext>
            </a:extLst>
          </p:cNvPr>
          <p:cNvSpPr txBox="1"/>
          <p:nvPr/>
        </p:nvSpPr>
        <p:spPr>
          <a:xfrm>
            <a:off x="1341888" y="1299867"/>
            <a:ext cx="6639356" cy="2893100"/>
          </a:xfrm>
          <a:prstGeom prst="rect">
            <a:avLst/>
          </a:prstGeom>
          <a:noFill/>
        </p:spPr>
        <p:txBody>
          <a:bodyPr wrap="square" rtlCol="0">
            <a:spAutoFit/>
          </a:bodyPr>
          <a:lstStyle/>
          <a:p>
            <a:pPr marL="285750" indent="-285750" algn="l" fontAlgn="t">
              <a:buFont typeface="Wingdings" panose="05000000000000000000" pitchFamily="2" charset="2"/>
              <a:buChar char="v"/>
            </a:pPr>
            <a:r>
              <a:rPr lang="fr-FR" b="0" i="0" dirty="0">
                <a:solidFill>
                  <a:schemeClr val="bg2">
                    <a:lumMod val="75000"/>
                  </a:schemeClr>
                </a:solidFill>
                <a:effectLst/>
                <a:latin typeface="Fira Sans Extra Condensed SemiBold" panose="020B0604020202020204" charset="0"/>
              </a:rPr>
              <a:t>À l’opposé, le B2B provient de l’anglais Business to Business et fait référence aux </a:t>
            </a:r>
            <a:r>
              <a:rPr lang="fr-FR" b="0" i="0" dirty="0">
                <a:solidFill>
                  <a:schemeClr val="bg2">
                    <a:lumMod val="50000"/>
                  </a:schemeClr>
                </a:solidFill>
                <a:effectLst/>
                <a:latin typeface="Fira Sans Extra Condensed SemiBold" panose="020B0604020202020204" charset="0"/>
              </a:rPr>
              <a:t>pratiques mises en place par les entreprises dont la clientèle est composée d’autres entreprises ou de professionnels et clients d’affaires. </a:t>
            </a:r>
          </a:p>
          <a:p>
            <a:pPr marL="285750" indent="-285750" algn="l" fontAlgn="t">
              <a:buFont typeface="Wingdings" panose="05000000000000000000" pitchFamily="2" charset="2"/>
              <a:buChar char="v"/>
            </a:pPr>
            <a:endParaRPr lang="fr-FR" dirty="0">
              <a:solidFill>
                <a:schemeClr val="bg2">
                  <a:lumMod val="75000"/>
                </a:schemeClr>
              </a:solidFill>
              <a:latin typeface="Fira Sans Extra Condensed SemiBold" panose="020B0604020202020204" charset="0"/>
            </a:endParaRPr>
          </a:p>
          <a:p>
            <a:pPr marL="285750" indent="-285750" algn="l" fontAlgn="t">
              <a:buFont typeface="Wingdings" panose="05000000000000000000" pitchFamily="2" charset="2"/>
              <a:buChar char="v"/>
            </a:pPr>
            <a:r>
              <a:rPr lang="fr-FR" b="0" i="0" dirty="0">
                <a:solidFill>
                  <a:schemeClr val="bg2">
                    <a:lumMod val="75000"/>
                  </a:schemeClr>
                </a:solidFill>
                <a:effectLst/>
                <a:latin typeface="Fira Sans Extra Condensed SemiBold" panose="020B0604020202020204" charset="0"/>
              </a:rPr>
              <a:t>Il s’agit de l’offre de produits et services ainsi que les communications qui en découlent entre une compagnie et sa clientèle d’affaires. Pensons notamment aux </a:t>
            </a:r>
            <a:r>
              <a:rPr lang="fr-FR" dirty="0">
                <a:solidFill>
                  <a:schemeClr val="bg2">
                    <a:lumMod val="50000"/>
                  </a:schemeClr>
                </a:solidFill>
                <a:latin typeface="Fira Sans Extra Condensed SemiBold" panose="020B0604020202020204" charset="0"/>
              </a:rPr>
              <a:t>partenariats, contrats, services-conseils,</a:t>
            </a:r>
            <a:r>
              <a:rPr lang="fr-FR" b="0" i="0" dirty="0">
                <a:solidFill>
                  <a:schemeClr val="bg2">
                    <a:lumMod val="75000"/>
                  </a:schemeClr>
                </a:solidFill>
                <a:effectLst/>
                <a:latin typeface="Fira Sans Extra Condensed SemiBold" panose="020B0604020202020204" charset="0"/>
              </a:rPr>
              <a:t> </a:t>
            </a:r>
            <a:r>
              <a:rPr lang="fr-FR" dirty="0">
                <a:solidFill>
                  <a:schemeClr val="bg2">
                    <a:lumMod val="50000"/>
                  </a:schemeClr>
                </a:solidFill>
                <a:latin typeface="Fira Sans Extra Condensed SemiBold" panose="020B0604020202020204" charset="0"/>
              </a:rPr>
              <a:t>partages d’informations pertinentes telles que les données</a:t>
            </a:r>
            <a:r>
              <a:rPr lang="fr-FR" b="0" i="0" dirty="0">
                <a:solidFill>
                  <a:schemeClr val="bg2">
                    <a:lumMod val="75000"/>
                  </a:schemeClr>
                </a:solidFill>
                <a:effectLst/>
                <a:latin typeface="Fira Sans Extra Condensed SemiBold" panose="020B0604020202020204" charset="0"/>
              </a:rPr>
              <a:t>, chiffres et budgets concernant une ou plusieurs sections de l’entreprise qui vend son produit ou ses services.</a:t>
            </a:r>
          </a:p>
          <a:p>
            <a:pPr marL="285750" indent="-285750" algn="l" fontAlgn="t">
              <a:buFont typeface="Wingdings" panose="05000000000000000000" pitchFamily="2" charset="2"/>
              <a:buChar char="v"/>
            </a:pPr>
            <a:endParaRPr lang="fr-FR" dirty="0">
              <a:solidFill>
                <a:schemeClr val="bg2">
                  <a:lumMod val="75000"/>
                </a:schemeClr>
              </a:solidFill>
              <a:latin typeface="Fira Sans Extra Condensed SemiBold" panose="020B0604020202020204" charset="0"/>
            </a:endParaRPr>
          </a:p>
          <a:p>
            <a:pPr marL="285750" indent="-285750" algn="l" fontAlgn="t">
              <a:buFont typeface="Wingdings" panose="05000000000000000000" pitchFamily="2" charset="2"/>
              <a:buChar char="v"/>
            </a:pPr>
            <a:r>
              <a:rPr lang="fr-FR" b="0" i="0" dirty="0">
                <a:solidFill>
                  <a:schemeClr val="bg2">
                    <a:lumMod val="75000"/>
                  </a:schemeClr>
                </a:solidFill>
                <a:effectLst/>
                <a:latin typeface="Fira Sans Extra Condensed SemiBold" panose="020B0604020202020204" charset="0"/>
              </a:rPr>
              <a:t>Dans ce cas-ci</a:t>
            </a:r>
            <a:r>
              <a:rPr lang="fr-FR" dirty="0">
                <a:solidFill>
                  <a:schemeClr val="bg2">
                    <a:lumMod val="50000"/>
                  </a:schemeClr>
                </a:solidFill>
                <a:latin typeface="Fira Sans Extra Condensed SemiBold" panose="020B0604020202020204" charset="0"/>
              </a:rPr>
              <a:t>, la compagnie qui reçoit les services s’attend à connaître ce qui lui fera économiser du temps et de l’argent</a:t>
            </a:r>
            <a:r>
              <a:rPr lang="fr-FR" b="0" i="0" dirty="0">
                <a:solidFill>
                  <a:schemeClr val="bg2">
                    <a:lumMod val="75000"/>
                  </a:schemeClr>
                </a:solidFill>
                <a:effectLst/>
                <a:latin typeface="Fira Sans Extra Condensed SemiBold" panose="020B0604020202020204" charset="0"/>
              </a:rPr>
              <a:t> ou même des ressources (humaines, matérielles, informatiques, etc.).</a:t>
            </a:r>
          </a:p>
        </p:txBody>
      </p:sp>
    </p:spTree>
    <p:extLst>
      <p:ext uri="{BB962C8B-B14F-4D97-AF65-F5344CB8AC3E}">
        <p14:creationId xmlns:p14="http://schemas.microsoft.com/office/powerpoint/2010/main" val="332385179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1154"/>
        <p:cNvGrpSpPr/>
        <p:nvPr/>
      </p:nvGrpSpPr>
      <p:grpSpPr>
        <a:xfrm>
          <a:off x="0" y="0"/>
          <a:ext cx="0" cy="0"/>
          <a:chOff x="0" y="0"/>
          <a:chExt cx="0" cy="0"/>
        </a:xfrm>
      </p:grpSpPr>
      <p:sp>
        <p:nvSpPr>
          <p:cNvPr id="7" name="Google Shape;1055;p27">
            <a:extLst>
              <a:ext uri="{FF2B5EF4-FFF2-40B4-BE49-F238E27FC236}">
                <a16:creationId xmlns:a16="http://schemas.microsoft.com/office/drawing/2014/main" id="{4ECAF85B-81DE-2447-F7A9-3DBDCED35A74}"/>
              </a:ext>
            </a:extLst>
          </p:cNvPr>
          <p:cNvSpPr txBox="1">
            <a:spLocks/>
          </p:cNvSpPr>
          <p:nvPr/>
        </p:nvSpPr>
        <p:spPr>
          <a:xfrm>
            <a:off x="453150" y="442053"/>
            <a:ext cx="8237700" cy="218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RPr/>
            </a:defPPr>
            <a:lvl1pPr algn="ctr">
              <a:buClr>
                <a:schemeClr val="dk1"/>
              </a:buClr>
              <a:buSzPts val="2400"/>
              <a:buFont typeface="Fira Sans Extra Condensed SemiBold"/>
              <a:buNone/>
              <a:defRPr sz="2400">
                <a:solidFill>
                  <a:schemeClr val="bg2">
                    <a:lumMod val="75000"/>
                  </a:schemeClr>
                </a:solidFill>
                <a:latin typeface="Fira Sans Extra Condensed SemiBold"/>
                <a:ea typeface="Fira Sans Extra Condensed SemiBold"/>
                <a:cs typeface="Fira Sans Extra Condensed SemiBold"/>
              </a:defRPr>
            </a:lvl1pPr>
            <a:lvl2pPr algn="ctr">
              <a:spcBef>
                <a:spcPts val="1600"/>
              </a:spcBef>
              <a:buClr>
                <a:schemeClr val="dk1"/>
              </a:buClr>
              <a:buSzPts val="2400"/>
              <a:buFont typeface="Fira Sans Extra Condensed SemiBold"/>
              <a:buNone/>
              <a:defRPr sz="2400">
                <a:solidFill>
                  <a:schemeClr val="dk1"/>
                </a:solidFill>
                <a:latin typeface="Fira Sans Extra Condensed SemiBold"/>
                <a:ea typeface="Fira Sans Extra Condensed SemiBold"/>
                <a:cs typeface="Fira Sans Extra Condensed SemiBold"/>
              </a:defRPr>
            </a:lvl2pPr>
            <a:lvl3pPr algn="ctr">
              <a:buClr>
                <a:schemeClr val="dk1"/>
              </a:buClr>
              <a:buSzPts val="2400"/>
              <a:buFont typeface="Fira Sans Extra Condensed SemiBold"/>
              <a:buNone/>
              <a:defRPr sz="2400">
                <a:solidFill>
                  <a:schemeClr val="dk1"/>
                </a:solidFill>
                <a:latin typeface="Fira Sans Extra Condensed SemiBold"/>
                <a:ea typeface="Fira Sans Extra Condensed SemiBold"/>
                <a:cs typeface="Fira Sans Extra Condensed SemiBold"/>
              </a:defRPr>
            </a:lvl3pPr>
            <a:lvl4pPr algn="ctr">
              <a:buClr>
                <a:schemeClr val="dk1"/>
              </a:buClr>
              <a:buSzPts val="2400"/>
              <a:buFont typeface="Fira Sans Extra Condensed SemiBold"/>
              <a:buNone/>
              <a:defRPr sz="2400">
                <a:solidFill>
                  <a:schemeClr val="dk1"/>
                </a:solidFill>
                <a:latin typeface="Fira Sans Extra Condensed SemiBold"/>
                <a:ea typeface="Fira Sans Extra Condensed SemiBold"/>
                <a:cs typeface="Fira Sans Extra Condensed SemiBold"/>
              </a:defRPr>
            </a:lvl4pPr>
            <a:lvl5pPr algn="ctr">
              <a:buClr>
                <a:schemeClr val="dk1"/>
              </a:buClr>
              <a:buSzPts val="2400"/>
              <a:buFont typeface="Fira Sans Extra Condensed SemiBold"/>
              <a:buNone/>
              <a:defRPr sz="2400">
                <a:solidFill>
                  <a:schemeClr val="dk1"/>
                </a:solidFill>
                <a:latin typeface="Fira Sans Extra Condensed SemiBold"/>
                <a:ea typeface="Fira Sans Extra Condensed SemiBold"/>
                <a:cs typeface="Fira Sans Extra Condensed SemiBold"/>
              </a:defRPr>
            </a:lvl5pPr>
            <a:lvl6pPr algn="ctr">
              <a:buClr>
                <a:schemeClr val="dk1"/>
              </a:buClr>
              <a:buSzPts val="2400"/>
              <a:buFont typeface="Fira Sans Extra Condensed SemiBold"/>
              <a:buNone/>
              <a:defRPr sz="2400">
                <a:solidFill>
                  <a:schemeClr val="dk1"/>
                </a:solidFill>
                <a:latin typeface="Fira Sans Extra Condensed SemiBold"/>
                <a:ea typeface="Fira Sans Extra Condensed SemiBold"/>
                <a:cs typeface="Fira Sans Extra Condensed SemiBold"/>
              </a:defRPr>
            </a:lvl6pPr>
            <a:lvl7pPr algn="ctr">
              <a:buClr>
                <a:schemeClr val="dk1"/>
              </a:buClr>
              <a:buSzPts val="2400"/>
              <a:buFont typeface="Fira Sans Extra Condensed SemiBold"/>
              <a:buNone/>
              <a:defRPr sz="2400">
                <a:solidFill>
                  <a:schemeClr val="dk1"/>
                </a:solidFill>
                <a:latin typeface="Fira Sans Extra Condensed SemiBold"/>
                <a:ea typeface="Fira Sans Extra Condensed SemiBold"/>
                <a:cs typeface="Fira Sans Extra Condensed SemiBold"/>
              </a:defRPr>
            </a:lvl7pPr>
            <a:lvl8pPr algn="ctr">
              <a:buClr>
                <a:schemeClr val="dk1"/>
              </a:buClr>
              <a:buSzPts val="2400"/>
              <a:buFont typeface="Fira Sans Extra Condensed SemiBold"/>
              <a:buNone/>
              <a:defRPr sz="2400">
                <a:solidFill>
                  <a:schemeClr val="dk1"/>
                </a:solidFill>
                <a:latin typeface="Fira Sans Extra Condensed SemiBold"/>
                <a:ea typeface="Fira Sans Extra Condensed SemiBold"/>
                <a:cs typeface="Fira Sans Extra Condensed SemiBold"/>
              </a:defRPr>
            </a:lvl8pPr>
            <a:lvl9pPr algn="ctr">
              <a:buClr>
                <a:schemeClr val="dk1"/>
              </a:buClr>
              <a:buSzPts val="2400"/>
              <a:buFont typeface="Fira Sans Extra Condensed SemiBold"/>
              <a:buNone/>
              <a:defRPr sz="2400">
                <a:solidFill>
                  <a:schemeClr val="dk1"/>
                </a:solidFill>
                <a:latin typeface="Fira Sans Extra Condensed SemiBold"/>
                <a:ea typeface="Fira Sans Extra Condensed SemiBold"/>
                <a:cs typeface="Fira Sans Extra Condensed SemiBold"/>
              </a:defRPr>
            </a:lvl9pPr>
          </a:lstStyle>
          <a:p>
            <a:r>
              <a:rPr lang="en-US" sz="2800" dirty="0">
                <a:solidFill>
                  <a:schemeClr val="bg2">
                    <a:lumMod val="50000"/>
                  </a:schemeClr>
                </a:solidFill>
              </a:rPr>
              <a:t>D. La communication Marketing</a:t>
            </a:r>
          </a:p>
        </p:txBody>
      </p:sp>
      <p:sp>
        <p:nvSpPr>
          <p:cNvPr id="8" name="ZoneTexte 7">
            <a:extLst>
              <a:ext uri="{FF2B5EF4-FFF2-40B4-BE49-F238E27FC236}">
                <a16:creationId xmlns:a16="http://schemas.microsoft.com/office/drawing/2014/main" id="{5E66DB3F-E0A5-FF2F-A200-0114857E728B}"/>
              </a:ext>
            </a:extLst>
          </p:cNvPr>
          <p:cNvSpPr txBox="1"/>
          <p:nvPr/>
        </p:nvSpPr>
        <p:spPr>
          <a:xfrm>
            <a:off x="1341888" y="914273"/>
            <a:ext cx="6639356" cy="3539430"/>
          </a:xfrm>
          <a:prstGeom prst="rect">
            <a:avLst/>
          </a:prstGeom>
          <a:noFill/>
        </p:spPr>
        <p:txBody>
          <a:bodyPr wrap="square" rtlCol="0">
            <a:spAutoFit/>
          </a:bodyPr>
          <a:lstStyle/>
          <a:p>
            <a:pPr marL="285750" indent="-285750" algn="l" fontAlgn="t">
              <a:buFont typeface="Wingdings" panose="05000000000000000000" pitchFamily="2" charset="2"/>
              <a:buChar char="v"/>
            </a:pPr>
            <a:r>
              <a:rPr lang="fr-FR" b="0" i="0" dirty="0">
                <a:solidFill>
                  <a:schemeClr val="bg2">
                    <a:lumMod val="75000"/>
                  </a:schemeClr>
                </a:solidFill>
                <a:effectLst/>
                <a:latin typeface="Fira Sans Extra Condensed SemiBold" panose="020B0604020202020204" charset="0"/>
              </a:rPr>
              <a:t>Les communications et le marketing peuvent se joindre afin de former un tout cohérent. On appelle alors cette pratique la </a:t>
            </a:r>
            <a:r>
              <a:rPr lang="fr-FR" b="0" i="0" dirty="0">
                <a:solidFill>
                  <a:schemeClr val="bg2">
                    <a:lumMod val="50000"/>
                  </a:schemeClr>
                </a:solidFill>
                <a:effectLst/>
                <a:latin typeface="Fira Sans Extra Condensed SemiBold" panose="020B0604020202020204" charset="0"/>
              </a:rPr>
              <a:t>communication marketing.</a:t>
            </a:r>
          </a:p>
          <a:p>
            <a:pPr marL="285750" indent="-285750" algn="l" fontAlgn="t">
              <a:buFont typeface="Wingdings" panose="05000000000000000000" pitchFamily="2" charset="2"/>
              <a:buChar char="v"/>
            </a:pPr>
            <a:endParaRPr lang="fr-FR" b="0" i="0" dirty="0">
              <a:solidFill>
                <a:schemeClr val="bg2">
                  <a:lumMod val="75000"/>
                </a:schemeClr>
              </a:solidFill>
              <a:effectLst/>
              <a:latin typeface="Fira Sans Extra Condensed SemiBold" panose="020B0604020202020204" charset="0"/>
            </a:endParaRPr>
          </a:p>
          <a:p>
            <a:pPr marL="285750" indent="-285750" algn="l" fontAlgn="t">
              <a:buFont typeface="Wingdings" panose="05000000000000000000" pitchFamily="2" charset="2"/>
              <a:buChar char="v"/>
            </a:pPr>
            <a:r>
              <a:rPr lang="fr-FR" b="0" i="0" dirty="0">
                <a:solidFill>
                  <a:schemeClr val="bg2">
                    <a:lumMod val="75000"/>
                  </a:schemeClr>
                </a:solidFill>
                <a:effectLst/>
                <a:latin typeface="Fira Sans Extra Condensed SemiBold" panose="020B0604020202020204" charset="0"/>
              </a:rPr>
              <a:t>La communication marketing renvoie aux</a:t>
            </a:r>
            <a:r>
              <a:rPr lang="fr-FR" dirty="0">
                <a:solidFill>
                  <a:schemeClr val="bg2">
                    <a:lumMod val="50000"/>
                  </a:schemeClr>
                </a:solidFill>
                <a:latin typeface="Fira Sans Extra Condensed SemiBold" panose="020B0604020202020204" charset="0"/>
              </a:rPr>
              <a:t> </a:t>
            </a:r>
            <a:r>
              <a:rPr lang="fr-FR" b="0" i="0" dirty="0">
                <a:solidFill>
                  <a:schemeClr val="bg2">
                    <a:lumMod val="75000"/>
                  </a:schemeClr>
                </a:solidFill>
                <a:effectLst/>
                <a:latin typeface="Fira Sans Extra Condensed SemiBold" panose="020B0604020202020204" charset="0"/>
              </a:rPr>
              <a:t>méthodes utilisées par les entreprises qui souhaitent </a:t>
            </a:r>
            <a:r>
              <a:rPr lang="fr-FR" dirty="0">
                <a:solidFill>
                  <a:schemeClr val="bg2">
                    <a:lumMod val="50000"/>
                  </a:schemeClr>
                </a:solidFill>
                <a:latin typeface="Fira Sans Extra Condensed SemiBold" panose="020B0604020202020204" charset="0"/>
              </a:rPr>
              <a:t>persuader les consommateurs d’acheter leurs produits ou leurs services</a:t>
            </a:r>
            <a:r>
              <a:rPr lang="fr-FR" b="0" i="0" dirty="0">
                <a:solidFill>
                  <a:schemeClr val="bg2">
                    <a:lumMod val="75000"/>
                  </a:schemeClr>
                </a:solidFill>
                <a:effectLst/>
                <a:latin typeface="Fira Sans Extra Condensed SemiBold" panose="020B0604020202020204" charset="0"/>
              </a:rPr>
              <a:t>. Toutes les </a:t>
            </a:r>
            <a:r>
              <a:rPr lang="fr-FR" dirty="0">
                <a:solidFill>
                  <a:schemeClr val="bg2">
                    <a:lumMod val="50000"/>
                  </a:schemeClr>
                </a:solidFill>
                <a:latin typeface="Fira Sans Extra Condensed SemiBold" panose="020B0604020202020204" charset="0"/>
              </a:rPr>
              <a:t>activités promotionnelle</a:t>
            </a:r>
            <a:r>
              <a:rPr lang="fr-FR" b="0" i="0" dirty="0">
                <a:solidFill>
                  <a:schemeClr val="bg2">
                    <a:lumMod val="75000"/>
                  </a:schemeClr>
                </a:solidFill>
                <a:effectLst/>
                <a:latin typeface="Fira Sans Extra Condensed SemiBold" panose="020B0604020202020204" charset="0"/>
              </a:rPr>
              <a:t>s déployées à cette fin font partie de la communication marketing.</a:t>
            </a:r>
          </a:p>
          <a:p>
            <a:pPr marL="285750" indent="-285750" algn="l" fontAlgn="t">
              <a:buFont typeface="Wingdings" panose="05000000000000000000" pitchFamily="2" charset="2"/>
              <a:buChar char="v"/>
            </a:pPr>
            <a:endParaRPr lang="fr-FR" dirty="0">
              <a:solidFill>
                <a:schemeClr val="bg2">
                  <a:lumMod val="75000"/>
                </a:schemeClr>
              </a:solidFill>
              <a:latin typeface="Fira Sans Extra Condensed SemiBold" panose="020B0604020202020204" charset="0"/>
            </a:endParaRPr>
          </a:p>
          <a:p>
            <a:pPr marL="285750" indent="-285750" algn="l" fontAlgn="t">
              <a:buFont typeface="Wingdings" panose="05000000000000000000" pitchFamily="2" charset="2"/>
              <a:buChar char="v"/>
            </a:pPr>
            <a:r>
              <a:rPr lang="fr-FR" b="0" i="0" dirty="0">
                <a:solidFill>
                  <a:schemeClr val="bg2">
                    <a:lumMod val="75000"/>
                  </a:schemeClr>
                </a:solidFill>
                <a:effectLst/>
                <a:latin typeface="Fira Sans Extra Condensed SemiBold" panose="020B0604020202020204" charset="0"/>
              </a:rPr>
              <a:t>Parmi les approches employées, on a </a:t>
            </a:r>
            <a:r>
              <a:rPr lang="fr-FR" dirty="0">
                <a:solidFill>
                  <a:schemeClr val="bg2">
                    <a:lumMod val="50000"/>
                  </a:schemeClr>
                </a:solidFill>
                <a:latin typeface="Fira Sans Extra Condensed SemiBold" panose="020B0604020202020204" charset="0"/>
              </a:rPr>
              <a:t>notamment recours à la publicité </a:t>
            </a:r>
            <a:r>
              <a:rPr lang="fr-FR" b="0" i="0" dirty="0">
                <a:solidFill>
                  <a:schemeClr val="bg2">
                    <a:lumMod val="75000"/>
                  </a:schemeClr>
                </a:solidFill>
                <a:effectLst/>
                <a:latin typeface="Fira Sans Extra Condensed SemiBold" panose="020B0604020202020204" charset="0"/>
              </a:rPr>
              <a:t>(dans les médias ou par le biais de liens commandités), mais il ne s’agit pas de la seule façon d’attirer l’attention des consommateurs et de les convaincre. </a:t>
            </a:r>
          </a:p>
          <a:p>
            <a:pPr marL="285750" indent="-285750" algn="l" fontAlgn="t">
              <a:buFont typeface="Wingdings" panose="05000000000000000000" pitchFamily="2" charset="2"/>
              <a:buChar char="v"/>
            </a:pPr>
            <a:endParaRPr lang="fr-FR" dirty="0">
              <a:solidFill>
                <a:schemeClr val="bg2">
                  <a:lumMod val="75000"/>
                </a:schemeClr>
              </a:solidFill>
              <a:latin typeface="Fira Sans Extra Condensed SemiBold" panose="020B0604020202020204" charset="0"/>
            </a:endParaRPr>
          </a:p>
          <a:p>
            <a:pPr marL="285750" indent="-285750" algn="l" fontAlgn="t">
              <a:buFont typeface="Wingdings" panose="05000000000000000000" pitchFamily="2" charset="2"/>
              <a:buChar char="v"/>
            </a:pPr>
            <a:r>
              <a:rPr lang="fr-FR" b="0" i="0" dirty="0">
                <a:solidFill>
                  <a:schemeClr val="bg2">
                    <a:lumMod val="75000"/>
                  </a:schemeClr>
                </a:solidFill>
                <a:effectLst/>
                <a:latin typeface="Fira Sans Extra Condensed SemiBold" panose="020B0604020202020204" charset="0"/>
              </a:rPr>
              <a:t>Il y a également la </a:t>
            </a:r>
            <a:r>
              <a:rPr lang="fr-FR" dirty="0">
                <a:solidFill>
                  <a:schemeClr val="bg2">
                    <a:lumMod val="50000"/>
                  </a:schemeClr>
                </a:solidFill>
                <a:latin typeface="Fira Sans Extra Condensed SemiBold" panose="020B0604020202020204" charset="0"/>
              </a:rPr>
              <a:t>promotion des ventes, les événements, le marketing </a:t>
            </a:r>
            <a:r>
              <a:rPr lang="fr-FR" b="0" i="0" dirty="0">
                <a:solidFill>
                  <a:schemeClr val="bg2">
                    <a:lumMod val="75000"/>
                  </a:schemeClr>
                </a:solidFill>
                <a:effectLst/>
                <a:latin typeface="Fira Sans Extra Condensed SemiBold" panose="020B0604020202020204" charset="0"/>
              </a:rPr>
              <a:t>interactif (qui s’appuie sur une communication bidirectionnelle entre une marque et son public cible), les relations publiques, le marketing direct ciblant un groupe donné d’individus</a:t>
            </a:r>
            <a:r>
              <a:rPr lang="fr-FR" dirty="0">
                <a:solidFill>
                  <a:schemeClr val="bg2">
                    <a:lumMod val="50000"/>
                  </a:schemeClr>
                </a:solidFill>
                <a:latin typeface="Fira Sans Extra Condensed SemiBold" panose="020B0604020202020204" charset="0"/>
              </a:rPr>
              <a:t>, le marketing bouche-à-oreille</a:t>
            </a:r>
            <a:r>
              <a:rPr lang="fr-FR" b="0" i="0" dirty="0">
                <a:solidFill>
                  <a:schemeClr val="bg2">
                    <a:lumMod val="75000"/>
                  </a:schemeClr>
                </a:solidFill>
                <a:effectLst/>
                <a:latin typeface="Fira Sans Extra Condensed SemiBold" panose="020B0604020202020204" charset="0"/>
              </a:rPr>
              <a:t> (via le partage de contenu sur les réseaux sociaux), et ainsi de suite.</a:t>
            </a:r>
          </a:p>
        </p:txBody>
      </p:sp>
    </p:spTree>
    <p:extLst>
      <p:ext uri="{BB962C8B-B14F-4D97-AF65-F5344CB8AC3E}">
        <p14:creationId xmlns:p14="http://schemas.microsoft.com/office/powerpoint/2010/main" val="377708678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1154"/>
        <p:cNvGrpSpPr/>
        <p:nvPr/>
      </p:nvGrpSpPr>
      <p:grpSpPr>
        <a:xfrm>
          <a:off x="0" y="0"/>
          <a:ext cx="0" cy="0"/>
          <a:chOff x="0" y="0"/>
          <a:chExt cx="0" cy="0"/>
        </a:xfrm>
      </p:grpSpPr>
      <p:sp>
        <p:nvSpPr>
          <p:cNvPr id="7" name="Google Shape;1055;p27">
            <a:extLst>
              <a:ext uri="{FF2B5EF4-FFF2-40B4-BE49-F238E27FC236}">
                <a16:creationId xmlns:a16="http://schemas.microsoft.com/office/drawing/2014/main" id="{4ECAF85B-81DE-2447-F7A9-3DBDCED35A74}"/>
              </a:ext>
            </a:extLst>
          </p:cNvPr>
          <p:cNvSpPr txBox="1">
            <a:spLocks/>
          </p:cNvSpPr>
          <p:nvPr/>
        </p:nvSpPr>
        <p:spPr>
          <a:xfrm>
            <a:off x="453150" y="640359"/>
            <a:ext cx="8237700" cy="218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RPr/>
            </a:defPPr>
            <a:lvl1pPr algn="ctr">
              <a:buClr>
                <a:schemeClr val="dk1"/>
              </a:buClr>
              <a:buSzPts val="2400"/>
              <a:buFont typeface="Fira Sans Extra Condensed SemiBold"/>
              <a:buNone/>
              <a:defRPr sz="2400">
                <a:solidFill>
                  <a:schemeClr val="bg2">
                    <a:lumMod val="75000"/>
                  </a:schemeClr>
                </a:solidFill>
                <a:latin typeface="Fira Sans Extra Condensed SemiBold"/>
                <a:ea typeface="Fira Sans Extra Condensed SemiBold"/>
                <a:cs typeface="Fira Sans Extra Condensed SemiBold"/>
              </a:defRPr>
            </a:lvl1pPr>
            <a:lvl2pPr algn="ctr">
              <a:spcBef>
                <a:spcPts val="1600"/>
              </a:spcBef>
              <a:buClr>
                <a:schemeClr val="dk1"/>
              </a:buClr>
              <a:buSzPts val="2400"/>
              <a:buFont typeface="Fira Sans Extra Condensed SemiBold"/>
              <a:buNone/>
              <a:defRPr sz="2400">
                <a:solidFill>
                  <a:schemeClr val="dk1"/>
                </a:solidFill>
                <a:latin typeface="Fira Sans Extra Condensed SemiBold"/>
                <a:ea typeface="Fira Sans Extra Condensed SemiBold"/>
                <a:cs typeface="Fira Sans Extra Condensed SemiBold"/>
              </a:defRPr>
            </a:lvl2pPr>
            <a:lvl3pPr algn="ctr">
              <a:buClr>
                <a:schemeClr val="dk1"/>
              </a:buClr>
              <a:buSzPts val="2400"/>
              <a:buFont typeface="Fira Sans Extra Condensed SemiBold"/>
              <a:buNone/>
              <a:defRPr sz="2400">
                <a:solidFill>
                  <a:schemeClr val="dk1"/>
                </a:solidFill>
                <a:latin typeface="Fira Sans Extra Condensed SemiBold"/>
                <a:ea typeface="Fira Sans Extra Condensed SemiBold"/>
                <a:cs typeface="Fira Sans Extra Condensed SemiBold"/>
              </a:defRPr>
            </a:lvl3pPr>
            <a:lvl4pPr algn="ctr">
              <a:buClr>
                <a:schemeClr val="dk1"/>
              </a:buClr>
              <a:buSzPts val="2400"/>
              <a:buFont typeface="Fira Sans Extra Condensed SemiBold"/>
              <a:buNone/>
              <a:defRPr sz="2400">
                <a:solidFill>
                  <a:schemeClr val="dk1"/>
                </a:solidFill>
                <a:latin typeface="Fira Sans Extra Condensed SemiBold"/>
                <a:ea typeface="Fira Sans Extra Condensed SemiBold"/>
                <a:cs typeface="Fira Sans Extra Condensed SemiBold"/>
              </a:defRPr>
            </a:lvl4pPr>
            <a:lvl5pPr algn="ctr">
              <a:buClr>
                <a:schemeClr val="dk1"/>
              </a:buClr>
              <a:buSzPts val="2400"/>
              <a:buFont typeface="Fira Sans Extra Condensed SemiBold"/>
              <a:buNone/>
              <a:defRPr sz="2400">
                <a:solidFill>
                  <a:schemeClr val="dk1"/>
                </a:solidFill>
                <a:latin typeface="Fira Sans Extra Condensed SemiBold"/>
                <a:ea typeface="Fira Sans Extra Condensed SemiBold"/>
                <a:cs typeface="Fira Sans Extra Condensed SemiBold"/>
              </a:defRPr>
            </a:lvl5pPr>
            <a:lvl6pPr algn="ctr">
              <a:buClr>
                <a:schemeClr val="dk1"/>
              </a:buClr>
              <a:buSzPts val="2400"/>
              <a:buFont typeface="Fira Sans Extra Condensed SemiBold"/>
              <a:buNone/>
              <a:defRPr sz="2400">
                <a:solidFill>
                  <a:schemeClr val="dk1"/>
                </a:solidFill>
                <a:latin typeface="Fira Sans Extra Condensed SemiBold"/>
                <a:ea typeface="Fira Sans Extra Condensed SemiBold"/>
                <a:cs typeface="Fira Sans Extra Condensed SemiBold"/>
              </a:defRPr>
            </a:lvl6pPr>
            <a:lvl7pPr algn="ctr">
              <a:buClr>
                <a:schemeClr val="dk1"/>
              </a:buClr>
              <a:buSzPts val="2400"/>
              <a:buFont typeface="Fira Sans Extra Condensed SemiBold"/>
              <a:buNone/>
              <a:defRPr sz="2400">
                <a:solidFill>
                  <a:schemeClr val="dk1"/>
                </a:solidFill>
                <a:latin typeface="Fira Sans Extra Condensed SemiBold"/>
                <a:ea typeface="Fira Sans Extra Condensed SemiBold"/>
                <a:cs typeface="Fira Sans Extra Condensed SemiBold"/>
              </a:defRPr>
            </a:lvl7pPr>
            <a:lvl8pPr algn="ctr">
              <a:buClr>
                <a:schemeClr val="dk1"/>
              </a:buClr>
              <a:buSzPts val="2400"/>
              <a:buFont typeface="Fira Sans Extra Condensed SemiBold"/>
              <a:buNone/>
              <a:defRPr sz="2400">
                <a:solidFill>
                  <a:schemeClr val="dk1"/>
                </a:solidFill>
                <a:latin typeface="Fira Sans Extra Condensed SemiBold"/>
                <a:ea typeface="Fira Sans Extra Condensed SemiBold"/>
                <a:cs typeface="Fira Sans Extra Condensed SemiBold"/>
              </a:defRPr>
            </a:lvl8pPr>
            <a:lvl9pPr algn="ctr">
              <a:buClr>
                <a:schemeClr val="dk1"/>
              </a:buClr>
              <a:buSzPts val="2400"/>
              <a:buFont typeface="Fira Sans Extra Condensed SemiBold"/>
              <a:buNone/>
              <a:defRPr sz="2400">
                <a:solidFill>
                  <a:schemeClr val="dk1"/>
                </a:solidFill>
                <a:latin typeface="Fira Sans Extra Condensed SemiBold"/>
                <a:ea typeface="Fira Sans Extra Condensed SemiBold"/>
                <a:cs typeface="Fira Sans Extra Condensed SemiBold"/>
              </a:defRPr>
            </a:lvl9pPr>
          </a:lstStyle>
          <a:p>
            <a:r>
              <a:rPr lang="en-US" sz="2800" dirty="0">
                <a:solidFill>
                  <a:schemeClr val="bg2">
                    <a:lumMod val="50000"/>
                  </a:schemeClr>
                </a:solidFill>
              </a:rPr>
              <a:t>E. Posture professionnelle</a:t>
            </a:r>
          </a:p>
        </p:txBody>
      </p:sp>
      <p:sp>
        <p:nvSpPr>
          <p:cNvPr id="8" name="ZoneTexte 7">
            <a:extLst>
              <a:ext uri="{FF2B5EF4-FFF2-40B4-BE49-F238E27FC236}">
                <a16:creationId xmlns:a16="http://schemas.microsoft.com/office/drawing/2014/main" id="{5E66DB3F-E0A5-FF2F-A200-0114857E728B}"/>
              </a:ext>
            </a:extLst>
          </p:cNvPr>
          <p:cNvSpPr txBox="1"/>
          <p:nvPr/>
        </p:nvSpPr>
        <p:spPr>
          <a:xfrm>
            <a:off x="1341888" y="1167663"/>
            <a:ext cx="6639356" cy="1169551"/>
          </a:xfrm>
          <a:prstGeom prst="rect">
            <a:avLst/>
          </a:prstGeom>
          <a:noFill/>
        </p:spPr>
        <p:txBody>
          <a:bodyPr wrap="square" rtlCol="0">
            <a:spAutoFit/>
          </a:bodyPr>
          <a:lstStyle/>
          <a:p>
            <a:pPr marL="285750" indent="-285750" algn="l" fontAlgn="t">
              <a:buFont typeface="Wingdings" panose="05000000000000000000" pitchFamily="2" charset="2"/>
              <a:buChar char="v"/>
            </a:pPr>
            <a:r>
              <a:rPr lang="fr-FR" b="0" i="0" dirty="0">
                <a:solidFill>
                  <a:schemeClr val="bg2">
                    <a:lumMod val="75000"/>
                  </a:schemeClr>
                </a:solidFill>
                <a:effectLst/>
                <a:latin typeface="Fira Sans Extra Condensed SemiBold" panose="020B0604020202020204" charset="0"/>
              </a:rPr>
              <a:t>On ne publie pas de la même manière sur des plateformes web du contenu pour le compte d’une entreprise que pour un compte personnel</a:t>
            </a:r>
          </a:p>
          <a:p>
            <a:pPr marL="285750" indent="-285750" algn="l" fontAlgn="t">
              <a:buFont typeface="Wingdings" panose="05000000000000000000" pitchFamily="2" charset="2"/>
              <a:buChar char="v"/>
            </a:pPr>
            <a:endParaRPr lang="fr-FR" dirty="0">
              <a:solidFill>
                <a:schemeClr val="bg2">
                  <a:lumMod val="75000"/>
                </a:schemeClr>
              </a:solidFill>
              <a:latin typeface="Fira Sans Extra Condensed SemiBold" panose="020B0604020202020204" charset="0"/>
            </a:endParaRPr>
          </a:p>
          <a:p>
            <a:pPr marL="285750" indent="-285750" algn="l" fontAlgn="t">
              <a:buFont typeface="Wingdings" panose="05000000000000000000" pitchFamily="2" charset="2"/>
              <a:buChar char="v"/>
            </a:pPr>
            <a:r>
              <a:rPr lang="fr-FR" b="0" i="0" dirty="0">
                <a:solidFill>
                  <a:schemeClr val="bg2">
                    <a:lumMod val="75000"/>
                  </a:schemeClr>
                </a:solidFill>
                <a:effectLst/>
                <a:latin typeface="Fira Sans Extra Condensed SemiBold" panose="020B0604020202020204" charset="0"/>
              </a:rPr>
              <a:t>Il s’agit d’adopter une posture professionnelle ainsi qu’un langage adapté à votre cœur de cible</a:t>
            </a:r>
          </a:p>
        </p:txBody>
      </p:sp>
      <p:pic>
        <p:nvPicPr>
          <p:cNvPr id="3" name="Image 2">
            <a:extLst>
              <a:ext uri="{FF2B5EF4-FFF2-40B4-BE49-F238E27FC236}">
                <a16:creationId xmlns:a16="http://schemas.microsoft.com/office/drawing/2014/main" id="{67DB47B5-AED4-3F7B-FB7A-C3CAE52D361D}"/>
              </a:ext>
            </a:extLst>
          </p:cNvPr>
          <p:cNvPicPr>
            <a:picLocks noChangeAspect="1"/>
          </p:cNvPicPr>
          <p:nvPr/>
        </p:nvPicPr>
        <p:blipFill>
          <a:blip r:embed="rId3"/>
          <a:stretch>
            <a:fillRect/>
          </a:stretch>
        </p:blipFill>
        <p:spPr>
          <a:xfrm>
            <a:off x="679723" y="2479025"/>
            <a:ext cx="3895091" cy="2024115"/>
          </a:xfrm>
          <a:prstGeom prst="rect">
            <a:avLst/>
          </a:prstGeom>
        </p:spPr>
      </p:pic>
      <p:pic>
        <p:nvPicPr>
          <p:cNvPr id="5" name="Image 4">
            <a:extLst>
              <a:ext uri="{FF2B5EF4-FFF2-40B4-BE49-F238E27FC236}">
                <a16:creationId xmlns:a16="http://schemas.microsoft.com/office/drawing/2014/main" id="{4E33667C-4DA6-7196-F2E7-C22D14A3C5DE}"/>
              </a:ext>
            </a:extLst>
          </p:cNvPr>
          <p:cNvPicPr>
            <a:picLocks noChangeAspect="1"/>
          </p:cNvPicPr>
          <p:nvPr/>
        </p:nvPicPr>
        <p:blipFill>
          <a:blip r:embed="rId4"/>
          <a:stretch>
            <a:fillRect/>
          </a:stretch>
        </p:blipFill>
        <p:spPr>
          <a:xfrm>
            <a:off x="4661566" y="2479025"/>
            <a:ext cx="3691743" cy="2024115"/>
          </a:xfrm>
          <a:prstGeom prst="rect">
            <a:avLst/>
          </a:prstGeom>
        </p:spPr>
      </p:pic>
    </p:spTree>
    <p:extLst>
      <p:ext uri="{BB962C8B-B14F-4D97-AF65-F5344CB8AC3E}">
        <p14:creationId xmlns:p14="http://schemas.microsoft.com/office/powerpoint/2010/main" val="11928220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20"/>
        <p:cNvGrpSpPr/>
        <p:nvPr/>
      </p:nvGrpSpPr>
      <p:grpSpPr>
        <a:xfrm>
          <a:off x="0" y="0"/>
          <a:ext cx="0" cy="0"/>
          <a:chOff x="0" y="0"/>
          <a:chExt cx="0" cy="0"/>
        </a:xfrm>
      </p:grpSpPr>
      <p:grpSp>
        <p:nvGrpSpPr>
          <p:cNvPr id="1723" name="Google Shape;1723;p114"/>
          <p:cNvGrpSpPr/>
          <p:nvPr/>
        </p:nvGrpSpPr>
        <p:grpSpPr>
          <a:xfrm flipH="1">
            <a:off x="5691971" y="1501943"/>
            <a:ext cx="3017906" cy="2511937"/>
            <a:chOff x="649150" y="238125"/>
            <a:chExt cx="6249546" cy="5201775"/>
          </a:xfrm>
        </p:grpSpPr>
        <p:sp>
          <p:nvSpPr>
            <p:cNvPr id="1724" name="Google Shape;1724;p114"/>
            <p:cNvSpPr/>
            <p:nvPr/>
          </p:nvSpPr>
          <p:spPr>
            <a:xfrm>
              <a:off x="2850275" y="4488975"/>
              <a:ext cx="1849000" cy="810050"/>
            </a:xfrm>
            <a:custGeom>
              <a:avLst/>
              <a:gdLst/>
              <a:ahLst/>
              <a:cxnLst/>
              <a:rect l="l" t="t" r="r" b="b"/>
              <a:pathLst>
                <a:path w="73960" h="32402" extrusionOk="0">
                  <a:moveTo>
                    <a:pt x="7960" y="1"/>
                  </a:moveTo>
                  <a:cubicBezTo>
                    <a:pt x="5284" y="10848"/>
                    <a:pt x="2607" y="21625"/>
                    <a:pt x="1" y="32402"/>
                  </a:cubicBezTo>
                  <a:lnTo>
                    <a:pt x="73960" y="32402"/>
                  </a:lnTo>
                  <a:lnTo>
                    <a:pt x="6607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114"/>
            <p:cNvSpPr/>
            <p:nvPr/>
          </p:nvSpPr>
          <p:spPr>
            <a:xfrm>
              <a:off x="2638975" y="5284925"/>
              <a:ext cx="2269850" cy="154975"/>
            </a:xfrm>
            <a:custGeom>
              <a:avLst/>
              <a:gdLst/>
              <a:ahLst/>
              <a:cxnLst/>
              <a:rect l="l" t="t" r="r" b="b"/>
              <a:pathLst>
                <a:path w="90794" h="6199" extrusionOk="0">
                  <a:moveTo>
                    <a:pt x="3875" y="0"/>
                  </a:moveTo>
                  <a:cubicBezTo>
                    <a:pt x="1761" y="0"/>
                    <a:pt x="1" y="2043"/>
                    <a:pt x="1" y="4508"/>
                  </a:cubicBezTo>
                  <a:lnTo>
                    <a:pt x="1" y="6199"/>
                  </a:lnTo>
                  <a:lnTo>
                    <a:pt x="90794" y="6199"/>
                  </a:lnTo>
                  <a:lnTo>
                    <a:pt x="90794" y="4508"/>
                  </a:lnTo>
                  <a:cubicBezTo>
                    <a:pt x="90794" y="2043"/>
                    <a:pt x="89103" y="0"/>
                    <a:pt x="8699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114"/>
            <p:cNvSpPr/>
            <p:nvPr/>
          </p:nvSpPr>
          <p:spPr>
            <a:xfrm>
              <a:off x="649171" y="3870411"/>
              <a:ext cx="6249525" cy="905641"/>
            </a:xfrm>
            <a:custGeom>
              <a:avLst/>
              <a:gdLst/>
              <a:ahLst/>
              <a:cxnLst/>
              <a:rect l="l" t="t" r="r" b="b"/>
              <a:pathLst>
                <a:path w="249981" h="24091" extrusionOk="0">
                  <a:moveTo>
                    <a:pt x="0" y="1"/>
                  </a:moveTo>
                  <a:lnTo>
                    <a:pt x="0" y="17892"/>
                  </a:lnTo>
                  <a:cubicBezTo>
                    <a:pt x="0" y="21343"/>
                    <a:pt x="2817" y="24090"/>
                    <a:pt x="6198" y="24090"/>
                  </a:cubicBezTo>
                  <a:lnTo>
                    <a:pt x="243782" y="24090"/>
                  </a:lnTo>
                  <a:cubicBezTo>
                    <a:pt x="247233" y="24090"/>
                    <a:pt x="249980" y="21343"/>
                    <a:pt x="249980" y="17892"/>
                  </a:cubicBezTo>
                  <a:lnTo>
                    <a:pt x="24998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114"/>
            <p:cNvSpPr/>
            <p:nvPr/>
          </p:nvSpPr>
          <p:spPr>
            <a:xfrm>
              <a:off x="649150" y="238125"/>
              <a:ext cx="6249525" cy="3935675"/>
            </a:xfrm>
            <a:custGeom>
              <a:avLst/>
              <a:gdLst/>
              <a:ahLst/>
              <a:cxnLst/>
              <a:rect l="l" t="t" r="r" b="b"/>
              <a:pathLst>
                <a:path w="249981" h="157427" extrusionOk="0">
                  <a:moveTo>
                    <a:pt x="6198" y="0"/>
                  </a:moveTo>
                  <a:cubicBezTo>
                    <a:pt x="2817" y="0"/>
                    <a:pt x="0" y="2817"/>
                    <a:pt x="0" y="6198"/>
                  </a:cubicBezTo>
                  <a:lnTo>
                    <a:pt x="0" y="157427"/>
                  </a:lnTo>
                  <a:lnTo>
                    <a:pt x="249980" y="157427"/>
                  </a:lnTo>
                  <a:lnTo>
                    <a:pt x="249980" y="6198"/>
                  </a:lnTo>
                  <a:cubicBezTo>
                    <a:pt x="249980" y="2817"/>
                    <a:pt x="247233" y="0"/>
                    <a:pt x="24378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114"/>
            <p:cNvSpPr/>
            <p:nvPr/>
          </p:nvSpPr>
          <p:spPr>
            <a:xfrm>
              <a:off x="904475" y="481125"/>
              <a:ext cx="5738850" cy="3435575"/>
            </a:xfrm>
            <a:custGeom>
              <a:avLst/>
              <a:gdLst/>
              <a:ahLst/>
              <a:cxnLst/>
              <a:rect l="l" t="t" r="r" b="b"/>
              <a:pathLst>
                <a:path w="229554" h="137423" extrusionOk="0">
                  <a:moveTo>
                    <a:pt x="0" y="0"/>
                  </a:moveTo>
                  <a:lnTo>
                    <a:pt x="0" y="137423"/>
                  </a:lnTo>
                  <a:lnTo>
                    <a:pt x="229554" y="137423"/>
                  </a:lnTo>
                  <a:lnTo>
                    <a:pt x="22955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729" name="Google Shape;1729;p114"/>
          <p:cNvPicPr preferRelativeResize="0"/>
          <p:nvPr/>
        </p:nvPicPr>
        <p:blipFill rotWithShape="1">
          <a:blip r:embed="rId3">
            <a:alphaModFix/>
          </a:blip>
          <a:srcRect l="2883" r="2883"/>
          <a:stretch/>
        </p:blipFill>
        <p:spPr>
          <a:xfrm>
            <a:off x="5807217" y="1615627"/>
            <a:ext cx="2787300" cy="1663800"/>
          </a:xfrm>
          <a:prstGeom prst="rect">
            <a:avLst/>
          </a:prstGeom>
          <a:noFill/>
          <a:ln>
            <a:noFill/>
          </a:ln>
        </p:spPr>
      </p:pic>
      <p:sp>
        <p:nvSpPr>
          <p:cNvPr id="3" name="Titre 2">
            <a:extLst>
              <a:ext uri="{FF2B5EF4-FFF2-40B4-BE49-F238E27FC236}">
                <a16:creationId xmlns:a16="http://schemas.microsoft.com/office/drawing/2014/main" id="{4C164EC6-0269-CE54-7B7C-099FBBCE53BA}"/>
              </a:ext>
            </a:extLst>
          </p:cNvPr>
          <p:cNvSpPr>
            <a:spLocks noGrp="1"/>
          </p:cNvSpPr>
          <p:nvPr>
            <p:ph type="title"/>
          </p:nvPr>
        </p:nvSpPr>
        <p:spPr>
          <a:xfrm flipH="1">
            <a:off x="132286" y="2315325"/>
            <a:ext cx="5352910" cy="657000"/>
          </a:xfrm>
        </p:spPr>
        <p:txBody>
          <a:bodyPr/>
          <a:lstStyle/>
          <a:p>
            <a:r>
              <a:rPr lang="fr-FR" sz="4000" dirty="0">
                <a:solidFill>
                  <a:schemeClr val="accent2">
                    <a:lumMod val="75000"/>
                  </a:schemeClr>
                </a:solidFill>
              </a:rPr>
              <a:t>II. Les différents sites web</a:t>
            </a:r>
            <a:endParaRPr lang="fr-FR" sz="4000" dirty="0"/>
          </a:p>
        </p:txBody>
      </p:sp>
      <p:sp>
        <p:nvSpPr>
          <p:cNvPr id="6" name="Ellipse 5">
            <a:extLst>
              <a:ext uri="{FF2B5EF4-FFF2-40B4-BE49-F238E27FC236}">
                <a16:creationId xmlns:a16="http://schemas.microsoft.com/office/drawing/2014/main" id="{88485BB2-F99C-112A-FAB0-F3E5CFF034BA}"/>
              </a:ext>
            </a:extLst>
          </p:cNvPr>
          <p:cNvSpPr/>
          <p:nvPr/>
        </p:nvSpPr>
        <p:spPr>
          <a:xfrm>
            <a:off x="5897926" y="1843457"/>
            <a:ext cx="2605172" cy="1120079"/>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9" name="Image 8">
            <a:extLst>
              <a:ext uri="{FF2B5EF4-FFF2-40B4-BE49-F238E27FC236}">
                <a16:creationId xmlns:a16="http://schemas.microsoft.com/office/drawing/2014/main" id="{111AB451-1AFA-F1F6-28A9-877AEE1B1D37}"/>
              </a:ext>
            </a:extLst>
          </p:cNvPr>
          <p:cNvPicPr>
            <a:picLocks noChangeAspect="1"/>
          </p:cNvPicPr>
          <p:nvPr/>
        </p:nvPicPr>
        <p:blipFill>
          <a:blip r:embed="rId4"/>
          <a:stretch>
            <a:fillRect/>
          </a:stretch>
        </p:blipFill>
        <p:spPr>
          <a:xfrm>
            <a:off x="6290012" y="2007996"/>
            <a:ext cx="1754897" cy="794091"/>
          </a:xfrm>
          <a:prstGeom prst="rect">
            <a:avLst/>
          </a:prstGeom>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1720"/>
        <p:cNvGrpSpPr/>
        <p:nvPr/>
      </p:nvGrpSpPr>
      <p:grpSpPr>
        <a:xfrm>
          <a:off x="0" y="0"/>
          <a:ext cx="0" cy="0"/>
          <a:chOff x="0" y="0"/>
          <a:chExt cx="0" cy="0"/>
        </a:xfrm>
      </p:grpSpPr>
      <p:sp>
        <p:nvSpPr>
          <p:cNvPr id="3" name="Titre 2">
            <a:extLst>
              <a:ext uri="{FF2B5EF4-FFF2-40B4-BE49-F238E27FC236}">
                <a16:creationId xmlns:a16="http://schemas.microsoft.com/office/drawing/2014/main" id="{4C164EC6-0269-CE54-7B7C-099FBBCE53BA}"/>
              </a:ext>
            </a:extLst>
          </p:cNvPr>
          <p:cNvSpPr>
            <a:spLocks noGrp="1"/>
          </p:cNvSpPr>
          <p:nvPr>
            <p:ph type="title"/>
          </p:nvPr>
        </p:nvSpPr>
        <p:spPr>
          <a:xfrm flipH="1">
            <a:off x="78836" y="2305573"/>
            <a:ext cx="4327911" cy="657000"/>
          </a:xfrm>
        </p:spPr>
        <p:txBody>
          <a:bodyPr/>
          <a:lstStyle/>
          <a:p>
            <a:pPr algn="ctr"/>
            <a:r>
              <a:rPr lang="fr-FR" sz="4400" dirty="0">
                <a:solidFill>
                  <a:schemeClr val="accent2">
                    <a:lumMod val="75000"/>
                  </a:schemeClr>
                </a:solidFill>
              </a:rPr>
              <a:t>Comptes LinkedIn à suivre</a:t>
            </a:r>
            <a:endParaRPr lang="fr-FR" sz="4400" dirty="0"/>
          </a:p>
        </p:txBody>
      </p:sp>
      <p:pic>
        <p:nvPicPr>
          <p:cNvPr id="1028" name="Picture 4" descr="Top 20 des comptes LinkedIn à suivre en 2023 ! - Codeur Blog">
            <a:extLst>
              <a:ext uri="{FF2B5EF4-FFF2-40B4-BE49-F238E27FC236}">
                <a16:creationId xmlns:a16="http://schemas.microsoft.com/office/drawing/2014/main" id="{20A5348D-50D8-E9D2-7D0A-EE425D7BD1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3083" y="705078"/>
            <a:ext cx="4872081" cy="33601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226178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1154"/>
        <p:cNvGrpSpPr/>
        <p:nvPr/>
      </p:nvGrpSpPr>
      <p:grpSpPr>
        <a:xfrm>
          <a:off x="0" y="0"/>
          <a:ext cx="0" cy="0"/>
          <a:chOff x="0" y="0"/>
          <a:chExt cx="0" cy="0"/>
        </a:xfrm>
      </p:grpSpPr>
      <p:sp>
        <p:nvSpPr>
          <p:cNvPr id="2" name="Google Shape;1055;p27">
            <a:extLst>
              <a:ext uri="{FF2B5EF4-FFF2-40B4-BE49-F238E27FC236}">
                <a16:creationId xmlns:a16="http://schemas.microsoft.com/office/drawing/2014/main" id="{B49FB3A6-C8FA-AA74-36EA-246EB6763DBE}"/>
              </a:ext>
            </a:extLst>
          </p:cNvPr>
          <p:cNvSpPr txBox="1">
            <a:spLocks/>
          </p:cNvSpPr>
          <p:nvPr/>
        </p:nvSpPr>
        <p:spPr>
          <a:xfrm>
            <a:off x="2360728" y="529781"/>
            <a:ext cx="4422543" cy="27444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RPr/>
            </a:defPPr>
            <a:lvl1pPr algn="ctr">
              <a:buClr>
                <a:schemeClr val="dk1"/>
              </a:buClr>
              <a:buSzPts val="2400"/>
              <a:buFont typeface="Fira Sans Extra Condensed SemiBold"/>
              <a:buNone/>
              <a:defRPr sz="2400">
                <a:solidFill>
                  <a:schemeClr val="bg2">
                    <a:lumMod val="75000"/>
                  </a:schemeClr>
                </a:solidFill>
                <a:latin typeface="Fira Sans Extra Condensed SemiBold"/>
                <a:ea typeface="Fira Sans Extra Condensed SemiBold"/>
                <a:cs typeface="Fira Sans Extra Condensed SemiBold"/>
              </a:defRPr>
            </a:lvl1pPr>
            <a:lvl2pPr algn="ctr">
              <a:spcBef>
                <a:spcPts val="1600"/>
              </a:spcBef>
              <a:buClr>
                <a:schemeClr val="dk1"/>
              </a:buClr>
              <a:buSzPts val="2400"/>
              <a:buFont typeface="Fira Sans Extra Condensed SemiBold"/>
              <a:buNone/>
              <a:defRPr sz="2400">
                <a:solidFill>
                  <a:schemeClr val="dk1"/>
                </a:solidFill>
                <a:latin typeface="Fira Sans Extra Condensed SemiBold"/>
                <a:ea typeface="Fira Sans Extra Condensed SemiBold"/>
                <a:cs typeface="Fira Sans Extra Condensed SemiBold"/>
              </a:defRPr>
            </a:lvl2pPr>
            <a:lvl3pPr algn="ctr">
              <a:buClr>
                <a:schemeClr val="dk1"/>
              </a:buClr>
              <a:buSzPts val="2400"/>
              <a:buFont typeface="Fira Sans Extra Condensed SemiBold"/>
              <a:buNone/>
              <a:defRPr sz="2400">
                <a:solidFill>
                  <a:schemeClr val="dk1"/>
                </a:solidFill>
                <a:latin typeface="Fira Sans Extra Condensed SemiBold"/>
                <a:ea typeface="Fira Sans Extra Condensed SemiBold"/>
                <a:cs typeface="Fira Sans Extra Condensed SemiBold"/>
              </a:defRPr>
            </a:lvl3pPr>
            <a:lvl4pPr algn="ctr">
              <a:buClr>
                <a:schemeClr val="dk1"/>
              </a:buClr>
              <a:buSzPts val="2400"/>
              <a:buFont typeface="Fira Sans Extra Condensed SemiBold"/>
              <a:buNone/>
              <a:defRPr sz="2400">
                <a:solidFill>
                  <a:schemeClr val="dk1"/>
                </a:solidFill>
                <a:latin typeface="Fira Sans Extra Condensed SemiBold"/>
                <a:ea typeface="Fira Sans Extra Condensed SemiBold"/>
                <a:cs typeface="Fira Sans Extra Condensed SemiBold"/>
              </a:defRPr>
            </a:lvl4pPr>
            <a:lvl5pPr algn="ctr">
              <a:buClr>
                <a:schemeClr val="dk1"/>
              </a:buClr>
              <a:buSzPts val="2400"/>
              <a:buFont typeface="Fira Sans Extra Condensed SemiBold"/>
              <a:buNone/>
              <a:defRPr sz="2400">
                <a:solidFill>
                  <a:schemeClr val="dk1"/>
                </a:solidFill>
                <a:latin typeface="Fira Sans Extra Condensed SemiBold"/>
                <a:ea typeface="Fira Sans Extra Condensed SemiBold"/>
                <a:cs typeface="Fira Sans Extra Condensed SemiBold"/>
              </a:defRPr>
            </a:lvl5pPr>
            <a:lvl6pPr algn="ctr">
              <a:buClr>
                <a:schemeClr val="dk1"/>
              </a:buClr>
              <a:buSzPts val="2400"/>
              <a:buFont typeface="Fira Sans Extra Condensed SemiBold"/>
              <a:buNone/>
              <a:defRPr sz="2400">
                <a:solidFill>
                  <a:schemeClr val="dk1"/>
                </a:solidFill>
                <a:latin typeface="Fira Sans Extra Condensed SemiBold"/>
                <a:ea typeface="Fira Sans Extra Condensed SemiBold"/>
                <a:cs typeface="Fira Sans Extra Condensed SemiBold"/>
              </a:defRPr>
            </a:lvl6pPr>
            <a:lvl7pPr algn="ctr">
              <a:buClr>
                <a:schemeClr val="dk1"/>
              </a:buClr>
              <a:buSzPts val="2400"/>
              <a:buFont typeface="Fira Sans Extra Condensed SemiBold"/>
              <a:buNone/>
              <a:defRPr sz="2400">
                <a:solidFill>
                  <a:schemeClr val="dk1"/>
                </a:solidFill>
                <a:latin typeface="Fira Sans Extra Condensed SemiBold"/>
                <a:ea typeface="Fira Sans Extra Condensed SemiBold"/>
                <a:cs typeface="Fira Sans Extra Condensed SemiBold"/>
              </a:defRPr>
            </a:lvl7pPr>
            <a:lvl8pPr algn="ctr">
              <a:buClr>
                <a:schemeClr val="dk1"/>
              </a:buClr>
              <a:buSzPts val="2400"/>
              <a:buFont typeface="Fira Sans Extra Condensed SemiBold"/>
              <a:buNone/>
              <a:defRPr sz="2400">
                <a:solidFill>
                  <a:schemeClr val="dk1"/>
                </a:solidFill>
                <a:latin typeface="Fira Sans Extra Condensed SemiBold"/>
                <a:ea typeface="Fira Sans Extra Condensed SemiBold"/>
                <a:cs typeface="Fira Sans Extra Condensed SemiBold"/>
              </a:defRPr>
            </a:lvl8pPr>
            <a:lvl9pPr algn="ctr">
              <a:buClr>
                <a:schemeClr val="dk1"/>
              </a:buClr>
              <a:buSzPts val="2400"/>
              <a:buFont typeface="Fira Sans Extra Condensed SemiBold"/>
              <a:buNone/>
              <a:defRPr sz="2400">
                <a:solidFill>
                  <a:schemeClr val="dk1"/>
                </a:solidFill>
                <a:latin typeface="Fira Sans Extra Condensed SemiBold"/>
                <a:ea typeface="Fira Sans Extra Condensed SemiBold"/>
                <a:cs typeface="Fira Sans Extra Condensed SemiBold"/>
              </a:defRPr>
            </a:lvl9pPr>
          </a:lstStyle>
          <a:p>
            <a:r>
              <a:rPr lang="en-US" sz="3600" dirty="0">
                <a:solidFill>
                  <a:schemeClr val="bg2">
                    <a:lumMod val="50000"/>
                  </a:schemeClr>
                </a:solidFill>
              </a:rPr>
              <a:t>COMMUNICATION</a:t>
            </a:r>
            <a:endParaRPr lang="en-US" sz="3200" dirty="0">
              <a:solidFill>
                <a:schemeClr val="bg2">
                  <a:lumMod val="50000"/>
                </a:schemeClr>
              </a:solidFill>
            </a:endParaRPr>
          </a:p>
        </p:txBody>
      </p:sp>
      <p:pic>
        <p:nvPicPr>
          <p:cNvPr id="6" name="Image 5">
            <a:hlinkClick r:id="rId3"/>
            <a:extLst>
              <a:ext uri="{FF2B5EF4-FFF2-40B4-BE49-F238E27FC236}">
                <a16:creationId xmlns:a16="http://schemas.microsoft.com/office/drawing/2014/main" id="{4449E061-75BB-6556-04C4-DC8C2B9DAFB9}"/>
              </a:ext>
            </a:extLst>
          </p:cNvPr>
          <p:cNvPicPr>
            <a:picLocks noChangeAspect="1"/>
          </p:cNvPicPr>
          <p:nvPr/>
        </p:nvPicPr>
        <p:blipFill>
          <a:blip r:embed="rId4"/>
          <a:stretch>
            <a:fillRect/>
          </a:stretch>
        </p:blipFill>
        <p:spPr>
          <a:xfrm>
            <a:off x="160146" y="1306247"/>
            <a:ext cx="1552575" cy="1495425"/>
          </a:xfrm>
          <a:prstGeom prst="rect">
            <a:avLst/>
          </a:prstGeom>
        </p:spPr>
      </p:pic>
      <p:sp>
        <p:nvSpPr>
          <p:cNvPr id="9" name="ZoneTexte 8">
            <a:extLst>
              <a:ext uri="{FF2B5EF4-FFF2-40B4-BE49-F238E27FC236}">
                <a16:creationId xmlns:a16="http://schemas.microsoft.com/office/drawing/2014/main" id="{9E750FF7-3D9C-5677-F376-469082C836C0}"/>
              </a:ext>
            </a:extLst>
          </p:cNvPr>
          <p:cNvSpPr txBox="1"/>
          <p:nvPr/>
        </p:nvSpPr>
        <p:spPr>
          <a:xfrm>
            <a:off x="308472" y="3331915"/>
            <a:ext cx="1404249" cy="307777"/>
          </a:xfrm>
          <a:prstGeom prst="rect">
            <a:avLst/>
          </a:prstGeom>
          <a:noFill/>
        </p:spPr>
        <p:txBody>
          <a:bodyPr wrap="square" rtlCol="0">
            <a:spAutoFit/>
          </a:bodyPr>
          <a:lstStyle/>
          <a:p>
            <a:r>
              <a:rPr lang="fr-FR" dirty="0">
                <a:hlinkClick r:id="rId3"/>
              </a:rPr>
              <a:t>Tiffany Bondis</a:t>
            </a:r>
            <a:endParaRPr lang="fr-FR" dirty="0"/>
          </a:p>
        </p:txBody>
      </p:sp>
      <p:sp>
        <p:nvSpPr>
          <p:cNvPr id="12" name="ZoneTexte 11">
            <a:extLst>
              <a:ext uri="{FF2B5EF4-FFF2-40B4-BE49-F238E27FC236}">
                <a16:creationId xmlns:a16="http://schemas.microsoft.com/office/drawing/2014/main" id="{A155F83C-A4C5-6842-5728-B2425C60B9CD}"/>
              </a:ext>
            </a:extLst>
          </p:cNvPr>
          <p:cNvSpPr txBox="1"/>
          <p:nvPr/>
        </p:nvSpPr>
        <p:spPr>
          <a:xfrm>
            <a:off x="2047700" y="3305859"/>
            <a:ext cx="2083224" cy="307777"/>
          </a:xfrm>
          <a:prstGeom prst="rect">
            <a:avLst/>
          </a:prstGeom>
          <a:noFill/>
        </p:spPr>
        <p:txBody>
          <a:bodyPr wrap="square" rtlCol="0">
            <a:spAutoFit/>
          </a:bodyPr>
          <a:lstStyle/>
          <a:p>
            <a:r>
              <a:rPr lang="fr-FR" b="1" i="0" dirty="0" err="1">
                <a:effectLst/>
                <a:latin typeface="+mj-lt"/>
                <a:hlinkClick r:id="rId5"/>
              </a:rPr>
              <a:t>Iryna</a:t>
            </a:r>
            <a:r>
              <a:rPr lang="fr-FR" b="1" i="0" dirty="0">
                <a:effectLst/>
                <a:latin typeface="+mj-lt"/>
                <a:hlinkClick r:id="rId5"/>
              </a:rPr>
              <a:t> </a:t>
            </a:r>
            <a:r>
              <a:rPr lang="fr-FR" b="1" i="0" dirty="0" err="1">
                <a:effectLst/>
                <a:latin typeface="+mj-lt"/>
                <a:hlinkClick r:id="rId5"/>
              </a:rPr>
              <a:t>Desmarchelier</a:t>
            </a:r>
            <a:endParaRPr lang="fr-FR" dirty="0">
              <a:latin typeface="+mj-lt"/>
            </a:endParaRPr>
          </a:p>
        </p:txBody>
      </p:sp>
      <p:pic>
        <p:nvPicPr>
          <p:cNvPr id="14" name="Image 13">
            <a:extLst>
              <a:ext uri="{FF2B5EF4-FFF2-40B4-BE49-F238E27FC236}">
                <a16:creationId xmlns:a16="http://schemas.microsoft.com/office/drawing/2014/main" id="{73D53F4C-263A-07C2-AF43-9989F549AB52}"/>
              </a:ext>
            </a:extLst>
          </p:cNvPr>
          <p:cNvPicPr>
            <a:picLocks noChangeAspect="1"/>
          </p:cNvPicPr>
          <p:nvPr/>
        </p:nvPicPr>
        <p:blipFill>
          <a:blip r:embed="rId6"/>
          <a:stretch>
            <a:fillRect/>
          </a:stretch>
        </p:blipFill>
        <p:spPr>
          <a:xfrm>
            <a:off x="4313504" y="1625704"/>
            <a:ext cx="1552575" cy="1476375"/>
          </a:xfrm>
          <a:prstGeom prst="rect">
            <a:avLst/>
          </a:prstGeom>
        </p:spPr>
      </p:pic>
      <p:sp>
        <p:nvSpPr>
          <p:cNvPr id="15" name="ZoneTexte 14">
            <a:hlinkClick r:id="rId7"/>
            <a:extLst>
              <a:ext uri="{FF2B5EF4-FFF2-40B4-BE49-F238E27FC236}">
                <a16:creationId xmlns:a16="http://schemas.microsoft.com/office/drawing/2014/main" id="{CABFFC1C-6141-918D-4B8A-AC637FA1D37C}"/>
              </a:ext>
            </a:extLst>
          </p:cNvPr>
          <p:cNvSpPr txBox="1"/>
          <p:nvPr/>
        </p:nvSpPr>
        <p:spPr>
          <a:xfrm>
            <a:off x="4465903" y="3294842"/>
            <a:ext cx="1240834" cy="307777"/>
          </a:xfrm>
          <a:prstGeom prst="rect">
            <a:avLst/>
          </a:prstGeom>
          <a:noFill/>
        </p:spPr>
        <p:txBody>
          <a:bodyPr wrap="square" rtlCol="0">
            <a:spAutoFit/>
          </a:bodyPr>
          <a:lstStyle/>
          <a:p>
            <a:r>
              <a:rPr lang="fr-FR" b="1" i="0" dirty="0">
                <a:effectLst/>
                <a:latin typeface="+mj-lt"/>
              </a:rPr>
              <a:t>Jacob </a:t>
            </a:r>
            <a:r>
              <a:rPr lang="fr-FR" b="1" i="0" dirty="0" err="1">
                <a:effectLst/>
                <a:latin typeface="+mj-lt"/>
              </a:rPr>
              <a:t>Pegs</a:t>
            </a:r>
            <a:endParaRPr lang="fr-FR" dirty="0">
              <a:latin typeface="+mj-lt"/>
            </a:endParaRPr>
          </a:p>
        </p:txBody>
      </p:sp>
      <p:pic>
        <p:nvPicPr>
          <p:cNvPr id="17" name="Image 16">
            <a:extLst>
              <a:ext uri="{FF2B5EF4-FFF2-40B4-BE49-F238E27FC236}">
                <a16:creationId xmlns:a16="http://schemas.microsoft.com/office/drawing/2014/main" id="{339DA48E-CFE4-7EC3-D505-0E039DA15312}"/>
              </a:ext>
            </a:extLst>
          </p:cNvPr>
          <p:cNvPicPr>
            <a:picLocks noChangeAspect="1"/>
          </p:cNvPicPr>
          <p:nvPr/>
        </p:nvPicPr>
        <p:blipFill>
          <a:blip r:embed="rId8"/>
          <a:stretch>
            <a:fillRect/>
          </a:stretch>
        </p:blipFill>
        <p:spPr>
          <a:xfrm>
            <a:off x="6820147" y="1625704"/>
            <a:ext cx="1552575" cy="1552575"/>
          </a:xfrm>
          <a:prstGeom prst="rect">
            <a:avLst/>
          </a:prstGeom>
        </p:spPr>
      </p:pic>
      <p:sp>
        <p:nvSpPr>
          <p:cNvPr id="18" name="ZoneTexte 17">
            <a:hlinkClick r:id="rId7"/>
            <a:extLst>
              <a:ext uri="{FF2B5EF4-FFF2-40B4-BE49-F238E27FC236}">
                <a16:creationId xmlns:a16="http://schemas.microsoft.com/office/drawing/2014/main" id="{8250854F-5A5C-915C-EA29-C6C8F39A6C97}"/>
              </a:ext>
            </a:extLst>
          </p:cNvPr>
          <p:cNvSpPr txBox="1"/>
          <p:nvPr/>
        </p:nvSpPr>
        <p:spPr>
          <a:xfrm>
            <a:off x="6920932" y="3250777"/>
            <a:ext cx="1672224" cy="307777"/>
          </a:xfrm>
          <a:prstGeom prst="rect">
            <a:avLst/>
          </a:prstGeom>
          <a:noFill/>
        </p:spPr>
        <p:txBody>
          <a:bodyPr wrap="square" rtlCol="0">
            <a:spAutoFit/>
          </a:bodyPr>
          <a:lstStyle/>
          <a:p>
            <a:r>
              <a:rPr lang="fr-FR" b="1" i="0" dirty="0">
                <a:effectLst/>
                <a:latin typeface="+mj-lt"/>
                <a:hlinkClick r:id="rId9"/>
              </a:rPr>
              <a:t>Valentine Sauda</a:t>
            </a:r>
            <a:endParaRPr lang="fr-FR" dirty="0">
              <a:latin typeface="+mj-lt"/>
            </a:endParaRPr>
          </a:p>
        </p:txBody>
      </p:sp>
      <p:pic>
        <p:nvPicPr>
          <p:cNvPr id="20" name="Image 19">
            <a:extLst>
              <a:ext uri="{FF2B5EF4-FFF2-40B4-BE49-F238E27FC236}">
                <a16:creationId xmlns:a16="http://schemas.microsoft.com/office/drawing/2014/main" id="{AFA3777E-CA8E-6CD5-CF2A-EBBB08346751}"/>
              </a:ext>
            </a:extLst>
          </p:cNvPr>
          <p:cNvPicPr>
            <a:picLocks noChangeAspect="1"/>
          </p:cNvPicPr>
          <p:nvPr/>
        </p:nvPicPr>
        <p:blipFill>
          <a:blip r:embed="rId10"/>
          <a:stretch>
            <a:fillRect/>
          </a:stretch>
        </p:blipFill>
        <p:spPr>
          <a:xfrm>
            <a:off x="2360728" y="1564068"/>
            <a:ext cx="1151967" cy="1332326"/>
          </a:xfrm>
          <a:prstGeom prst="rect">
            <a:avLst/>
          </a:prstGeom>
        </p:spPr>
      </p:pic>
      <p:pic>
        <p:nvPicPr>
          <p:cNvPr id="21" name="Image 20">
            <a:hlinkClick r:id="rId3"/>
            <a:extLst>
              <a:ext uri="{FF2B5EF4-FFF2-40B4-BE49-F238E27FC236}">
                <a16:creationId xmlns:a16="http://schemas.microsoft.com/office/drawing/2014/main" id="{469D2436-224F-4E62-1EA7-DD5BB2EB12F1}"/>
              </a:ext>
            </a:extLst>
          </p:cNvPr>
          <p:cNvPicPr>
            <a:picLocks noChangeAspect="1"/>
          </p:cNvPicPr>
          <p:nvPr/>
        </p:nvPicPr>
        <p:blipFill>
          <a:blip r:embed="rId4"/>
          <a:stretch>
            <a:fillRect/>
          </a:stretch>
        </p:blipFill>
        <p:spPr>
          <a:xfrm>
            <a:off x="160146" y="1482518"/>
            <a:ext cx="1552575" cy="1495425"/>
          </a:xfrm>
          <a:prstGeom prst="rect">
            <a:avLst/>
          </a:prstGeom>
        </p:spPr>
      </p:pic>
    </p:spTree>
    <p:extLst>
      <p:ext uri="{BB962C8B-B14F-4D97-AF65-F5344CB8AC3E}">
        <p14:creationId xmlns:p14="http://schemas.microsoft.com/office/powerpoint/2010/main" val="359728771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1154"/>
        <p:cNvGrpSpPr/>
        <p:nvPr/>
      </p:nvGrpSpPr>
      <p:grpSpPr>
        <a:xfrm>
          <a:off x="0" y="0"/>
          <a:ext cx="0" cy="0"/>
          <a:chOff x="0" y="0"/>
          <a:chExt cx="0" cy="0"/>
        </a:xfrm>
      </p:grpSpPr>
      <p:sp>
        <p:nvSpPr>
          <p:cNvPr id="2" name="Google Shape;1055;p27">
            <a:extLst>
              <a:ext uri="{FF2B5EF4-FFF2-40B4-BE49-F238E27FC236}">
                <a16:creationId xmlns:a16="http://schemas.microsoft.com/office/drawing/2014/main" id="{B49FB3A6-C8FA-AA74-36EA-246EB6763DBE}"/>
              </a:ext>
            </a:extLst>
          </p:cNvPr>
          <p:cNvSpPr txBox="1">
            <a:spLocks/>
          </p:cNvSpPr>
          <p:nvPr/>
        </p:nvSpPr>
        <p:spPr>
          <a:xfrm>
            <a:off x="2360728" y="474696"/>
            <a:ext cx="4422543" cy="27444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RPr/>
            </a:defPPr>
            <a:lvl1pPr algn="ctr">
              <a:buClr>
                <a:schemeClr val="dk1"/>
              </a:buClr>
              <a:buSzPts val="2400"/>
              <a:buFont typeface="Fira Sans Extra Condensed SemiBold"/>
              <a:buNone/>
              <a:defRPr sz="2400">
                <a:solidFill>
                  <a:schemeClr val="bg2">
                    <a:lumMod val="75000"/>
                  </a:schemeClr>
                </a:solidFill>
                <a:latin typeface="Fira Sans Extra Condensed SemiBold"/>
                <a:ea typeface="Fira Sans Extra Condensed SemiBold"/>
                <a:cs typeface="Fira Sans Extra Condensed SemiBold"/>
              </a:defRPr>
            </a:lvl1pPr>
            <a:lvl2pPr algn="ctr">
              <a:spcBef>
                <a:spcPts val="1600"/>
              </a:spcBef>
              <a:buClr>
                <a:schemeClr val="dk1"/>
              </a:buClr>
              <a:buSzPts val="2400"/>
              <a:buFont typeface="Fira Sans Extra Condensed SemiBold"/>
              <a:buNone/>
              <a:defRPr sz="2400">
                <a:solidFill>
                  <a:schemeClr val="dk1"/>
                </a:solidFill>
                <a:latin typeface="Fira Sans Extra Condensed SemiBold"/>
                <a:ea typeface="Fira Sans Extra Condensed SemiBold"/>
                <a:cs typeface="Fira Sans Extra Condensed SemiBold"/>
              </a:defRPr>
            </a:lvl2pPr>
            <a:lvl3pPr algn="ctr">
              <a:buClr>
                <a:schemeClr val="dk1"/>
              </a:buClr>
              <a:buSzPts val="2400"/>
              <a:buFont typeface="Fira Sans Extra Condensed SemiBold"/>
              <a:buNone/>
              <a:defRPr sz="2400">
                <a:solidFill>
                  <a:schemeClr val="dk1"/>
                </a:solidFill>
                <a:latin typeface="Fira Sans Extra Condensed SemiBold"/>
                <a:ea typeface="Fira Sans Extra Condensed SemiBold"/>
                <a:cs typeface="Fira Sans Extra Condensed SemiBold"/>
              </a:defRPr>
            </a:lvl3pPr>
            <a:lvl4pPr algn="ctr">
              <a:buClr>
                <a:schemeClr val="dk1"/>
              </a:buClr>
              <a:buSzPts val="2400"/>
              <a:buFont typeface="Fira Sans Extra Condensed SemiBold"/>
              <a:buNone/>
              <a:defRPr sz="2400">
                <a:solidFill>
                  <a:schemeClr val="dk1"/>
                </a:solidFill>
                <a:latin typeface="Fira Sans Extra Condensed SemiBold"/>
                <a:ea typeface="Fira Sans Extra Condensed SemiBold"/>
                <a:cs typeface="Fira Sans Extra Condensed SemiBold"/>
              </a:defRPr>
            </a:lvl4pPr>
            <a:lvl5pPr algn="ctr">
              <a:buClr>
                <a:schemeClr val="dk1"/>
              </a:buClr>
              <a:buSzPts val="2400"/>
              <a:buFont typeface="Fira Sans Extra Condensed SemiBold"/>
              <a:buNone/>
              <a:defRPr sz="2400">
                <a:solidFill>
                  <a:schemeClr val="dk1"/>
                </a:solidFill>
                <a:latin typeface="Fira Sans Extra Condensed SemiBold"/>
                <a:ea typeface="Fira Sans Extra Condensed SemiBold"/>
                <a:cs typeface="Fira Sans Extra Condensed SemiBold"/>
              </a:defRPr>
            </a:lvl5pPr>
            <a:lvl6pPr algn="ctr">
              <a:buClr>
                <a:schemeClr val="dk1"/>
              </a:buClr>
              <a:buSzPts val="2400"/>
              <a:buFont typeface="Fira Sans Extra Condensed SemiBold"/>
              <a:buNone/>
              <a:defRPr sz="2400">
                <a:solidFill>
                  <a:schemeClr val="dk1"/>
                </a:solidFill>
                <a:latin typeface="Fira Sans Extra Condensed SemiBold"/>
                <a:ea typeface="Fira Sans Extra Condensed SemiBold"/>
                <a:cs typeface="Fira Sans Extra Condensed SemiBold"/>
              </a:defRPr>
            </a:lvl6pPr>
            <a:lvl7pPr algn="ctr">
              <a:buClr>
                <a:schemeClr val="dk1"/>
              </a:buClr>
              <a:buSzPts val="2400"/>
              <a:buFont typeface="Fira Sans Extra Condensed SemiBold"/>
              <a:buNone/>
              <a:defRPr sz="2400">
                <a:solidFill>
                  <a:schemeClr val="dk1"/>
                </a:solidFill>
                <a:latin typeface="Fira Sans Extra Condensed SemiBold"/>
                <a:ea typeface="Fira Sans Extra Condensed SemiBold"/>
                <a:cs typeface="Fira Sans Extra Condensed SemiBold"/>
              </a:defRPr>
            </a:lvl7pPr>
            <a:lvl8pPr algn="ctr">
              <a:buClr>
                <a:schemeClr val="dk1"/>
              </a:buClr>
              <a:buSzPts val="2400"/>
              <a:buFont typeface="Fira Sans Extra Condensed SemiBold"/>
              <a:buNone/>
              <a:defRPr sz="2400">
                <a:solidFill>
                  <a:schemeClr val="dk1"/>
                </a:solidFill>
                <a:latin typeface="Fira Sans Extra Condensed SemiBold"/>
                <a:ea typeface="Fira Sans Extra Condensed SemiBold"/>
                <a:cs typeface="Fira Sans Extra Condensed SemiBold"/>
              </a:defRPr>
            </a:lvl8pPr>
            <a:lvl9pPr algn="ctr">
              <a:buClr>
                <a:schemeClr val="dk1"/>
              </a:buClr>
              <a:buSzPts val="2400"/>
              <a:buFont typeface="Fira Sans Extra Condensed SemiBold"/>
              <a:buNone/>
              <a:defRPr sz="2400">
                <a:solidFill>
                  <a:schemeClr val="dk1"/>
                </a:solidFill>
                <a:latin typeface="Fira Sans Extra Condensed SemiBold"/>
                <a:ea typeface="Fira Sans Extra Condensed SemiBold"/>
                <a:cs typeface="Fira Sans Extra Condensed SemiBold"/>
              </a:defRPr>
            </a:lvl9pPr>
          </a:lstStyle>
          <a:p>
            <a:r>
              <a:rPr lang="en-US" sz="3200" dirty="0">
                <a:solidFill>
                  <a:schemeClr val="bg2">
                    <a:lumMod val="50000"/>
                  </a:schemeClr>
                </a:solidFill>
              </a:rPr>
              <a:t>MARKETING</a:t>
            </a:r>
          </a:p>
        </p:txBody>
      </p:sp>
      <p:pic>
        <p:nvPicPr>
          <p:cNvPr id="11" name="Image 10">
            <a:extLst>
              <a:ext uri="{FF2B5EF4-FFF2-40B4-BE49-F238E27FC236}">
                <a16:creationId xmlns:a16="http://schemas.microsoft.com/office/drawing/2014/main" id="{AB30DFB4-1BE3-A15E-D9CB-BA8B76AD56A2}"/>
              </a:ext>
            </a:extLst>
          </p:cNvPr>
          <p:cNvPicPr>
            <a:picLocks noChangeAspect="1"/>
          </p:cNvPicPr>
          <p:nvPr/>
        </p:nvPicPr>
        <p:blipFill>
          <a:blip r:embed="rId3"/>
          <a:stretch>
            <a:fillRect/>
          </a:stretch>
        </p:blipFill>
        <p:spPr>
          <a:xfrm>
            <a:off x="270130" y="1058277"/>
            <a:ext cx="1404249" cy="1352240"/>
          </a:xfrm>
          <a:prstGeom prst="rect">
            <a:avLst/>
          </a:prstGeom>
        </p:spPr>
      </p:pic>
      <p:sp>
        <p:nvSpPr>
          <p:cNvPr id="12" name="ZoneTexte 11">
            <a:extLst>
              <a:ext uri="{FF2B5EF4-FFF2-40B4-BE49-F238E27FC236}">
                <a16:creationId xmlns:a16="http://schemas.microsoft.com/office/drawing/2014/main" id="{A155F83C-A4C5-6842-5728-B2425C60B9CD}"/>
              </a:ext>
            </a:extLst>
          </p:cNvPr>
          <p:cNvSpPr txBox="1"/>
          <p:nvPr/>
        </p:nvSpPr>
        <p:spPr>
          <a:xfrm>
            <a:off x="73007" y="2516666"/>
            <a:ext cx="1752716" cy="307777"/>
          </a:xfrm>
          <a:prstGeom prst="rect">
            <a:avLst/>
          </a:prstGeom>
          <a:noFill/>
        </p:spPr>
        <p:txBody>
          <a:bodyPr wrap="square" rtlCol="0">
            <a:spAutoFit/>
          </a:bodyPr>
          <a:lstStyle/>
          <a:p>
            <a:r>
              <a:rPr lang="fr-FR" b="1" i="0" dirty="0" err="1">
                <a:effectLst/>
                <a:latin typeface="+mj-lt"/>
                <a:hlinkClick r:id="rId4"/>
              </a:rPr>
              <a:t>Onur</a:t>
            </a:r>
            <a:r>
              <a:rPr lang="fr-FR" b="1" i="0" dirty="0">
                <a:effectLst/>
                <a:latin typeface="+mj-lt"/>
                <a:hlinkClick r:id="rId4"/>
              </a:rPr>
              <a:t> KARAPINAR</a:t>
            </a:r>
            <a:endParaRPr lang="fr-FR" dirty="0">
              <a:latin typeface="+mj-lt"/>
            </a:endParaRPr>
          </a:p>
        </p:txBody>
      </p:sp>
      <p:pic>
        <p:nvPicPr>
          <p:cNvPr id="4" name="Image 3">
            <a:extLst>
              <a:ext uri="{FF2B5EF4-FFF2-40B4-BE49-F238E27FC236}">
                <a16:creationId xmlns:a16="http://schemas.microsoft.com/office/drawing/2014/main" id="{55BC6EE0-5E0D-218C-40C7-508BDFFED849}"/>
              </a:ext>
            </a:extLst>
          </p:cNvPr>
          <p:cNvPicPr>
            <a:picLocks noChangeAspect="1"/>
          </p:cNvPicPr>
          <p:nvPr/>
        </p:nvPicPr>
        <p:blipFill>
          <a:blip r:embed="rId5"/>
          <a:stretch>
            <a:fillRect/>
          </a:stretch>
        </p:blipFill>
        <p:spPr>
          <a:xfrm>
            <a:off x="2412742" y="1009204"/>
            <a:ext cx="1562100" cy="1552575"/>
          </a:xfrm>
          <a:prstGeom prst="rect">
            <a:avLst/>
          </a:prstGeom>
        </p:spPr>
      </p:pic>
      <p:sp>
        <p:nvSpPr>
          <p:cNvPr id="5" name="ZoneTexte 4">
            <a:hlinkClick r:id="rId6"/>
            <a:extLst>
              <a:ext uri="{FF2B5EF4-FFF2-40B4-BE49-F238E27FC236}">
                <a16:creationId xmlns:a16="http://schemas.microsoft.com/office/drawing/2014/main" id="{457B04D1-C44A-D651-3055-A8999844A9B4}"/>
              </a:ext>
            </a:extLst>
          </p:cNvPr>
          <p:cNvSpPr txBox="1"/>
          <p:nvPr/>
        </p:nvSpPr>
        <p:spPr>
          <a:xfrm>
            <a:off x="1971492" y="2516667"/>
            <a:ext cx="2354760" cy="307777"/>
          </a:xfrm>
          <a:prstGeom prst="rect">
            <a:avLst/>
          </a:prstGeom>
          <a:noFill/>
        </p:spPr>
        <p:txBody>
          <a:bodyPr wrap="square" rtlCol="0">
            <a:spAutoFit/>
          </a:bodyPr>
          <a:lstStyle/>
          <a:p>
            <a:r>
              <a:rPr lang="fr-FR" b="1" i="0" dirty="0">
                <a:effectLst/>
                <a:latin typeface="+mj-lt"/>
                <a:hlinkClick r:id="rId7"/>
              </a:rPr>
              <a:t>Etienne Garcia 🌀 </a:t>
            </a:r>
            <a:r>
              <a:rPr lang="fr-FR" b="1" i="0" dirty="0" err="1">
                <a:effectLst/>
                <a:latin typeface="+mj-lt"/>
                <a:hlinkClick r:id="rId7"/>
              </a:rPr>
              <a:t>Roads</a:t>
            </a:r>
            <a:endParaRPr lang="fr-FR" dirty="0">
              <a:latin typeface="+mj-lt"/>
            </a:endParaRPr>
          </a:p>
        </p:txBody>
      </p:sp>
      <p:pic>
        <p:nvPicPr>
          <p:cNvPr id="8" name="Image 7">
            <a:extLst>
              <a:ext uri="{FF2B5EF4-FFF2-40B4-BE49-F238E27FC236}">
                <a16:creationId xmlns:a16="http://schemas.microsoft.com/office/drawing/2014/main" id="{3A664D09-D1DC-C027-2928-F9B41BD10CA3}"/>
              </a:ext>
            </a:extLst>
          </p:cNvPr>
          <p:cNvPicPr>
            <a:picLocks noChangeAspect="1"/>
          </p:cNvPicPr>
          <p:nvPr/>
        </p:nvPicPr>
        <p:blipFill>
          <a:blip r:embed="rId8"/>
          <a:stretch>
            <a:fillRect/>
          </a:stretch>
        </p:blipFill>
        <p:spPr>
          <a:xfrm>
            <a:off x="4792086" y="1023491"/>
            <a:ext cx="1495425" cy="1383005"/>
          </a:xfrm>
          <a:prstGeom prst="rect">
            <a:avLst/>
          </a:prstGeom>
        </p:spPr>
      </p:pic>
      <p:sp>
        <p:nvSpPr>
          <p:cNvPr id="10" name="ZoneTexte 9">
            <a:hlinkClick r:id="rId6"/>
            <a:extLst>
              <a:ext uri="{FF2B5EF4-FFF2-40B4-BE49-F238E27FC236}">
                <a16:creationId xmlns:a16="http://schemas.microsoft.com/office/drawing/2014/main" id="{57086E40-9A1D-F9A3-176D-70D372B3626A}"/>
              </a:ext>
            </a:extLst>
          </p:cNvPr>
          <p:cNvSpPr txBox="1"/>
          <p:nvPr/>
        </p:nvSpPr>
        <p:spPr>
          <a:xfrm>
            <a:off x="4305922" y="2505649"/>
            <a:ext cx="2354760" cy="307777"/>
          </a:xfrm>
          <a:prstGeom prst="rect">
            <a:avLst/>
          </a:prstGeom>
          <a:noFill/>
        </p:spPr>
        <p:txBody>
          <a:bodyPr wrap="square" rtlCol="0">
            <a:spAutoFit/>
          </a:bodyPr>
          <a:lstStyle/>
          <a:p>
            <a:r>
              <a:rPr lang="fr-FR" b="1" i="0" dirty="0">
                <a:effectLst/>
                <a:latin typeface="+mj-lt"/>
                <a:hlinkClick r:id="rId9"/>
              </a:rPr>
              <a:t>Danilo (Mura) </a:t>
            </a:r>
            <a:r>
              <a:rPr lang="fr-FR" b="1" i="0" dirty="0" err="1">
                <a:effectLst/>
                <a:latin typeface="+mj-lt"/>
                <a:hlinkClick r:id="rId9"/>
              </a:rPr>
              <a:t>Duchesnes</a:t>
            </a:r>
            <a:endParaRPr lang="fr-FR" dirty="0">
              <a:latin typeface="+mj-lt"/>
            </a:endParaRPr>
          </a:p>
        </p:txBody>
      </p:sp>
      <p:pic>
        <p:nvPicPr>
          <p:cNvPr id="16" name="Image 15">
            <a:extLst>
              <a:ext uri="{FF2B5EF4-FFF2-40B4-BE49-F238E27FC236}">
                <a16:creationId xmlns:a16="http://schemas.microsoft.com/office/drawing/2014/main" id="{AE72C990-9616-679E-FBE4-AA5581AC502E}"/>
              </a:ext>
            </a:extLst>
          </p:cNvPr>
          <p:cNvPicPr>
            <a:picLocks noChangeAspect="1"/>
          </p:cNvPicPr>
          <p:nvPr/>
        </p:nvPicPr>
        <p:blipFill>
          <a:blip r:embed="rId10"/>
          <a:stretch>
            <a:fillRect/>
          </a:stretch>
        </p:blipFill>
        <p:spPr>
          <a:xfrm>
            <a:off x="7273387" y="1025226"/>
            <a:ext cx="1485900" cy="1514475"/>
          </a:xfrm>
          <a:prstGeom prst="rect">
            <a:avLst/>
          </a:prstGeom>
        </p:spPr>
      </p:pic>
      <p:sp>
        <p:nvSpPr>
          <p:cNvPr id="17" name="ZoneTexte 16">
            <a:hlinkClick r:id="rId6"/>
            <a:extLst>
              <a:ext uri="{FF2B5EF4-FFF2-40B4-BE49-F238E27FC236}">
                <a16:creationId xmlns:a16="http://schemas.microsoft.com/office/drawing/2014/main" id="{D2449162-9687-05B9-6D5D-5CFC68970EAE}"/>
              </a:ext>
            </a:extLst>
          </p:cNvPr>
          <p:cNvSpPr txBox="1"/>
          <p:nvPr/>
        </p:nvSpPr>
        <p:spPr>
          <a:xfrm>
            <a:off x="7273387" y="2528730"/>
            <a:ext cx="1485900" cy="307777"/>
          </a:xfrm>
          <a:prstGeom prst="rect">
            <a:avLst/>
          </a:prstGeom>
          <a:noFill/>
        </p:spPr>
        <p:txBody>
          <a:bodyPr wrap="square" rtlCol="0">
            <a:spAutoFit/>
          </a:bodyPr>
          <a:lstStyle/>
          <a:p>
            <a:r>
              <a:rPr lang="fr-FR" b="1" i="0" dirty="0">
                <a:effectLst/>
                <a:latin typeface="+mj-lt"/>
                <a:hlinkClick r:id="rId11"/>
              </a:rPr>
              <a:t>Benoît Dubos</a:t>
            </a:r>
            <a:endParaRPr lang="fr-FR" dirty="0">
              <a:latin typeface="+mj-lt"/>
            </a:endParaRPr>
          </a:p>
        </p:txBody>
      </p:sp>
      <p:pic>
        <p:nvPicPr>
          <p:cNvPr id="19" name="Image 18">
            <a:extLst>
              <a:ext uri="{FF2B5EF4-FFF2-40B4-BE49-F238E27FC236}">
                <a16:creationId xmlns:a16="http://schemas.microsoft.com/office/drawing/2014/main" id="{F1A01DF7-6852-FD5A-C672-48A0FF85E663}"/>
              </a:ext>
            </a:extLst>
          </p:cNvPr>
          <p:cNvPicPr>
            <a:picLocks noChangeAspect="1"/>
          </p:cNvPicPr>
          <p:nvPr/>
        </p:nvPicPr>
        <p:blipFill>
          <a:blip r:embed="rId12"/>
          <a:stretch>
            <a:fillRect/>
          </a:stretch>
        </p:blipFill>
        <p:spPr>
          <a:xfrm>
            <a:off x="3429622" y="2912579"/>
            <a:ext cx="1752600" cy="1543050"/>
          </a:xfrm>
          <a:prstGeom prst="rect">
            <a:avLst/>
          </a:prstGeom>
        </p:spPr>
      </p:pic>
      <p:sp>
        <p:nvSpPr>
          <p:cNvPr id="20" name="ZoneTexte 19">
            <a:hlinkClick r:id="rId6"/>
            <a:extLst>
              <a:ext uri="{FF2B5EF4-FFF2-40B4-BE49-F238E27FC236}">
                <a16:creationId xmlns:a16="http://schemas.microsoft.com/office/drawing/2014/main" id="{E1BDB717-108B-CD0A-3071-24720CF0F7DE}"/>
              </a:ext>
            </a:extLst>
          </p:cNvPr>
          <p:cNvSpPr txBox="1"/>
          <p:nvPr/>
        </p:nvSpPr>
        <p:spPr>
          <a:xfrm>
            <a:off x="3307330" y="4427059"/>
            <a:ext cx="1997184" cy="307777"/>
          </a:xfrm>
          <a:prstGeom prst="rect">
            <a:avLst/>
          </a:prstGeom>
          <a:noFill/>
        </p:spPr>
        <p:txBody>
          <a:bodyPr wrap="square" rtlCol="0">
            <a:spAutoFit/>
          </a:bodyPr>
          <a:lstStyle/>
          <a:p>
            <a:r>
              <a:rPr lang="fr-FR" b="1" i="0" dirty="0">
                <a:effectLst/>
                <a:latin typeface="+mj-lt"/>
                <a:hlinkClick r:id="rId13"/>
              </a:rPr>
              <a:t>Victor </a:t>
            </a:r>
            <a:r>
              <a:rPr lang="fr-FR" b="1" i="0" dirty="0" err="1">
                <a:effectLst/>
                <a:latin typeface="+mj-lt"/>
                <a:hlinkClick r:id="rId13"/>
              </a:rPr>
              <a:t>Montaucet</a:t>
            </a:r>
            <a:r>
              <a:rPr lang="fr-FR" b="1" i="0" dirty="0">
                <a:effectLst/>
                <a:latin typeface="+mj-lt"/>
                <a:hlinkClick r:id="rId13"/>
              </a:rPr>
              <a:t> 🪐</a:t>
            </a:r>
            <a:endParaRPr lang="fr-FR" dirty="0">
              <a:latin typeface="+mj-lt"/>
            </a:endParaRPr>
          </a:p>
        </p:txBody>
      </p:sp>
    </p:spTree>
    <p:extLst>
      <p:ext uri="{BB962C8B-B14F-4D97-AF65-F5344CB8AC3E}">
        <p14:creationId xmlns:p14="http://schemas.microsoft.com/office/powerpoint/2010/main" val="39046070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54"/>
        <p:cNvGrpSpPr/>
        <p:nvPr/>
      </p:nvGrpSpPr>
      <p:grpSpPr>
        <a:xfrm>
          <a:off x="0" y="0"/>
          <a:ext cx="0" cy="0"/>
          <a:chOff x="0" y="0"/>
          <a:chExt cx="0" cy="0"/>
        </a:xfrm>
      </p:grpSpPr>
      <p:sp>
        <p:nvSpPr>
          <p:cNvPr id="5" name="Titre 4">
            <a:extLst>
              <a:ext uri="{FF2B5EF4-FFF2-40B4-BE49-F238E27FC236}">
                <a16:creationId xmlns:a16="http://schemas.microsoft.com/office/drawing/2014/main" id="{41D191CD-CF6C-8E7C-9EF2-F42B306E29EC}"/>
              </a:ext>
            </a:extLst>
          </p:cNvPr>
          <p:cNvSpPr>
            <a:spLocks noGrp="1"/>
          </p:cNvSpPr>
          <p:nvPr>
            <p:ph type="title"/>
          </p:nvPr>
        </p:nvSpPr>
        <p:spPr>
          <a:xfrm>
            <a:off x="1412415" y="448971"/>
            <a:ext cx="6319170" cy="497700"/>
          </a:xfrm>
        </p:spPr>
        <p:txBody>
          <a:bodyPr/>
          <a:lstStyle/>
          <a:p>
            <a:pPr algn="ctr"/>
            <a:r>
              <a:rPr lang="fr-FR" sz="3200" dirty="0">
                <a:solidFill>
                  <a:schemeClr val="accent2">
                    <a:lumMod val="75000"/>
                  </a:schemeClr>
                </a:solidFill>
              </a:rPr>
              <a:t>A. Le site de marque</a:t>
            </a:r>
          </a:p>
        </p:txBody>
      </p:sp>
      <p:pic>
        <p:nvPicPr>
          <p:cNvPr id="3" name="Image 2">
            <a:extLst>
              <a:ext uri="{FF2B5EF4-FFF2-40B4-BE49-F238E27FC236}">
                <a16:creationId xmlns:a16="http://schemas.microsoft.com/office/drawing/2014/main" id="{D2248348-7675-02AD-F6D8-0979D2EDB609}"/>
              </a:ext>
            </a:extLst>
          </p:cNvPr>
          <p:cNvPicPr>
            <a:picLocks noChangeAspect="1"/>
          </p:cNvPicPr>
          <p:nvPr/>
        </p:nvPicPr>
        <p:blipFill>
          <a:blip r:embed="rId3"/>
          <a:stretch>
            <a:fillRect/>
          </a:stretch>
        </p:blipFill>
        <p:spPr>
          <a:xfrm>
            <a:off x="2248411" y="1142697"/>
            <a:ext cx="4647177" cy="2451403"/>
          </a:xfrm>
          <a:prstGeom prst="rect">
            <a:avLst/>
          </a:prstGeom>
        </p:spPr>
      </p:pic>
      <p:sp>
        <p:nvSpPr>
          <p:cNvPr id="4" name="Rectangle : coins arrondis 3">
            <a:extLst>
              <a:ext uri="{FF2B5EF4-FFF2-40B4-BE49-F238E27FC236}">
                <a16:creationId xmlns:a16="http://schemas.microsoft.com/office/drawing/2014/main" id="{882BA467-7F23-F313-CF1D-4981CC0838F3}"/>
              </a:ext>
            </a:extLst>
          </p:cNvPr>
          <p:cNvSpPr/>
          <p:nvPr/>
        </p:nvSpPr>
        <p:spPr>
          <a:xfrm>
            <a:off x="2248411" y="3646614"/>
            <a:ext cx="4647177" cy="1100429"/>
          </a:xfrm>
          <a:prstGeom prst="roundRect">
            <a:avLst>
              <a:gd name="adj" fmla="val 24924"/>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nSpc>
                <a:spcPct val="107000"/>
              </a:lnSpc>
              <a:buClr>
                <a:schemeClr val="bg1"/>
              </a:buClr>
              <a:buFont typeface="Wingdings" panose="05000000000000000000" pitchFamily="2" charset="2"/>
              <a:buChar char="v"/>
            </a:pPr>
            <a:endParaRPr lang="fr-FR" sz="1150" kern="0" dirty="0">
              <a:solidFill>
                <a:schemeClr val="bg1"/>
              </a:solidFill>
              <a:effectLst/>
              <a:latin typeface="Fira Sans Extra Condensed SemiBold" panose="020B0604020202020204" charset="0"/>
              <a:ea typeface="Times New Roman" panose="02020603050405020304" pitchFamily="18" charset="0"/>
              <a:cs typeface="Times New Roman" panose="02020603050405020304" pitchFamily="18" charset="0"/>
            </a:endParaRPr>
          </a:p>
          <a:p>
            <a:pPr marL="171450" indent="-171450">
              <a:lnSpc>
                <a:spcPct val="107000"/>
              </a:lnSpc>
              <a:buClr>
                <a:schemeClr val="bg1"/>
              </a:buClr>
              <a:buFont typeface="Wingdings" panose="05000000000000000000" pitchFamily="2" charset="2"/>
              <a:buChar char="v"/>
            </a:pPr>
            <a:r>
              <a:rPr lang="fr-FR" sz="1150" kern="0" dirty="0">
                <a:solidFill>
                  <a:schemeClr val="bg1"/>
                </a:solidFill>
                <a:effectLst/>
                <a:latin typeface="Fira Sans Extra Condensed SemiBold" panose="020B0604020202020204" charset="0"/>
                <a:ea typeface="Times New Roman" panose="02020603050405020304" pitchFamily="18" charset="0"/>
                <a:cs typeface="Times New Roman" panose="02020603050405020304" pitchFamily="18" charset="0"/>
              </a:rPr>
              <a:t>Un site de marque correspond à un site permettant de faire la promotion d’un</a:t>
            </a:r>
            <a:r>
              <a:rPr lang="fr-FR" sz="1150" kern="100" dirty="0">
                <a:solidFill>
                  <a:schemeClr val="bg1"/>
                </a:solidFill>
                <a:latin typeface="Fira Sans Extra Condensed SemiBold" panose="020B0604020202020204" charset="0"/>
                <a:ea typeface="Times New Roman" panose="02020603050405020304" pitchFamily="18" charset="0"/>
                <a:cs typeface="Times New Roman" panose="02020603050405020304" pitchFamily="18" charset="0"/>
              </a:rPr>
              <a:t> </a:t>
            </a:r>
            <a:r>
              <a:rPr lang="fr-FR" sz="1150" kern="0" dirty="0">
                <a:solidFill>
                  <a:schemeClr val="bg1"/>
                </a:solidFill>
                <a:effectLst/>
                <a:latin typeface="Fira Sans Extra Condensed SemiBold" panose="020B0604020202020204" charset="0"/>
                <a:ea typeface="Times New Roman" panose="02020603050405020304" pitchFamily="18" charset="0"/>
                <a:cs typeface="Times New Roman" panose="02020603050405020304" pitchFamily="18" charset="0"/>
              </a:rPr>
              <a:t>produit, d’une gamme ou d’un service en particulier afin de mettre ce dernier en</a:t>
            </a:r>
            <a:r>
              <a:rPr lang="fr-FR" sz="1150" kern="100" dirty="0">
                <a:solidFill>
                  <a:schemeClr val="bg1"/>
                </a:solidFill>
                <a:latin typeface="Fira Sans Extra Condensed SemiBold" panose="020B0604020202020204" charset="0"/>
                <a:ea typeface="Times New Roman" panose="02020603050405020304" pitchFamily="18" charset="0"/>
                <a:cs typeface="Times New Roman" panose="02020603050405020304" pitchFamily="18" charset="0"/>
              </a:rPr>
              <a:t> </a:t>
            </a:r>
            <a:r>
              <a:rPr lang="fr-FR" sz="1150" kern="0" dirty="0">
                <a:solidFill>
                  <a:schemeClr val="bg1"/>
                </a:solidFill>
                <a:effectLst/>
                <a:latin typeface="Fira Sans Extra Condensed SemiBold" panose="020B0604020202020204" charset="0"/>
                <a:ea typeface="Times New Roman" panose="02020603050405020304" pitchFamily="18" charset="0"/>
                <a:cs typeface="Times New Roman" panose="02020603050405020304" pitchFamily="18" charset="0"/>
              </a:rPr>
              <a:t>valeur. </a:t>
            </a:r>
            <a:endParaRPr lang="fr-FR" sz="1150" dirty="0">
              <a:solidFill>
                <a:schemeClr val="bg1"/>
              </a:solidFill>
              <a:latin typeface="Fira Sans Extra Condensed SemiBold" panose="020B0604020202020204" charset="0"/>
              <a:ea typeface="Times New Roman" panose="02020603050405020304" pitchFamily="18" charset="0"/>
              <a:cs typeface="Times New Roman" panose="02020603050405020304" pitchFamily="18" charset="0"/>
            </a:endParaRPr>
          </a:p>
          <a:p>
            <a:pPr marL="171450" indent="-171450">
              <a:lnSpc>
                <a:spcPct val="107000"/>
              </a:lnSpc>
              <a:buClr>
                <a:schemeClr val="bg1"/>
              </a:buClr>
              <a:buFont typeface="Wingdings" panose="05000000000000000000" pitchFamily="2" charset="2"/>
              <a:buChar char="v"/>
            </a:pPr>
            <a:r>
              <a:rPr lang="fr-FR" sz="1150" kern="0" dirty="0">
                <a:solidFill>
                  <a:schemeClr val="bg1"/>
                </a:solidFill>
                <a:effectLst/>
                <a:latin typeface="Fira Sans Extra Condensed SemiBold" panose="020B0604020202020204" charset="0"/>
                <a:ea typeface="Times New Roman" panose="02020603050405020304" pitchFamily="18" charset="0"/>
                <a:cs typeface="Times New Roman" panose="02020603050405020304" pitchFamily="18" charset="0"/>
              </a:rPr>
              <a:t>Il est fortement axé sur les caractéristiques du produit, les bénéfices de</a:t>
            </a:r>
            <a:r>
              <a:rPr lang="fr-FR" sz="1150" kern="100" dirty="0">
                <a:solidFill>
                  <a:schemeClr val="bg1"/>
                </a:solidFill>
                <a:latin typeface="Fira Sans Extra Condensed SemiBold" panose="020B0604020202020204" charset="0"/>
                <a:ea typeface="Times New Roman" panose="02020603050405020304" pitchFamily="18" charset="0"/>
                <a:cs typeface="Times New Roman" panose="02020603050405020304" pitchFamily="18" charset="0"/>
              </a:rPr>
              <a:t> </a:t>
            </a:r>
            <a:r>
              <a:rPr lang="fr-FR" sz="1150" dirty="0">
                <a:solidFill>
                  <a:schemeClr val="bg1"/>
                </a:solidFill>
                <a:latin typeface="Fira Sans Extra Condensed SemiBold" panose="020B0604020202020204" charset="0"/>
                <a:ea typeface="Times New Roman" panose="02020603050405020304" pitchFamily="18" charset="0"/>
                <a:cs typeface="Times New Roman" panose="02020603050405020304" pitchFamily="18" charset="0"/>
              </a:rPr>
              <a:t>c</a:t>
            </a:r>
            <a:r>
              <a:rPr lang="fr-FR" sz="1150" kern="0" dirty="0">
                <a:solidFill>
                  <a:schemeClr val="bg1"/>
                </a:solidFill>
                <a:effectLst/>
                <a:latin typeface="Fira Sans Extra Condensed SemiBold" panose="020B0604020202020204" charset="0"/>
                <a:ea typeface="Times New Roman" panose="02020603050405020304" pitchFamily="18" charset="0"/>
                <a:cs typeface="Times New Roman" panose="02020603050405020304" pitchFamily="18" charset="0"/>
              </a:rPr>
              <a:t>elui-ci .</a:t>
            </a:r>
            <a:endParaRPr lang="fr-FR" sz="1150" kern="100" dirty="0">
              <a:solidFill>
                <a:schemeClr val="bg1"/>
              </a:solidFill>
              <a:effectLst/>
              <a:latin typeface="Fira Sans Extra Condensed SemiBold" panose="020B0604020202020204" charset="0"/>
              <a:ea typeface="Calibri" panose="020F0502020204030204" pitchFamily="34" charset="0"/>
              <a:cs typeface="Times New Roman" panose="02020603050405020304" pitchFamily="18" charset="0"/>
            </a:endParaRPr>
          </a:p>
          <a:p>
            <a:pPr algn="ctr"/>
            <a:endParaRPr lang="fr-FR" dirty="0"/>
          </a:p>
        </p:txBody>
      </p:sp>
    </p:spTree>
    <p:extLst>
      <p:ext uri="{BB962C8B-B14F-4D97-AF65-F5344CB8AC3E}">
        <p14:creationId xmlns:p14="http://schemas.microsoft.com/office/powerpoint/2010/main" val="555352332"/>
      </p:ext>
    </p:extLst>
  </p:cSld>
  <p:clrMapOvr>
    <a:masterClrMapping/>
  </p:clrMapOvr>
</p:sld>
</file>

<file path=ppt/theme/theme1.xml><?xml version="1.0" encoding="utf-8"?>
<a:theme xmlns:a="http://schemas.openxmlformats.org/drawingml/2006/main" name="Social Media Strategy Infographics by Slidesgo">
  <a:themeElements>
    <a:clrScheme name="Simple Light">
      <a:dk1>
        <a:srgbClr val="000000"/>
      </a:dk1>
      <a:lt1>
        <a:srgbClr val="FFFFFF"/>
      </a:lt1>
      <a:dk2>
        <a:srgbClr val="7157E4"/>
      </a:dk2>
      <a:lt2>
        <a:srgbClr val="AB98FF"/>
      </a:lt2>
      <a:accent1>
        <a:srgbClr val="007BA8"/>
      </a:accent1>
      <a:accent2>
        <a:srgbClr val="48BAE6"/>
      </a:accent2>
      <a:accent3>
        <a:srgbClr val="0EB184"/>
      </a:accent3>
      <a:accent4>
        <a:srgbClr val="4FDDB6"/>
      </a:accent4>
      <a:accent5>
        <a:srgbClr val="C4D13C"/>
      </a:accent5>
      <a:accent6>
        <a:srgbClr val="D3D3D3"/>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A67CA7A2B6A9D4384F2B18B917D76A4" ma:contentTypeVersion="0" ma:contentTypeDescription="Crée un document." ma:contentTypeScope="" ma:versionID="3e20c9c1f56986f61952200e404a935a">
  <xsd:schema xmlns:xsd="http://www.w3.org/2001/XMLSchema" xmlns:xs="http://www.w3.org/2001/XMLSchema" xmlns:p="http://schemas.microsoft.com/office/2006/metadata/properties" targetNamespace="http://schemas.microsoft.com/office/2006/metadata/properties" ma:root="true" ma:fieldsID="ea7a4d20d44597f96235e784c98db571">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117D28F-461E-4BF1-9424-699B233A60D4}"/>
</file>

<file path=customXml/itemProps2.xml><?xml version="1.0" encoding="utf-8"?>
<ds:datastoreItem xmlns:ds="http://schemas.openxmlformats.org/officeDocument/2006/customXml" ds:itemID="{DD521E2A-E895-43BE-864B-63C61240529A}"/>
</file>

<file path=docProps/app.xml><?xml version="1.0" encoding="utf-8"?>
<Properties xmlns="http://schemas.openxmlformats.org/officeDocument/2006/extended-properties" xmlns:vt="http://schemas.openxmlformats.org/officeDocument/2006/docPropsVTypes">
  <TotalTime>2490</TotalTime>
  <Words>7684</Words>
  <Application>Microsoft Office PowerPoint</Application>
  <PresentationFormat>Affichage à l'écran (16:9)</PresentationFormat>
  <Paragraphs>495</Paragraphs>
  <Slides>82</Slides>
  <Notes>82</Notes>
  <HiddenSlides>0</HiddenSlides>
  <MMClips>0</MMClips>
  <ScaleCrop>false</ScaleCrop>
  <HeadingPairs>
    <vt:vector size="6" baseType="variant">
      <vt:variant>
        <vt:lpstr>Polices utilisées</vt:lpstr>
      </vt:variant>
      <vt:variant>
        <vt:i4>13</vt:i4>
      </vt:variant>
      <vt:variant>
        <vt:lpstr>Thème</vt:lpstr>
      </vt:variant>
      <vt:variant>
        <vt:i4>1</vt:i4>
      </vt:variant>
      <vt:variant>
        <vt:lpstr>Titres des diapositives</vt:lpstr>
      </vt:variant>
      <vt:variant>
        <vt:i4>82</vt:i4>
      </vt:variant>
    </vt:vector>
  </HeadingPairs>
  <TitlesOfParts>
    <vt:vector size="96" baseType="lpstr">
      <vt:lpstr>Arial</vt:lpstr>
      <vt:lpstr>Josefin Sans</vt:lpstr>
      <vt:lpstr>Calibri</vt:lpstr>
      <vt:lpstr>Symbol</vt:lpstr>
      <vt:lpstr>Fira Sans Extra Condensed</vt:lpstr>
      <vt:lpstr>Barlow Semi Condensed Light</vt:lpstr>
      <vt:lpstr>Calibri Light</vt:lpstr>
      <vt:lpstr>Fira Sans Extra Condensed Medium</vt:lpstr>
      <vt:lpstr>Open Sans SemiBold</vt:lpstr>
      <vt:lpstr>Fira Sans Extra Condensed SemiBold</vt:lpstr>
      <vt:lpstr>Roboto</vt:lpstr>
      <vt:lpstr>Open Sans</vt:lpstr>
      <vt:lpstr>Wingdings</vt:lpstr>
      <vt:lpstr>Social Media Strategy Infographics by Slidesgo</vt:lpstr>
      <vt:lpstr>Communication digitale </vt:lpstr>
      <vt:lpstr>Objectifs du cours</vt:lpstr>
      <vt:lpstr>Plan de communication</vt:lpstr>
      <vt:lpstr>I. La construction d’une stratégie digitale</vt:lpstr>
      <vt:lpstr>A. Définir sa stratégie digitale</vt:lpstr>
      <vt:lpstr>B. Définir les objectifs</vt:lpstr>
      <vt:lpstr>C. L’étude du parcours client</vt:lpstr>
      <vt:lpstr>II. Les différents sites web</vt:lpstr>
      <vt:lpstr>A. Le site de marque</vt:lpstr>
      <vt:lpstr>B. Le site mobile</vt:lpstr>
      <vt:lpstr>C. Le site communautaire</vt:lpstr>
      <vt:lpstr>D. Le site vitrine</vt:lpstr>
      <vt:lpstr>E. Le site marchand</vt:lpstr>
      <vt:lpstr>III. L’emailing</vt:lpstr>
      <vt:lpstr>A. Présentation et stratégie</vt:lpstr>
      <vt:lpstr>B. Vers une convergence des supports</vt:lpstr>
      <vt:lpstr>IV. Les différents types de communication</vt:lpstr>
      <vt:lpstr>B. La communication online</vt:lpstr>
      <vt:lpstr>B. La communication online</vt:lpstr>
      <vt:lpstr>B. La communication offline</vt:lpstr>
      <vt:lpstr>Case study  Petit Bateau et la stratégie de l’engagement</vt:lpstr>
      <vt:lpstr>Marketing digital</vt:lpstr>
      <vt:lpstr>I. Les marques face à la digitalisation du consommateur</vt:lpstr>
      <vt:lpstr>A. Le consommateur est devenu plus social</vt:lpstr>
      <vt:lpstr>A. Le consommateur est devenu plus social</vt:lpstr>
      <vt:lpstr>B. Storytelling en réponse aux exigences de sens et de transparence </vt:lpstr>
      <vt:lpstr>B. Storytelling en réponse aux exigences de sens et de transparence </vt:lpstr>
      <vt:lpstr>II. L’Inbound Marketing</vt:lpstr>
      <vt:lpstr>A. Leviers de l’Inbound Marketing </vt:lpstr>
      <vt:lpstr>B. Content Marketing </vt:lpstr>
      <vt:lpstr>C. Les Blogs </vt:lpstr>
      <vt:lpstr>D. Livres Blancs </vt:lpstr>
      <vt:lpstr>E. Eduquer le consommateur </vt:lpstr>
      <vt:lpstr>F. Divertir le consommateur </vt:lpstr>
      <vt:lpstr>III. Marketing viral</vt:lpstr>
      <vt:lpstr>A. Marketing viral : Définition </vt:lpstr>
      <vt:lpstr>B. Marketing viral : Fonctionnement </vt:lpstr>
      <vt:lpstr>C. Développer la notoriété de la marque </vt:lpstr>
      <vt:lpstr>D. Travailler l’image de la marque </vt:lpstr>
      <vt:lpstr>E. Travailler l’image de la marque </vt:lpstr>
      <vt:lpstr>Case study  Always – ‘Comme une fille’ 2014</vt:lpstr>
      <vt:lpstr>Réseaux sociaux</vt:lpstr>
      <vt:lpstr>I. Les réseaux sociaux leader en France</vt:lpstr>
      <vt:lpstr>A. Les Leaders</vt:lpstr>
      <vt:lpstr>B. Les Leaders : opportunités shopping</vt:lpstr>
      <vt:lpstr>Présentation PowerPoint</vt:lpstr>
      <vt:lpstr>II. Forces et faiblesses des réseaux sociaux</vt:lpstr>
      <vt:lpstr>Présentation PowerPoint</vt:lpstr>
      <vt:lpstr>B. Points forts et points faibles des leaders</vt:lpstr>
      <vt:lpstr>B. Points forts et points faibles des leaders</vt:lpstr>
      <vt:lpstr>III. Réseaux sociaux et stratégie digitale</vt:lpstr>
      <vt:lpstr>Présentation PowerPoint</vt:lpstr>
      <vt:lpstr>Présentation PowerPoint</vt:lpstr>
      <vt:lpstr>Présentation PowerPoint</vt:lpstr>
      <vt:lpstr>Présentation PowerPoint</vt:lpstr>
      <vt:lpstr>IV. Community Management</vt:lpstr>
      <vt:lpstr>Présentation PowerPoint</vt:lpstr>
      <vt:lpstr>Présentation PowerPoint</vt:lpstr>
      <vt:lpstr>Présentation PowerPoint</vt:lpstr>
      <vt:lpstr>Présentation PowerPoint</vt:lpstr>
      <vt:lpstr>Présentation PowerPoint</vt:lpstr>
      <vt:lpstr>E-reputation et image de marque</vt:lpstr>
      <vt:lpstr>I. Importance de l’image sur les réseaux sociaux</vt:lpstr>
      <vt:lpstr>A. Les réseaux sociaux d’image les plus connus : </vt:lpstr>
      <vt:lpstr>Présentation PowerPoint</vt:lpstr>
      <vt:lpstr>Présentation PowerPoint</vt:lpstr>
      <vt:lpstr>Présentation PowerPoint</vt:lpstr>
      <vt:lpstr>Présentation PowerPoint</vt:lpstr>
      <vt:lpstr>II. Les enjeux de l’e-reputation</vt:lpstr>
      <vt:lpstr>Présentation PowerPoint</vt:lpstr>
      <vt:lpstr>Présentation PowerPoint</vt:lpstr>
      <vt:lpstr>Présentation PowerPoint</vt:lpstr>
      <vt:lpstr>III. Les styles de communication</vt:lpstr>
      <vt:lpstr>Présentation PowerPoint</vt:lpstr>
      <vt:lpstr>Présentation PowerPoint</vt:lpstr>
      <vt:lpstr>Présentation PowerPoint</vt:lpstr>
      <vt:lpstr>Présentation PowerPoint</vt:lpstr>
      <vt:lpstr>Présentation PowerPoint</vt:lpstr>
      <vt:lpstr>Présentation PowerPoint</vt:lpstr>
      <vt:lpstr>Comptes LinkedIn à suivre</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Communication digitale</dc:title>
  <dc:creator>Gilles</dc:creator>
  <cp:lastModifiedBy>Camélia Souames</cp:lastModifiedBy>
  <cp:revision>42</cp:revision>
  <dcterms:modified xsi:type="dcterms:W3CDTF">2024-01-29T15:43:46Z</dcterms:modified>
</cp:coreProperties>
</file>